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76056" y="4832535"/>
            <a:ext cx="2304256" cy="12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＜円盤クラス＞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●円盤の太さデータ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4832535"/>
            <a:ext cx="305443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＜棒クラス＞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26808" y="2924945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endCxn id="5" idx="0"/>
          </p:cNvCxnSpPr>
          <p:nvPr/>
        </p:nvCxnSpPr>
        <p:spPr>
          <a:xfrm>
            <a:off x="4640313" y="4454493"/>
            <a:ext cx="158787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2"/>
            <a:endCxn id="6" idx="0"/>
          </p:cNvCxnSpPr>
          <p:nvPr/>
        </p:nvCxnSpPr>
        <p:spPr>
          <a:xfrm flipH="1">
            <a:off x="2426808" y="4454493"/>
            <a:ext cx="2080708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275856" y="1196753"/>
            <a:ext cx="2592288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2" idx="2"/>
            <a:endCxn id="7" idx="0"/>
          </p:cNvCxnSpPr>
          <p:nvPr/>
        </p:nvCxnSpPr>
        <p:spPr>
          <a:xfrm flipH="1">
            <a:off x="4507516" y="2636913"/>
            <a:ext cx="6448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1"/>
            <a:endCxn id="6" idx="3"/>
          </p:cNvCxnSpPr>
          <p:nvPr/>
        </p:nvCxnSpPr>
        <p:spPr>
          <a:xfrm flipH="1">
            <a:off x="3954024" y="5462916"/>
            <a:ext cx="1122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491880" y="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2" idx="4"/>
            <a:endCxn id="12" idx="0"/>
          </p:cNvCxnSpPr>
          <p:nvPr/>
        </p:nvCxnSpPr>
        <p:spPr>
          <a:xfrm flipH="1">
            <a:off x="4572000" y="548680"/>
            <a:ext cx="36004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640313" y="6741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5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30</cp:revision>
  <dcterms:created xsi:type="dcterms:W3CDTF">2014-11-19T12:21:09Z</dcterms:created>
  <dcterms:modified xsi:type="dcterms:W3CDTF">2014-11-20T13:00:50Z</dcterms:modified>
</cp:coreProperties>
</file>