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88224" y="4352988"/>
            <a:ext cx="2304256" cy="12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＜円盤クラス＞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●円盤の太さデータ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7504" y="4453771"/>
            <a:ext cx="3054432" cy="1692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＜棒クラス＞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　■何の円盤があるか確認するメソッド</a:t>
            </a:r>
            <a:r>
              <a:rPr kumimoji="1" lang="en-US" altLang="ja-JP" dirty="0" smtClean="0">
                <a:solidFill>
                  <a:schemeClr val="tx1"/>
                </a:solidFill>
              </a:rPr>
              <a:t>()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　■描画メソッド</a:t>
            </a:r>
            <a:r>
              <a:rPr lang="en-US" altLang="ja-JP" dirty="0" smtClean="0">
                <a:solidFill>
                  <a:schemeClr val="tx1"/>
                </a:solidFill>
              </a:rPr>
              <a:t>()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●棒タイプデータ（</a:t>
            </a:r>
            <a:r>
              <a:rPr lang="en-US" altLang="ja-JP" dirty="0" smtClean="0">
                <a:solidFill>
                  <a:schemeClr val="tx1"/>
                </a:solidFill>
              </a:rPr>
              <a:t>A,B,C</a:t>
            </a:r>
            <a:r>
              <a:rPr lang="ja-JP" altLang="en-US" dirty="0" smtClean="0">
                <a:solidFill>
                  <a:schemeClr val="tx1"/>
                </a:solidFill>
              </a:rPr>
              <a:t>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smtClean="0">
                <a:solidFill>
                  <a:schemeClr val="tx1"/>
                </a:solidFill>
              </a:rPr>
              <a:t>　●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12" idx="3"/>
            <a:endCxn id="5" idx="0"/>
          </p:cNvCxnSpPr>
          <p:nvPr/>
        </p:nvCxnSpPr>
        <p:spPr>
          <a:xfrm flipH="1">
            <a:off x="7740352" y="2418135"/>
            <a:ext cx="504056" cy="1934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2" idx="1"/>
            <a:endCxn id="6" idx="0"/>
          </p:cNvCxnSpPr>
          <p:nvPr/>
        </p:nvCxnSpPr>
        <p:spPr>
          <a:xfrm>
            <a:off x="1187624" y="2418135"/>
            <a:ext cx="447096" cy="2035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87624" y="1196753"/>
            <a:ext cx="7056784" cy="244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アルゴリズムクラス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■ハノイの塔の常套操作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■</a:t>
            </a:r>
            <a:r>
              <a:rPr lang="ja-JP" altLang="en-US" dirty="0">
                <a:solidFill>
                  <a:schemeClr val="tx1"/>
                </a:solidFill>
              </a:rPr>
              <a:t>円盤生成メソッド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■棒生成メソッド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■円盤移動</a:t>
            </a:r>
            <a:r>
              <a:rPr lang="ja-JP" altLang="en-US" dirty="0" smtClean="0">
                <a:solidFill>
                  <a:schemeClr val="tx1"/>
                </a:solidFill>
              </a:rPr>
              <a:t>メソッド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5" idx="1"/>
            <a:endCxn id="6" idx="3"/>
          </p:cNvCxnSpPr>
          <p:nvPr/>
        </p:nvCxnSpPr>
        <p:spPr>
          <a:xfrm flipH="1">
            <a:off x="3161936" y="4983369"/>
            <a:ext cx="3426288" cy="31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/>
        </p:nvSpPr>
        <p:spPr>
          <a:xfrm>
            <a:off x="3491880" y="0"/>
            <a:ext cx="2232248" cy="54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ユーザー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2" idx="4"/>
            <a:endCxn id="12" idx="0"/>
          </p:cNvCxnSpPr>
          <p:nvPr/>
        </p:nvCxnSpPr>
        <p:spPr>
          <a:xfrm>
            <a:off x="4608004" y="548680"/>
            <a:ext cx="108012" cy="648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640313" y="6741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Enter</a:t>
            </a:r>
            <a:r>
              <a:rPr kumimoji="1" lang="ja-JP" altLang="en-US" dirty="0" smtClean="0"/>
              <a:t>キー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830964" y="1653361"/>
            <a:ext cx="4161416" cy="152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データクラス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●円盤の数</a:t>
            </a:r>
            <a:r>
              <a:rPr lang="ja-JP" altLang="en-US" dirty="0" smtClean="0">
                <a:solidFill>
                  <a:schemeClr val="tx1"/>
                </a:solidFill>
              </a:rPr>
              <a:t>データ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●どの棒にどの円盤があるかどれだけあるか分かるデータ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●回数データ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7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31640" y="4797152"/>
            <a:ext cx="4161416" cy="152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データクラス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●円盤の数</a:t>
            </a:r>
            <a:r>
              <a:rPr lang="ja-JP" altLang="en-US" dirty="0" smtClean="0">
                <a:solidFill>
                  <a:schemeClr val="tx1"/>
                </a:solidFill>
              </a:rPr>
              <a:t>データ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●どの棒にどの円盤があるかどれだけあるか分かるデータ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●回数データ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55576" y="495381"/>
            <a:ext cx="4968552" cy="1692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＜</a:t>
            </a:r>
            <a:r>
              <a:rPr lang="ja-JP" altLang="en-US" dirty="0" smtClean="0">
                <a:solidFill>
                  <a:schemeClr val="tx1"/>
                </a:solidFill>
              </a:rPr>
              <a:t>棒・円盤</a:t>
            </a:r>
            <a:r>
              <a:rPr kumimoji="1" lang="ja-JP" altLang="en-US" dirty="0" smtClean="0">
                <a:solidFill>
                  <a:schemeClr val="tx1"/>
                </a:solidFill>
              </a:rPr>
              <a:t>クラス＞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　■何の円盤があるか確認するメソッド</a:t>
            </a:r>
            <a:r>
              <a:rPr kumimoji="1" lang="en-US" altLang="ja-JP" dirty="0" smtClean="0">
                <a:solidFill>
                  <a:schemeClr val="tx1"/>
                </a:solidFill>
              </a:rPr>
              <a:t>()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　■描画メソッド</a:t>
            </a:r>
            <a:r>
              <a:rPr lang="en-US" altLang="ja-JP" dirty="0" smtClean="0">
                <a:solidFill>
                  <a:schemeClr val="tx1"/>
                </a:solidFill>
              </a:rPr>
              <a:t>()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●棒タイプデータ（</a:t>
            </a:r>
            <a:r>
              <a:rPr lang="en-US" altLang="ja-JP" dirty="0" smtClean="0">
                <a:solidFill>
                  <a:schemeClr val="tx1"/>
                </a:solidFill>
              </a:rPr>
              <a:t>A,B,C</a:t>
            </a:r>
            <a:r>
              <a:rPr lang="ja-JP" altLang="en-US" dirty="0" smtClean="0">
                <a:solidFill>
                  <a:schemeClr val="tx1"/>
                </a:solidFill>
              </a:rPr>
              <a:t>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　●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220072" y="2564904"/>
            <a:ext cx="3024336" cy="1584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アルゴリズムクラス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■ハノイの塔の常套操作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■</a:t>
            </a:r>
            <a:r>
              <a:rPr lang="ja-JP" altLang="en-US" dirty="0">
                <a:solidFill>
                  <a:schemeClr val="tx1"/>
                </a:solidFill>
              </a:rPr>
              <a:t>円盤生成メソッド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■棒生成メソッド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■円盤移動</a:t>
            </a:r>
            <a:r>
              <a:rPr lang="ja-JP" altLang="en-US" dirty="0" smtClean="0">
                <a:solidFill>
                  <a:schemeClr val="tx1"/>
                </a:solidFill>
              </a:rPr>
              <a:t>メソッド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159871" y="1372030"/>
            <a:ext cx="2232248" cy="54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ユーザー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7" idx="4"/>
            <a:endCxn id="6" idx="0"/>
          </p:cNvCxnSpPr>
          <p:nvPr/>
        </p:nvCxnSpPr>
        <p:spPr>
          <a:xfrm flipH="1">
            <a:off x="6732240" y="1920710"/>
            <a:ext cx="543755" cy="64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308304" y="204621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Enter</a:t>
            </a:r>
            <a:r>
              <a:rPr kumimoji="1" lang="ja-JP" altLang="en-US" dirty="0" smtClean="0"/>
              <a:t>キー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6" idx="2"/>
            <a:endCxn id="4" idx="0"/>
          </p:cNvCxnSpPr>
          <p:nvPr/>
        </p:nvCxnSpPr>
        <p:spPr>
          <a:xfrm flipH="1">
            <a:off x="3412348" y="4149079"/>
            <a:ext cx="3319892" cy="648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0"/>
            <a:endCxn id="5" idx="2"/>
          </p:cNvCxnSpPr>
          <p:nvPr/>
        </p:nvCxnSpPr>
        <p:spPr>
          <a:xfrm flipH="1" flipV="1">
            <a:off x="3239852" y="2188190"/>
            <a:ext cx="172496" cy="2608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23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99592" y="548680"/>
            <a:ext cx="4161416" cy="846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＜</a:t>
            </a:r>
            <a:r>
              <a:rPr lang="ja-JP" altLang="en-US" dirty="0">
                <a:solidFill>
                  <a:schemeClr val="tx1"/>
                </a:solidFill>
              </a:rPr>
              <a:t>描画</a:t>
            </a:r>
            <a:r>
              <a:rPr kumimoji="1" lang="ja-JP" altLang="en-US" dirty="0" smtClean="0">
                <a:solidFill>
                  <a:schemeClr val="tx1"/>
                </a:solidFill>
              </a:rPr>
              <a:t>クラス＞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■棒リストデータ</a:t>
            </a:r>
            <a:r>
              <a:rPr lang="ja-JP" altLang="en-US" dirty="0" smtClean="0">
                <a:solidFill>
                  <a:schemeClr val="tx1"/>
                </a:solidFill>
              </a:rPr>
              <a:t>から棒・円盤の描画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99592" y="2564904"/>
            <a:ext cx="4161416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データクラス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</a:t>
            </a:r>
            <a:r>
              <a:rPr lang="ja-JP" altLang="en-US" dirty="0">
                <a:solidFill>
                  <a:schemeClr val="tx1"/>
                </a:solidFill>
              </a:rPr>
              <a:t>棒リストデータ</a:t>
            </a:r>
            <a:r>
              <a:rPr lang="ja-JP" altLang="en-US" dirty="0" smtClean="0">
                <a:solidFill>
                  <a:schemeClr val="tx1"/>
                </a:solidFill>
              </a:rPr>
              <a:t>（</a:t>
            </a:r>
            <a:r>
              <a:rPr lang="ja-JP" altLang="en-US" dirty="0" smtClean="0">
                <a:solidFill>
                  <a:schemeClr val="tx1"/>
                </a:solidFill>
              </a:rPr>
              <a:t>円盤</a:t>
            </a:r>
            <a:r>
              <a:rPr lang="en-US" altLang="ja-JP" dirty="0" smtClean="0">
                <a:solidFill>
                  <a:schemeClr val="tx1"/>
                </a:solidFill>
              </a:rPr>
              <a:t>ID</a:t>
            </a:r>
            <a:r>
              <a:rPr lang="ja-JP" altLang="en-US" dirty="0" smtClean="0">
                <a:solidFill>
                  <a:schemeClr val="tx1"/>
                </a:solidFill>
              </a:rPr>
              <a:t>情報を含む</a:t>
            </a:r>
            <a:r>
              <a:rPr lang="ja-JP" altLang="en-US" dirty="0" smtClean="0">
                <a:solidFill>
                  <a:schemeClr val="tx1"/>
                </a:solidFill>
              </a:rPr>
              <a:t>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smtClean="0">
                <a:solidFill>
                  <a:schemeClr val="tx1"/>
                </a:solidFill>
              </a:rPr>
              <a:t>●</a:t>
            </a:r>
            <a:r>
              <a:rPr lang="ja-JP" altLang="en-US" dirty="0" smtClean="0">
                <a:solidFill>
                  <a:schemeClr val="tx1"/>
                </a:solidFill>
              </a:rPr>
              <a:t>データ</a:t>
            </a:r>
            <a:r>
              <a:rPr lang="ja-JP" altLang="en-US" smtClean="0">
                <a:solidFill>
                  <a:schemeClr val="tx1"/>
                </a:solidFill>
              </a:rPr>
              <a:t>移動メソッド（棒リストのやりとり）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220072" y="4941169"/>
            <a:ext cx="3024336" cy="1584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アルゴリズムクラス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■データクラス生成</a:t>
            </a:r>
            <a:r>
              <a:rPr lang="ja-JP" altLang="en-US" dirty="0" smtClean="0">
                <a:solidFill>
                  <a:schemeClr val="tx1"/>
                </a:solidFill>
              </a:rPr>
              <a:t>メソッド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■ハノイの塔の常套操作（データ操作メソッド</a:t>
            </a:r>
            <a:r>
              <a:rPr lang="ja-JP" altLang="en-US" dirty="0" smtClean="0">
                <a:solidFill>
                  <a:schemeClr val="tx1"/>
                </a:solidFill>
              </a:rPr>
              <a:t>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●円盤の移動回数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159871" y="3604278"/>
            <a:ext cx="2232248" cy="54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ユーザー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7" idx="4"/>
            <a:endCxn id="6" idx="0"/>
          </p:cNvCxnSpPr>
          <p:nvPr/>
        </p:nvCxnSpPr>
        <p:spPr>
          <a:xfrm flipH="1">
            <a:off x="6732240" y="4152958"/>
            <a:ext cx="543755" cy="788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308304" y="4278467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Enter</a:t>
            </a:r>
            <a:r>
              <a:rPr kumimoji="1" lang="ja-JP" altLang="en-US" dirty="0" smtClean="0"/>
              <a:t>キー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1"/>
            <a:endCxn id="5" idx="2"/>
          </p:cNvCxnSpPr>
          <p:nvPr/>
        </p:nvCxnSpPr>
        <p:spPr>
          <a:xfrm flipH="1" flipV="1">
            <a:off x="2980300" y="4005064"/>
            <a:ext cx="2239772" cy="1728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5" idx="0"/>
            <a:endCxn id="4" idx="2"/>
          </p:cNvCxnSpPr>
          <p:nvPr/>
        </p:nvCxnSpPr>
        <p:spPr>
          <a:xfrm flipV="1">
            <a:off x="2980300" y="1395084"/>
            <a:ext cx="0" cy="1169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163</Words>
  <Application>Microsoft Office PowerPoint</Application>
  <PresentationFormat>画面に合わせる 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robotics</dc:creator>
  <cp:lastModifiedBy>robotics</cp:lastModifiedBy>
  <cp:revision>48</cp:revision>
  <dcterms:created xsi:type="dcterms:W3CDTF">2014-11-19T12:21:09Z</dcterms:created>
  <dcterms:modified xsi:type="dcterms:W3CDTF">2014-11-22T19:06:27Z</dcterms:modified>
</cp:coreProperties>
</file>