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88224" y="4352988"/>
            <a:ext cx="2304256" cy="12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＜円盤クラス＞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●円盤の太さデータ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7504" y="4453771"/>
            <a:ext cx="3054432" cy="1692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＜棒クラス＞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　■何の円盤があるか確認するメソッド</a:t>
            </a:r>
            <a:r>
              <a:rPr kumimoji="1" lang="en-US" altLang="ja-JP" dirty="0" smtClean="0">
                <a:solidFill>
                  <a:schemeClr val="tx1"/>
                </a:solidFill>
              </a:rPr>
              <a:t>()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　■描画メソッド</a:t>
            </a:r>
            <a:r>
              <a:rPr lang="en-US" altLang="ja-JP" dirty="0" smtClean="0">
                <a:solidFill>
                  <a:schemeClr val="tx1"/>
                </a:solidFill>
              </a:rPr>
              <a:t>()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●棒タイプデータ（</a:t>
            </a:r>
            <a:r>
              <a:rPr lang="en-US" altLang="ja-JP" dirty="0" smtClean="0">
                <a:solidFill>
                  <a:schemeClr val="tx1"/>
                </a:solidFill>
              </a:rPr>
              <a:t>A,B,C</a:t>
            </a:r>
            <a:r>
              <a:rPr lang="ja-JP" altLang="en-US" dirty="0" smtClean="0">
                <a:solidFill>
                  <a:schemeClr val="tx1"/>
                </a:solidFill>
              </a:rPr>
              <a:t>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smtClean="0">
                <a:solidFill>
                  <a:schemeClr val="tx1"/>
                </a:solidFill>
              </a:rPr>
              <a:t>　●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12" idx="3"/>
            <a:endCxn id="5" idx="0"/>
          </p:cNvCxnSpPr>
          <p:nvPr/>
        </p:nvCxnSpPr>
        <p:spPr>
          <a:xfrm flipH="1">
            <a:off x="7740352" y="2418135"/>
            <a:ext cx="504056" cy="1934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2" idx="1"/>
            <a:endCxn id="6" idx="0"/>
          </p:cNvCxnSpPr>
          <p:nvPr/>
        </p:nvCxnSpPr>
        <p:spPr>
          <a:xfrm>
            <a:off x="1187624" y="2418135"/>
            <a:ext cx="447096" cy="2035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87624" y="1196753"/>
            <a:ext cx="7056784" cy="244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アルゴリズムクラス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■ハノイの塔の常套操作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■</a:t>
            </a:r>
            <a:r>
              <a:rPr lang="ja-JP" altLang="en-US" dirty="0">
                <a:solidFill>
                  <a:schemeClr val="tx1"/>
                </a:solidFill>
              </a:rPr>
              <a:t>円盤生成メソッド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■棒生成メソッド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■円盤移動</a:t>
            </a:r>
            <a:r>
              <a:rPr lang="ja-JP" altLang="en-US" dirty="0" smtClean="0">
                <a:solidFill>
                  <a:schemeClr val="tx1"/>
                </a:solidFill>
              </a:rPr>
              <a:t>メソッド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5" idx="1"/>
            <a:endCxn id="6" idx="3"/>
          </p:cNvCxnSpPr>
          <p:nvPr/>
        </p:nvCxnSpPr>
        <p:spPr>
          <a:xfrm flipH="1">
            <a:off x="3161936" y="4983369"/>
            <a:ext cx="3426288" cy="31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/>
        </p:nvSpPr>
        <p:spPr>
          <a:xfrm>
            <a:off x="3491880" y="0"/>
            <a:ext cx="2232248" cy="54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ユーザー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2" idx="4"/>
            <a:endCxn id="12" idx="0"/>
          </p:cNvCxnSpPr>
          <p:nvPr/>
        </p:nvCxnSpPr>
        <p:spPr>
          <a:xfrm>
            <a:off x="4608004" y="548680"/>
            <a:ext cx="108012" cy="648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640313" y="6741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Enter</a:t>
            </a:r>
            <a:r>
              <a:rPr kumimoji="1" lang="ja-JP" altLang="en-US" dirty="0" smtClean="0"/>
              <a:t>キー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830964" y="1653361"/>
            <a:ext cx="4161416" cy="152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データクラス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●円盤の数</a:t>
            </a:r>
            <a:r>
              <a:rPr lang="ja-JP" altLang="en-US" dirty="0" smtClean="0">
                <a:solidFill>
                  <a:schemeClr val="tx1"/>
                </a:solidFill>
              </a:rPr>
              <a:t>データ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●どの棒にどの円盤があるかどれだけあるか分かるデータ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●回数データ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7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60</Words>
  <Application>Microsoft Office PowerPoint</Application>
  <PresentationFormat>画面に合わせる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robotics</dc:creator>
  <cp:lastModifiedBy>robotics</cp:lastModifiedBy>
  <cp:revision>32</cp:revision>
  <dcterms:created xsi:type="dcterms:W3CDTF">2014-11-19T12:21:09Z</dcterms:created>
  <dcterms:modified xsi:type="dcterms:W3CDTF">2014-11-20T13:58:39Z</dcterms:modified>
</cp:coreProperties>
</file>