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54ED9-6B97-48FD-843E-ADB9FAB76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75769-E1EF-4780-8BB8-F45B506F0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7D104-6292-4D29-A11E-2E989B92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168A3-910B-4940-ADB3-1DADBCC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4ECC1-2FF1-4BA6-9D04-C6C8F498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5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FB91-1650-43E7-BF56-5C766E60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F44CC-406B-4C57-8300-34F81BF38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D5827-38CB-4963-A1FF-0F0DBAA2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55DB8-29EB-4FF8-9CFF-3ECDB97E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728CB-84A2-4FE2-BE48-92EDB39C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E9EE7-425E-47E6-959A-33BA3D6A8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81CAB-77E0-4B6B-9206-1654DC2D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7D496-CC52-4425-9ABF-3BA253B1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DD5AA-AA29-4F8D-A35C-F80A7C1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AF36C-5DB7-43B3-BE05-928E88DE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B620E-A034-4BCF-A424-757529B9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8AFAA-319F-4596-B8B1-0629BE0F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207C9-83EB-4F3C-8404-A0C85FB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A071-EDB8-4BC2-B7CD-D7750822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60772-C85A-4DD8-8391-BFF7C116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66FE7-9829-40B1-9D89-4D314B48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176B6-E38F-4005-AFBB-9913234F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049EE-F559-4F5C-A633-A164C1A0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B082-B384-4ED1-BFF6-74E4EB60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0C5E4-1721-48C9-A90B-7A8BB391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2764-9081-4122-B3EB-0B606A43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64C22-B0A6-41F3-8DFE-406B4D552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677FB-15F0-46A1-A0FA-EEC004BD0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5127D-4E8B-4A55-ADD7-54869F87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6CD22-610C-42BB-A7EB-D41347E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3D281-4B1F-4036-BD75-B185D6F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9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F15C7-B2EF-4D33-B831-6B12C50D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776CB-008C-4D43-82B3-8C557B40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9303B-F09A-48A3-BF61-054B5997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9D6B34-BD02-4608-BD4E-12A796D55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322F4-6CB0-4FAB-B0AC-054493A1E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ADAB3-9486-4081-A8DA-D36CF2FB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00F7-4B1B-427E-8FA5-08BC6562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B7119A-362B-447A-AADB-AAA0CD3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EB94-C26F-4FE4-AC4B-EC80D1A5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6F5C5-0054-451D-9C9F-2D07F12D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2C295-EF02-478D-9492-45FB01A5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606CF-7D91-459B-A6F3-472930A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052950-B0D7-4628-A4AE-18D53C0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AF675-678A-4E10-976A-A925F065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CA997-3D90-4636-B984-7EBF76E2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B94C8-B317-4022-97AE-4FA01F21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0FC0E-3D82-4B5F-91F1-9F0418D0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C8602-5B6C-4795-8375-62B1468B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5F4C1-9EA7-4BAF-8769-271BBA0C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A8968-4192-403E-9D85-C389B08B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1A83-AC05-4D72-B0F9-7B7E386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3906-FA65-49B0-9403-76434E5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6AD1C-BE99-4DC2-8088-66EEA7F7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DF0B4-6152-4A1F-9A88-FC5867A4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C3D81-3EA9-45D0-899E-7500CA0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76672-D85F-4EE7-9581-FB304387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ECEAE-E454-49D9-9EF7-5E269CAE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97A9F3-3B3A-4594-8FD0-DD6F2194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BF98D-23AF-44DA-9C8C-0E4D84CA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20A7F-60B7-4EEC-9D78-C65A0E84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D86-D7F1-4F81-908D-2EAE863C287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88C03-F60F-4E89-B1B5-E542D8C3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366C1-E64F-49D7-939F-4BC62498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0F68-7BD0-49ED-913B-4EA70218D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5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E2DD-2F85-4DE8-A102-15911DAC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br>
              <a:rPr lang="en-US" altLang="ko-KR" dirty="0"/>
            </a:br>
            <a:r>
              <a:rPr lang="en-US" altLang="ko-KR" dirty="0"/>
              <a:t>2D</a:t>
            </a:r>
            <a:r>
              <a:rPr lang="ko-KR" altLang="en-US" dirty="0"/>
              <a:t>게임프로그래밍 프로젝트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9DF98-2E62-44CE-BF60-1409262F1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2015180034</a:t>
            </a:r>
            <a:r>
              <a:rPr lang="ko-KR" altLang="en-US" dirty="0" err="1"/>
              <a:t>임동주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49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11662-C252-4288-98C2-9B799F7F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-251302"/>
            <a:ext cx="10515600" cy="1325563"/>
          </a:xfrm>
        </p:spPr>
        <p:txBody>
          <a:bodyPr/>
          <a:lstStyle/>
          <a:p>
            <a:r>
              <a:rPr lang="ko-KR" altLang="en-US" dirty="0" err="1"/>
              <a:t>탑뷰</a:t>
            </a:r>
            <a:r>
              <a:rPr lang="ko-KR" altLang="en-US" dirty="0"/>
              <a:t> 액션 </a:t>
            </a:r>
            <a:r>
              <a:rPr lang="en-US" altLang="ko-KR" dirty="0"/>
              <a:t>2d </a:t>
            </a:r>
            <a:r>
              <a:rPr lang="ko-KR" altLang="en-US" dirty="0"/>
              <a:t>스크롤 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B854A9-85E0-452D-B033-43F726B8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5" y="774440"/>
            <a:ext cx="8017661" cy="6018245"/>
          </a:xfr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B394D13-D20C-4761-834D-10558301C184}"/>
              </a:ext>
            </a:extLst>
          </p:cNvPr>
          <p:cNvSpPr/>
          <p:nvPr/>
        </p:nvSpPr>
        <p:spPr>
          <a:xfrm rot="1808994">
            <a:off x="2948893" y="2761720"/>
            <a:ext cx="1140977" cy="2407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B158E95-0398-42D2-9BFA-98BA38D89B91}"/>
              </a:ext>
            </a:extLst>
          </p:cNvPr>
          <p:cNvSpPr/>
          <p:nvPr/>
        </p:nvSpPr>
        <p:spPr>
          <a:xfrm rot="18100208">
            <a:off x="4242505" y="4427205"/>
            <a:ext cx="457200" cy="22860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3E0CC-4B01-4F27-B65E-D66CC0B22335}"/>
              </a:ext>
            </a:extLst>
          </p:cNvPr>
          <p:cNvSpPr txBox="1"/>
          <p:nvPr/>
        </p:nvSpPr>
        <p:spPr>
          <a:xfrm>
            <a:off x="9046777" y="856778"/>
            <a:ext cx="3706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플레이어를 조종하여</a:t>
            </a:r>
            <a:endParaRPr lang="en-US" altLang="ko-KR" sz="2400" dirty="0"/>
          </a:p>
          <a:p>
            <a:r>
              <a:rPr lang="ko-KR" altLang="en-US" sz="2400" dirty="0"/>
              <a:t>장애물과 적들을 피해</a:t>
            </a:r>
            <a:endParaRPr lang="en-US" altLang="ko-KR" sz="2400" dirty="0"/>
          </a:p>
          <a:p>
            <a:r>
              <a:rPr lang="ko-KR" altLang="en-US" sz="2400" dirty="0"/>
              <a:t>살아남자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3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8FC8-625D-4177-A411-85263F2C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요소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38A54E-B631-495E-B5F9-FD3B070E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667185"/>
              </p:ext>
            </p:extLst>
          </p:nvPr>
        </p:nvGraphicFramePr>
        <p:xfrm>
          <a:off x="838200" y="1825625"/>
          <a:ext cx="10515600" cy="502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559">
                  <a:extLst>
                    <a:ext uri="{9D8B030D-6E8A-4147-A177-3AD203B41FA5}">
                      <a16:colId xmlns:a16="http://schemas.microsoft.com/office/drawing/2014/main" val="2084230290"/>
                    </a:ext>
                  </a:extLst>
                </a:gridCol>
                <a:gridCol w="7858041">
                  <a:extLst>
                    <a:ext uri="{9D8B030D-6E8A-4147-A177-3AD203B41FA5}">
                      <a16:colId xmlns:a16="http://schemas.microsoft.com/office/drawing/2014/main" val="241084465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60062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360</a:t>
                      </a:r>
                      <a:r>
                        <a:rPr lang="ko-KR" altLang="en-US" dirty="0"/>
                        <a:t>도 방향으로 이동가능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캐릭터 위치를 실수형으로 저장시켜 자연스러운 위치 변화 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좌우 방향키로 방향 조절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52461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 공격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캐릭터기준 일정범위에 피해판정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원거리 공격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캐릭터방향 기준 일정거리만큼 움직이는 충돌판정 오브젝트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99817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근접형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플레이어를 향해 움직임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원거리형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공격 범위 내에 플레이어가 있으면 공격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77509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직선형 레이저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예고 이펙트 표시 후 범위 내 모든 오브젝트에 피해판정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가시 상자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닿으면 피해판정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9461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하단에 플레이어 현재 체력 표시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적의 경우 캐릭터 위에 표시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플레이어 체력 좌측에 발사할 수 있는 투사체 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32815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및 </a:t>
                      </a:r>
                      <a:r>
                        <a:rPr lang="ko-KR" altLang="en-US" dirty="0" err="1"/>
                        <a:t>클리어조건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개의 스테이지로 구성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고정된 장소에서 시작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특정 위치에 도달하거나 일정 시간 이상 생존하는 것으로 클리어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96166"/>
                  </a:ext>
                </a:extLst>
              </a:tr>
              <a:tr h="5941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6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2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A25BAD-24B1-471A-A1D4-91856B25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예시 이미지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C78ED9-537F-4CE9-A311-8A2760CB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8F32B7-FD49-45FB-BB32-04A4B28FB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00106-61E0-41BF-B9C5-B397370B0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82EB-F9EB-44CF-8CC9-9938E5F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95088-0958-41CF-9AED-E77EF6701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18328"/>
              </p:ext>
            </p:extLst>
          </p:nvPr>
        </p:nvGraphicFramePr>
        <p:xfrm>
          <a:off x="838200" y="1825625"/>
          <a:ext cx="10382722" cy="474511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42048">
                  <a:extLst>
                    <a:ext uri="{9D8B030D-6E8A-4147-A177-3AD203B41FA5}">
                      <a16:colId xmlns:a16="http://schemas.microsoft.com/office/drawing/2014/main" val="2334904510"/>
                    </a:ext>
                  </a:extLst>
                </a:gridCol>
                <a:gridCol w="2492347">
                  <a:extLst>
                    <a:ext uri="{9D8B030D-6E8A-4147-A177-3AD203B41FA5}">
                      <a16:colId xmlns:a16="http://schemas.microsoft.com/office/drawing/2014/main" val="1581135620"/>
                    </a:ext>
                  </a:extLst>
                </a:gridCol>
                <a:gridCol w="6948327">
                  <a:extLst>
                    <a:ext uri="{9D8B030D-6E8A-4147-A177-3AD203B41FA5}">
                      <a16:colId xmlns:a16="http://schemas.microsoft.com/office/drawing/2014/main" val="2424740374"/>
                    </a:ext>
                  </a:extLst>
                </a:gridCol>
              </a:tblGrid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게임 디자인 컨셉 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플레이어와 </a:t>
                      </a:r>
                      <a:r>
                        <a:rPr lang="en-US" altLang="ko-KR" b="0" dirty="0" err="1"/>
                        <a:t>npc</a:t>
                      </a:r>
                      <a:r>
                        <a:rPr lang="ko-KR" altLang="en-US" b="0" dirty="0"/>
                        <a:t> 이미지 및 전반적인 게임 오브젝트 테마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7585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게임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움직일 수 있는 플레이어와 충돌 판정되는 블록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37380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경로와 장애물 및 적 생성 장소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62275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장애물과 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종과 적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89112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배치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그래픽 리소스 제작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이미지 리소스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2917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77598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구현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플레이어와 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02607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구현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2424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오브젝트들의 </a:t>
                      </a:r>
                      <a:r>
                        <a:rPr lang="en-US" altLang="ko-KR" dirty="0"/>
                        <a:t>hp </a:t>
                      </a:r>
                      <a:r>
                        <a:rPr lang="ko-KR" altLang="en-US" dirty="0"/>
                        <a:t>값 공격력 등 수치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66600"/>
                  </a:ext>
                </a:extLst>
              </a:tr>
              <a:tr h="474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33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247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2018년2학기 2D게임프로그래밍 프로젝트 </vt:lpstr>
      <vt:lpstr>탑뷰 액션 2d 스크롤 게임</vt:lpstr>
      <vt:lpstr>개발 요소</vt:lpstr>
      <vt:lpstr>예시 이미지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2018년2학기 2D게임프로그래밍 프로젝트 </dc:title>
  <dc:creator>lim dongjoo</dc:creator>
  <cp:lastModifiedBy>lim dongjoo</cp:lastModifiedBy>
  <cp:revision>7</cp:revision>
  <dcterms:created xsi:type="dcterms:W3CDTF">2018-09-26T21:09:10Z</dcterms:created>
  <dcterms:modified xsi:type="dcterms:W3CDTF">2018-09-26T22:32:26Z</dcterms:modified>
</cp:coreProperties>
</file>