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BD774-6873-4927-9224-6F0D8F203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4C37EB-E17C-4CB9-B595-135BABCE8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645B-270D-4826-9DD5-C99B1F7D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D6C-4EB2-4998-8E63-135F5C613DF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187E0-D88F-43E1-A24D-14CD871C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D8285-FBB6-4AFE-B749-3F2AC709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E32-0E96-451E-99CE-26E1325E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2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DB436-FC39-4D6D-A6D3-90C50C2C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2B65BB-B1D1-4F67-8F8E-286DECB0D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85B5F-FCFA-48CF-9BDE-F1C61579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D6C-4EB2-4998-8E63-135F5C613DF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A9CDC-F992-43F2-957E-884C8985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8D872-D13C-47B8-9E0F-DB51841E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E32-0E96-451E-99CE-26E1325E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8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4A9C41-1BD0-4546-9392-028197294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2A425-6656-447E-A64A-74CFAC9A3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90692-30BB-4780-B032-963702EC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D6C-4EB2-4998-8E63-135F5C613DF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A877D-BE6A-42C7-A40C-4E18957F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376CC-BAB2-423F-926D-97AEEF49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E32-0E96-451E-99CE-26E1325E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8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A5BC4-6829-4B8A-88D5-2C21CCD6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FA466-47A4-40EA-AFCA-F1E2B0403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BBE43-081E-4CC0-B37D-699143FF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D6C-4EB2-4998-8E63-135F5C613DF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B0FBB-38BC-4901-AEB0-B59D2139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D937E-2589-4BA8-802A-2B320E3D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E32-0E96-451E-99CE-26E1325E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5BD89-51AD-4E2A-9E4F-B4369708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90609C-ED54-421A-8AFF-0E162A80F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3EB28-C537-4070-8207-FB6D27AD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D6C-4EB2-4998-8E63-135F5C613DF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D6DC8-A50D-44E9-A55F-864A3275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036FF-4CDB-4540-A565-9631D8D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E32-0E96-451E-99CE-26E1325E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2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B09F1-EC10-4150-883E-0C50D5E7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CE746-68A6-4F9B-9329-452426E75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BA567E-651A-4AE4-B7DC-8FE3B5560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40A30-4298-4508-BB3D-D4653659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D6C-4EB2-4998-8E63-135F5C613DF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895A13-E45C-4635-BFCD-A803FE6B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41C0F-B0F1-4C62-8CD6-F2F3C36D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E32-0E96-451E-99CE-26E1325E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7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627A6-27D7-4BD9-8221-22A457A0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E6032E-C9C9-4463-8ED4-1DF984F91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04312-D395-4E4F-8A9C-153540CF0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4EF666-1595-4226-921C-266B66CB4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DA871C-8315-47CF-8DD7-C2CAA6118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7E07F6-8966-44E5-B139-C062D1F9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D6C-4EB2-4998-8E63-135F5C613DF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DFD554-823B-4FED-AE1F-64178EAA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963D55-6748-42BC-B0CC-CE3DBDED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E32-0E96-451E-99CE-26E1325E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2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001C7-44C9-4D1E-99BD-854D1E78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261989-D664-4E72-9943-AAE35644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D6C-4EB2-4998-8E63-135F5C613DF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A2BD6E-6882-4EFB-B20E-1C79FAEE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A060B9-F01D-425D-BFE0-A156515D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E32-0E96-451E-99CE-26E1325E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5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9418B-AE1A-41FF-BB69-093873AD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D6C-4EB2-4998-8E63-135F5C613DF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E21B33-7284-40DC-B6EB-724D2EF1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842295-5EF2-4174-92CD-00F0CF02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E32-0E96-451E-99CE-26E1325E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80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C3E04-D1AA-48FF-816F-479C51A4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31845-10DE-4023-9683-CF298B45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DE0D6-4DC7-4DB0-B746-F6D30B721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ED71B0-5B92-4FB1-823C-EB03A34D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D6C-4EB2-4998-8E63-135F5C613DF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A0B052-F2A0-46E2-85CC-B8A267A6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ACE77-CE83-45F0-8C3F-B773E5AD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E32-0E96-451E-99CE-26E1325E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4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50679-4C89-44AA-B0A3-428A12D8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F10C84-283A-4662-BB9C-93ABAA515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B93B23-D8F1-4F72-BE82-1A9405C83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C7670-7240-4649-934B-2A0B038D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D6C-4EB2-4998-8E63-135F5C613DF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C5F58-CA00-46B5-8A7B-A870A377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37A238-1954-4FD8-90CD-0AEC905D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E32-0E96-451E-99CE-26E1325E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7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DD6EE7-8765-4CDC-88CB-BEB10F58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9A30C8-0D1E-470B-82E8-CE60FEF20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540B6-5D9A-43EE-93F7-5890BC916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AD6C-4EB2-4998-8E63-135F5C613DF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CE706-44EB-4F7C-A2AB-70E8AD3EC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DEB34-1343-4DF8-A0F5-961A2C894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3E32-0E96-451E-99CE-26E1325E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0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376D4-AF53-4561-9B5B-CF13F8F79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2D</a:t>
            </a:r>
            <a:r>
              <a:rPr lang="ko-KR" altLang="en-US" dirty="0"/>
              <a:t>게임프로그래밍</a:t>
            </a:r>
            <a:br>
              <a:rPr lang="en-US" altLang="ko-KR" dirty="0"/>
            </a:br>
            <a:r>
              <a:rPr lang="ko-KR" altLang="en-US" dirty="0"/>
              <a:t>프로젝트 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B638C-AFD8-468F-BB42-42DED5897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2015180034 </a:t>
            </a:r>
            <a:r>
              <a:rPr lang="ko-KR" altLang="en-US" dirty="0"/>
              <a:t>임동주</a:t>
            </a:r>
          </a:p>
        </p:txBody>
      </p:sp>
    </p:spTree>
    <p:extLst>
      <p:ext uri="{BB962C8B-B14F-4D97-AF65-F5344CB8AC3E}">
        <p14:creationId xmlns:p14="http://schemas.microsoft.com/office/powerpoint/2010/main" val="298967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2A5C0A-259A-4F25-9767-AF9C1D3CC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41" y="643467"/>
            <a:ext cx="5409687" cy="405726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6296DE-0422-4836-B578-DE5F55E6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게임 컨셉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6BE5F-50BA-4ACD-8D51-A08739C30F46}"/>
              </a:ext>
            </a:extLst>
          </p:cNvPr>
          <p:cNvSpPr txBox="1"/>
          <p:nvPr/>
        </p:nvSpPr>
        <p:spPr>
          <a:xfrm>
            <a:off x="6553200" y="643467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당신은 바이러스이다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AE578-8E24-452A-9436-428B2EA48DF1}"/>
              </a:ext>
            </a:extLst>
          </p:cNvPr>
          <p:cNvSpPr txBox="1"/>
          <p:nvPr/>
        </p:nvSpPr>
        <p:spPr>
          <a:xfrm>
            <a:off x="6553200" y="1110934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침입한 숙주의 갑상선을 파괴해라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4EB88-5A68-4625-9B03-7824C4AABEB4}"/>
              </a:ext>
            </a:extLst>
          </p:cNvPr>
          <p:cNvSpPr txBox="1"/>
          <p:nvPr/>
        </p:nvSpPr>
        <p:spPr>
          <a:xfrm>
            <a:off x="6553200" y="1578401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갑상선까지 가는 길에는 장애물이 있다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91CF2-78F0-415F-9B72-8782F3CF02B2}"/>
              </a:ext>
            </a:extLst>
          </p:cNvPr>
          <p:cNvSpPr txBox="1"/>
          <p:nvPr/>
        </p:nvSpPr>
        <p:spPr>
          <a:xfrm>
            <a:off x="6553200" y="2045868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백혈구들이 바이러스를 파괴하러 온다</a:t>
            </a:r>
          </a:p>
        </p:txBody>
      </p:sp>
    </p:spTree>
    <p:extLst>
      <p:ext uri="{BB962C8B-B14F-4D97-AF65-F5344CB8AC3E}">
        <p14:creationId xmlns:p14="http://schemas.microsoft.com/office/powerpoint/2010/main" val="218108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4C098-6EC7-4B1C-8916-D1A213C8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4D61F1E-B10F-45B3-B5D8-29133FEB5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321461"/>
              </p:ext>
            </p:extLst>
          </p:nvPr>
        </p:nvGraphicFramePr>
        <p:xfrm>
          <a:off x="838200" y="1825625"/>
          <a:ext cx="105156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96498529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389992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움직임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360</a:t>
                      </a:r>
                      <a:r>
                        <a:rPr lang="ko-KR" altLang="en-US" dirty="0"/>
                        <a:t>도 방향으로 이동가능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캐릭터 위치를 실수형으로 저장시켜 자연스러운 위치 변화 표현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좌우 방향키로 방향 조절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06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상호작용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근거리 공격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캐릭터기준 일정범위에 피해판정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원거리 공격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캐릭터방향 기준 일정거리만큼 움직이는 충돌판정 오브젝트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3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근접형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플레이어를 향해 움직임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원거리형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공격 범위 내에 플레이어가 있으면 공격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1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직선형 레이저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예고 이펙트 표시 후 범위 내 모든 오브젝트에 피해판정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가시 상자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닿으면 피해판정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70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인터페이스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하단에 플레이어 현재 체력 표시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적의 경우 캐릭터 위에 표시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플레이어 체력 좌측에 발사할 수 있는 투사체 수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플레이어와 적 </a:t>
                      </a:r>
                      <a:r>
                        <a:rPr lang="ko-KR" altLang="en-US" dirty="0" err="1"/>
                        <a:t>피격시</a:t>
                      </a:r>
                      <a:r>
                        <a:rPr lang="ko-KR" altLang="en-US" dirty="0"/>
                        <a:t> 효과음 재생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8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35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27D5F2-0B59-41B4-A74B-CF958CEE6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667735"/>
              </p:ext>
            </p:extLst>
          </p:nvPr>
        </p:nvGraphicFramePr>
        <p:xfrm>
          <a:off x="894693" y="1145180"/>
          <a:ext cx="10402614" cy="515940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30608">
                  <a:extLst>
                    <a:ext uri="{9D8B030D-6E8A-4147-A177-3AD203B41FA5}">
                      <a16:colId xmlns:a16="http://schemas.microsoft.com/office/drawing/2014/main" val="2491178010"/>
                    </a:ext>
                  </a:extLst>
                </a:gridCol>
                <a:gridCol w="661698">
                  <a:extLst>
                    <a:ext uri="{9D8B030D-6E8A-4147-A177-3AD203B41FA5}">
                      <a16:colId xmlns:a16="http://schemas.microsoft.com/office/drawing/2014/main" val="3160485145"/>
                    </a:ext>
                  </a:extLst>
                </a:gridCol>
                <a:gridCol w="8910308">
                  <a:extLst>
                    <a:ext uri="{9D8B030D-6E8A-4147-A177-3AD203B41FA5}">
                      <a16:colId xmlns:a16="http://schemas.microsoft.com/office/drawing/2014/main" val="1500946240"/>
                    </a:ext>
                  </a:extLst>
                </a:gridCol>
              </a:tblGrid>
              <a:tr h="185599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1</a:t>
                      </a:r>
                      <a:r>
                        <a:rPr lang="ko-KR" altLang="en-US" sz="16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게임 디자인 컨셉 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265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/>
                        <a:t>원모양</a:t>
                      </a:r>
                      <a:r>
                        <a:rPr lang="ko-KR" altLang="en-US" sz="1600" b="0" dirty="0"/>
                        <a:t> 세포게임으로 만들기 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65033"/>
                  </a:ext>
                </a:extLst>
              </a:tr>
              <a:tr h="23725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2</a:t>
                      </a:r>
                      <a:r>
                        <a:rPr lang="ko-KR" altLang="en-US" sz="16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기본 게임 로직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675796"/>
                  </a:ext>
                </a:extLst>
              </a:tr>
              <a:tr h="237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오브젝트마다 기울기 값에 의해 </a:t>
                      </a:r>
                      <a:r>
                        <a:rPr lang="en-US" altLang="ko-KR" sz="1600" b="0" dirty="0"/>
                        <a:t>x</a:t>
                      </a:r>
                      <a:r>
                        <a:rPr lang="ko-KR" altLang="en-US" sz="1600" b="0" dirty="0"/>
                        <a:t>방향</a:t>
                      </a:r>
                      <a:r>
                        <a:rPr lang="en-US" altLang="ko-KR" sz="1600" b="0" dirty="0"/>
                        <a:t>, y</a:t>
                      </a:r>
                      <a:r>
                        <a:rPr lang="ko-KR" altLang="en-US" sz="1600" b="0" dirty="0"/>
                        <a:t>방향 움직임 결정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충돌판정 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/>
                        <a:t>원과 원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원 사각형</a:t>
                      </a:r>
                      <a:r>
                        <a:rPr lang="en-US" altLang="ko-KR" sz="1600" b="0" dirty="0"/>
                        <a:t>)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57062"/>
                  </a:ext>
                </a:extLst>
              </a:tr>
              <a:tr h="23725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3</a:t>
                      </a:r>
                      <a:r>
                        <a:rPr lang="ko-KR" altLang="en-US" sz="16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스테이지 맵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16124"/>
                  </a:ext>
                </a:extLst>
              </a:tr>
              <a:tr h="237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맵 아이디어가 부족해 못 </a:t>
                      </a:r>
                      <a:r>
                        <a:rPr lang="ko-KR" altLang="en-US" sz="1600" b="0" dirty="0" err="1"/>
                        <a:t>만듬</a:t>
                      </a:r>
                      <a:r>
                        <a:rPr lang="en-US" altLang="ko-KR" sz="1600" b="0" dirty="0"/>
                        <a:t>. </a:t>
                      </a:r>
                      <a:r>
                        <a:rPr lang="ko-KR" altLang="en-US" sz="1600" b="0" dirty="0"/>
                        <a:t>테스트 </a:t>
                      </a:r>
                      <a:r>
                        <a:rPr lang="ko-KR" altLang="en-US" sz="1600" b="0" dirty="0" err="1"/>
                        <a:t>맵에서</a:t>
                      </a:r>
                      <a:r>
                        <a:rPr lang="ko-KR" altLang="en-US" sz="1600" b="0" dirty="0"/>
                        <a:t> 이하 내용 구현중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029330"/>
                  </a:ext>
                </a:extLst>
              </a:tr>
              <a:tr h="23725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4</a:t>
                      </a:r>
                      <a:r>
                        <a:rPr lang="ko-KR" altLang="en-US" sz="16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장애물과 적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04004"/>
                  </a:ext>
                </a:extLst>
              </a:tr>
              <a:tr h="237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장애물 </a:t>
                      </a:r>
                      <a:r>
                        <a:rPr lang="ko-KR" altLang="en-US" sz="1600" b="0" dirty="0" err="1"/>
                        <a:t>구현하지못함</a:t>
                      </a:r>
                      <a:r>
                        <a:rPr lang="en-US" altLang="ko-KR" sz="1600" b="0" dirty="0"/>
                        <a:t>. </a:t>
                      </a:r>
                      <a:r>
                        <a:rPr lang="ko-KR" altLang="en-US" sz="1600" b="0" dirty="0"/>
                        <a:t>플레이어방향으로 움직이는 적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41184"/>
                  </a:ext>
                </a:extLst>
              </a:tr>
              <a:tr h="47451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5</a:t>
                      </a:r>
                      <a:r>
                        <a:rPr lang="ko-KR" altLang="en-US" sz="1600" b="0" dirty="0"/>
                        <a:t>주차</a:t>
                      </a:r>
                      <a:endParaRPr lang="en-US" altLang="ko-KR" sz="1600" b="0" dirty="0"/>
                    </a:p>
                    <a:p>
                      <a:pPr latinLnBrk="1"/>
                      <a:r>
                        <a:rPr lang="en-US" altLang="ko-KR" sz="1600" b="0" dirty="0"/>
                        <a:t>&amp;&amp;</a:t>
                      </a:r>
                      <a:endParaRPr lang="ko-KR" altLang="en-US" sz="1600" b="0" dirty="0"/>
                    </a:p>
                    <a:p>
                      <a:pPr latinLnBrk="1"/>
                      <a:r>
                        <a:rPr lang="en-US" altLang="ko-KR" sz="1600" b="0" dirty="0"/>
                        <a:t>6</a:t>
                      </a:r>
                      <a:r>
                        <a:rPr lang="ko-KR" altLang="en-US" sz="16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인터페이스 배치</a:t>
                      </a:r>
                      <a:endParaRPr lang="en-US" altLang="ko-KR" sz="1600" b="0" dirty="0"/>
                    </a:p>
                    <a:p>
                      <a:pPr latinLnBrk="1"/>
                      <a:r>
                        <a:rPr lang="ko-KR" altLang="en-US" sz="1600" b="0" dirty="0"/>
                        <a:t>그래픽 리소스 제작</a:t>
                      </a:r>
                      <a:endParaRPr lang="en-US" altLang="ko-K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16733"/>
                  </a:ext>
                </a:extLst>
              </a:tr>
              <a:tr h="4745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/>
                        <a:t>그래픽리소스</a:t>
                      </a:r>
                      <a:r>
                        <a:rPr lang="ko-KR" altLang="en-US" sz="1600" b="0" dirty="0"/>
                        <a:t> 제작 중에 있음 인터페이스 아직 배치하지 못함</a:t>
                      </a:r>
                      <a:endParaRPr lang="en-US" altLang="ko-K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551432"/>
                  </a:ext>
                </a:extLst>
              </a:tr>
              <a:tr h="474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7</a:t>
                      </a:r>
                      <a:r>
                        <a:rPr lang="ko-KR" altLang="en-US" sz="16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상호작용 구현 </a:t>
                      </a:r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85356"/>
                  </a:ext>
                </a:extLst>
              </a:tr>
              <a:tr h="474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8</a:t>
                      </a:r>
                      <a:r>
                        <a:rPr lang="ko-KR" altLang="en-US" sz="16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상호작용 구현 </a:t>
                      </a:r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58690"/>
                  </a:ext>
                </a:extLst>
              </a:tr>
              <a:tr h="474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9</a:t>
                      </a:r>
                      <a:r>
                        <a:rPr lang="ko-KR" altLang="en-US" sz="1600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난이도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828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ADAFB7F-4CD4-46DE-8694-D0223AB1500A}"/>
              </a:ext>
            </a:extLst>
          </p:cNvPr>
          <p:cNvSpPr txBox="1"/>
          <p:nvPr/>
        </p:nvSpPr>
        <p:spPr>
          <a:xfrm>
            <a:off x="838200" y="438610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개발</a:t>
            </a:r>
            <a:r>
              <a:rPr lang="ko-KR" altLang="en-US" dirty="0"/>
              <a:t> </a:t>
            </a:r>
            <a:r>
              <a:rPr lang="ko-KR" altLang="en-US" sz="3600" dirty="0"/>
              <a:t>상황</a:t>
            </a:r>
          </a:p>
        </p:txBody>
      </p:sp>
    </p:spTree>
    <p:extLst>
      <p:ext uri="{BB962C8B-B14F-4D97-AF65-F5344CB8AC3E}">
        <p14:creationId xmlns:p14="http://schemas.microsoft.com/office/powerpoint/2010/main" val="402602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7C1E5D-1822-4749-8D4D-217A2C07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255873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>
                <a:solidFill>
                  <a:srgbClr val="404040"/>
                </a:solidFill>
              </a:rPr>
              <a:t>커밋</a:t>
            </a:r>
            <a:r>
              <a:rPr lang="en-US" altLang="ko-KR" sz="4000">
                <a:solidFill>
                  <a:srgbClr val="404040"/>
                </a:solidFill>
              </a:rPr>
              <a:t> </a:t>
            </a:r>
            <a:r>
              <a:rPr lang="ko-KR" altLang="en-US" sz="4000">
                <a:solidFill>
                  <a:srgbClr val="404040"/>
                </a:solidFill>
              </a:rPr>
              <a:t>통계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E9CA3C-3BA7-418A-BE15-2FA6E495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66"/>
            <a:ext cx="6150385" cy="4043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6C761D-1D99-4974-86AA-89B711BFA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85" y="537266"/>
            <a:ext cx="6318562" cy="404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0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245</Words>
  <Application>Microsoft Office PowerPoint</Application>
  <PresentationFormat>와이드스크린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2018년 2D게임프로그래밍 프로젝트 중간발표</vt:lpstr>
      <vt:lpstr>게임 컨셉</vt:lpstr>
      <vt:lpstr>개발 범위</vt:lpstr>
      <vt:lpstr>PowerPoint 프레젠테이션</vt:lpstr>
      <vt:lpstr>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2D게임프로그래밍 프로젝트 중간발표</dc:title>
  <dc:creator>임동주</dc:creator>
  <cp:lastModifiedBy>임동주</cp:lastModifiedBy>
  <cp:revision>4</cp:revision>
  <dcterms:created xsi:type="dcterms:W3CDTF">2018-11-05T13:09:26Z</dcterms:created>
  <dcterms:modified xsi:type="dcterms:W3CDTF">2018-11-05T14:19:46Z</dcterms:modified>
</cp:coreProperties>
</file>