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61" r:id="rId6"/>
    <p:sldId id="271" r:id="rId7"/>
    <p:sldId id="265" r:id="rId8"/>
    <p:sldId id="266" r:id="rId9"/>
    <p:sldId id="267" r:id="rId10"/>
    <p:sldId id="268" r:id="rId11"/>
    <p:sldId id="269" r:id="rId12"/>
    <p:sldId id="270" r:id="rId13"/>
    <p:sldId id="257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4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Completed Items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US" sz="2400" dirty="0" err="1" smtClean="0"/>
              <a:t>BeagleBone</a:t>
            </a:r>
            <a:r>
              <a:rPr lang="en-US" sz="2400" dirty="0" smtClean="0"/>
              <a:t> functionality</a:t>
            </a:r>
          </a:p>
          <a:p>
            <a:pPr lvl="1">
              <a:buFontTx/>
              <a:buChar char="-"/>
            </a:pPr>
            <a:r>
              <a:rPr lang="en-US" sz="2000" dirty="0" smtClean="0"/>
              <a:t>Modified Angstrom Kernel, boot time ~ 8 seconds. Minimal Ubuntu in ~2 seconds</a:t>
            </a:r>
          </a:p>
          <a:p>
            <a:pPr lvl="1">
              <a:buFontTx/>
              <a:buChar char="-"/>
            </a:pPr>
            <a:r>
              <a:rPr lang="en-US" sz="2000" dirty="0" smtClean="0"/>
              <a:t>Communication to Watchdog AVR</a:t>
            </a:r>
          </a:p>
          <a:p>
            <a:pPr lvl="1">
              <a:buFontTx/>
              <a:buChar char="-"/>
            </a:pPr>
            <a:r>
              <a:rPr lang="en-US" sz="2000" dirty="0" smtClean="0"/>
              <a:t>GPS Streaming, location parsing, time recognition and forwarding</a:t>
            </a:r>
          </a:p>
          <a:p>
            <a:pPr lvl="1"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400" dirty="0" smtClean="0"/>
              <a:t>PCB schematic and layout, arrives by March 15</a:t>
            </a:r>
          </a:p>
          <a:p>
            <a:pPr lvl="1">
              <a:buFontTx/>
              <a:buChar char="-"/>
            </a:pPr>
            <a:r>
              <a:rPr lang="en-US" sz="2000" dirty="0" smtClean="0"/>
              <a:t>BOM ordered, arrives by March 15</a:t>
            </a:r>
          </a:p>
          <a:p>
            <a:pPr lvl="1"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400" dirty="0" smtClean="0"/>
              <a:t>Graphics AVR functionality</a:t>
            </a:r>
          </a:p>
          <a:p>
            <a:pPr lvl="1">
              <a:buFontTx/>
              <a:buChar char="-"/>
            </a:pPr>
            <a:r>
              <a:rPr lang="en-US" sz="2000" dirty="0" smtClean="0"/>
              <a:t>Speed/Distance calculation using reed-switch</a:t>
            </a:r>
          </a:p>
          <a:p>
            <a:pPr lvl="1">
              <a:buFontTx/>
              <a:buChar char="-"/>
            </a:pPr>
            <a:r>
              <a:rPr lang="en-US" sz="2000" dirty="0" smtClean="0"/>
              <a:t>Communication from Watchdog AVR</a:t>
            </a:r>
          </a:p>
          <a:p>
            <a:pPr lvl="1">
              <a:buFontTx/>
              <a:buChar char="-"/>
            </a:pPr>
            <a:r>
              <a:rPr lang="en-US" sz="2000" dirty="0" smtClean="0"/>
              <a:t>HR Monitoring</a:t>
            </a:r>
          </a:p>
          <a:p>
            <a:pPr lvl="1">
              <a:buFontTx/>
              <a:buChar char="-"/>
            </a:pPr>
            <a:r>
              <a:rPr lang="en-US" sz="2000" dirty="0" smtClean="0"/>
              <a:t>Trip feature</a:t>
            </a:r>
          </a:p>
          <a:p>
            <a:pPr lvl="1"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400" dirty="0" smtClean="0"/>
              <a:t>Watchdog AVR functionality</a:t>
            </a:r>
          </a:p>
          <a:p>
            <a:pPr lvl="1">
              <a:buFontTx/>
              <a:buChar char="-"/>
            </a:pPr>
            <a:r>
              <a:rPr lang="en-US" sz="2000" dirty="0" smtClean="0"/>
              <a:t>Real Time Clock</a:t>
            </a:r>
          </a:p>
          <a:p>
            <a:pPr lvl="1">
              <a:buFontTx/>
              <a:buChar char="-"/>
            </a:pPr>
            <a:r>
              <a:rPr lang="en-US" sz="2000" dirty="0" smtClean="0"/>
              <a:t>Communication from </a:t>
            </a:r>
            <a:r>
              <a:rPr lang="en-US" sz="2000" dirty="0" err="1" smtClean="0"/>
              <a:t>BeagleBone</a:t>
            </a:r>
            <a:r>
              <a:rPr lang="en-US" sz="2000" dirty="0" smtClean="0"/>
              <a:t>, to Graphics AVR</a:t>
            </a:r>
          </a:p>
          <a:p>
            <a:pPr lvl="1">
              <a:buFontTx/>
              <a:buChar char="-"/>
            </a:pPr>
            <a:r>
              <a:rPr lang="en-US" sz="2000" dirty="0" smtClean="0"/>
              <a:t>Battery Monitoring and power distribution</a:t>
            </a:r>
          </a:p>
          <a:p>
            <a:pPr lvl="1">
              <a:buFontTx/>
              <a:buChar char="-"/>
            </a:pPr>
            <a:r>
              <a:rPr lang="en-US" sz="2000" dirty="0" smtClean="0"/>
              <a:t>Temperature Sensing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12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"/>
            <a:ext cx="9144000" cy="68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 Items…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sz="2200" dirty="0" smtClean="0"/>
              <a:t>Watchdog</a:t>
            </a:r>
            <a:r>
              <a:rPr lang="en-US" sz="2400" dirty="0" smtClean="0"/>
              <a:t> </a:t>
            </a:r>
            <a:r>
              <a:rPr lang="en-US" sz="2200" dirty="0" smtClean="0"/>
              <a:t>AVR</a:t>
            </a:r>
          </a:p>
          <a:p>
            <a:pPr lvl="1">
              <a:buFontTx/>
              <a:buChar char="-"/>
            </a:pPr>
            <a:r>
              <a:rPr lang="en-US" sz="1900" dirty="0" smtClean="0"/>
              <a:t>Communication from Graphics AVR</a:t>
            </a:r>
          </a:p>
          <a:p>
            <a:pPr>
              <a:buFontTx/>
              <a:buChar char="-"/>
            </a:pPr>
            <a:r>
              <a:rPr lang="en-US" sz="2200" dirty="0" smtClean="0"/>
              <a:t>Graphics AVR</a:t>
            </a:r>
          </a:p>
          <a:p>
            <a:pPr lvl="1">
              <a:buFontTx/>
              <a:buChar char="-"/>
            </a:pPr>
            <a:r>
              <a:rPr lang="en-US" sz="1900" dirty="0" smtClean="0"/>
              <a:t>Communication to Graphics AVR, two-way communication with </a:t>
            </a:r>
            <a:r>
              <a:rPr lang="en-US" sz="1900" dirty="0" err="1" smtClean="0"/>
              <a:t>BeagleBone</a:t>
            </a:r>
            <a:endParaRPr lang="en-US" sz="1900" dirty="0" smtClean="0"/>
          </a:p>
          <a:p>
            <a:pPr lvl="1">
              <a:buFontTx/>
              <a:buChar char="-"/>
            </a:pPr>
            <a:r>
              <a:rPr lang="en-US" sz="1900" dirty="0" smtClean="0"/>
              <a:t>Restart procedure for trip data stored in EEPROM</a:t>
            </a:r>
          </a:p>
          <a:p>
            <a:pPr lvl="1">
              <a:buFontTx/>
              <a:buChar char="-"/>
            </a:pPr>
            <a:r>
              <a:rPr lang="en-US" sz="1900" dirty="0" smtClean="0"/>
              <a:t>Full integration of all modules, currently two or three run together instead of all six or seven</a:t>
            </a:r>
          </a:p>
          <a:p>
            <a:pPr>
              <a:buFontTx/>
              <a:buChar char="-"/>
            </a:pPr>
            <a:r>
              <a:rPr lang="en-US" sz="2200" dirty="0" err="1" smtClean="0"/>
              <a:t>BeagleBone</a:t>
            </a:r>
            <a:endParaRPr lang="en-US" sz="2200" dirty="0" smtClean="0"/>
          </a:p>
          <a:p>
            <a:pPr lvl="1">
              <a:buFontTx/>
              <a:buChar char="-"/>
            </a:pPr>
            <a:r>
              <a:rPr lang="en-US" sz="1900" dirty="0" smtClean="0"/>
              <a:t>Final implementation of communication </a:t>
            </a:r>
            <a:r>
              <a:rPr lang="en-US" sz="1900" dirty="0" err="1" smtClean="0"/>
              <a:t>usb</a:t>
            </a:r>
            <a:r>
              <a:rPr lang="en-US" sz="1900" dirty="0" smtClean="0"/>
              <a:t>-dump scripts in startup sequence.</a:t>
            </a:r>
          </a:p>
          <a:p>
            <a:pPr lvl="1">
              <a:buFontTx/>
              <a:buChar char="-"/>
            </a:pPr>
            <a:r>
              <a:rPr lang="en-US" sz="1900" dirty="0" smtClean="0"/>
              <a:t>Communication with GAVR</a:t>
            </a:r>
          </a:p>
          <a:p>
            <a:pPr>
              <a:buFontTx/>
              <a:buChar char="-"/>
            </a:pPr>
            <a:r>
              <a:rPr lang="en-US" sz="2200" dirty="0" smtClean="0"/>
              <a:t>PCB population and testing</a:t>
            </a:r>
          </a:p>
          <a:p>
            <a:pPr>
              <a:buFontTx/>
              <a:buChar char="-"/>
            </a:pPr>
            <a:r>
              <a:rPr lang="en-US" sz="2200" dirty="0" smtClean="0"/>
              <a:t>Casing</a:t>
            </a:r>
          </a:p>
        </p:txBody>
      </p:sp>
    </p:spTree>
    <p:extLst>
      <p:ext uri="{BB962C8B-B14F-4D97-AF65-F5344CB8AC3E}">
        <p14:creationId xmlns:p14="http://schemas.microsoft.com/office/powerpoint/2010/main" val="14184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Casing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2" y="1066800"/>
            <a:ext cx="8735645" cy="5020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1910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Six sheets of ¼” thick Polycarbonate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Machined in BU </a:t>
            </a:r>
            <a:r>
              <a:rPr lang="en-US" dirty="0" smtClean="0"/>
              <a:t>Machine Shop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Designed in </a:t>
            </a:r>
            <a:r>
              <a:rPr lang="en-US" dirty="0" err="1" smtClean="0"/>
              <a:t>Solidworks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Bottom swings out to allow easy access for batteries, </a:t>
            </a:r>
            <a:r>
              <a:rPr lang="en-US" dirty="0" err="1" smtClean="0"/>
              <a:t>BeagleBone</a:t>
            </a:r>
            <a:r>
              <a:rPr lang="en-US" dirty="0" smtClean="0"/>
              <a:t> mounted on inner sheet that slides out for debugging.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GAVR to WAVR Communication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447800"/>
            <a:ext cx="9144000" cy="52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Real Time Clock UML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" y="1252809"/>
            <a:ext cx="7742858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Bone to WAVR Communication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61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WAVR to GAVR Communication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990600"/>
            <a:ext cx="9144000" cy="63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Trip Feature UML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0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Trip Flow and Data Structure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762000"/>
            <a:ext cx="9144000" cy="3997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3639862" cy="317961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2971800" y="4031673"/>
            <a:ext cx="1277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71800" y="3657600"/>
            <a:ext cx="0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8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211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Completed Items</vt:lpstr>
      <vt:lpstr>Real Time Clock UML</vt:lpstr>
      <vt:lpstr>Bone to WAVR Communication</vt:lpstr>
      <vt:lpstr>WAVR to GAVR Communication</vt:lpstr>
      <vt:lpstr>Trip Feature UML</vt:lpstr>
      <vt:lpstr>Trip Flow and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Progress Items…</vt:lpstr>
      <vt:lpstr>Casing</vt:lpstr>
      <vt:lpstr>GAVR to WAVR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Completed Items</dc:title>
  <dc:creator>Todd Sukolsky</dc:creator>
  <cp:lastModifiedBy>Todd Sukolsky</cp:lastModifiedBy>
  <cp:revision>9</cp:revision>
  <dcterms:created xsi:type="dcterms:W3CDTF">2013-03-04T15:26:23Z</dcterms:created>
  <dcterms:modified xsi:type="dcterms:W3CDTF">2013-03-04T20:50:15Z</dcterms:modified>
</cp:coreProperties>
</file>