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4319588" cy="2268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CC"/>
    <a:srgbClr val="192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536"/>
  </p:normalViewPr>
  <p:slideViewPr>
    <p:cSldViewPr snapToGrid="0">
      <p:cViewPr>
        <p:scale>
          <a:sx n="247" d="100"/>
          <a:sy n="247" d="100"/>
        </p:scale>
        <p:origin x="10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71263"/>
            <a:ext cx="3239691" cy="789787"/>
          </a:xfrm>
        </p:spPr>
        <p:txBody>
          <a:bodyPr anchor="b"/>
          <a:lstStyle>
            <a:lvl1pPr algn="ctr">
              <a:defRPr sz="198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191508"/>
            <a:ext cx="3239691" cy="547705"/>
          </a:xfrm>
        </p:spPr>
        <p:txBody>
          <a:bodyPr/>
          <a:lstStyle>
            <a:lvl1pPr marL="0" indent="0" algn="ctr">
              <a:buNone/>
              <a:defRPr sz="794"/>
            </a:lvl1pPr>
            <a:lvl2pPr marL="151242" indent="0" algn="ctr">
              <a:buNone/>
              <a:defRPr sz="662"/>
            </a:lvl2pPr>
            <a:lvl3pPr marL="302484" indent="0" algn="ctr">
              <a:buNone/>
              <a:defRPr sz="595"/>
            </a:lvl3pPr>
            <a:lvl4pPr marL="453725" indent="0" algn="ctr">
              <a:buNone/>
              <a:defRPr sz="529"/>
            </a:lvl4pPr>
            <a:lvl5pPr marL="604967" indent="0" algn="ctr">
              <a:buNone/>
              <a:defRPr sz="529"/>
            </a:lvl5pPr>
            <a:lvl6pPr marL="756209" indent="0" algn="ctr">
              <a:buNone/>
              <a:defRPr sz="529"/>
            </a:lvl6pPr>
            <a:lvl7pPr marL="907451" indent="0" algn="ctr">
              <a:buNone/>
              <a:defRPr sz="529"/>
            </a:lvl7pPr>
            <a:lvl8pPr marL="1058692" indent="0" algn="ctr">
              <a:buNone/>
              <a:defRPr sz="529"/>
            </a:lvl8pPr>
            <a:lvl9pPr marL="1209934" indent="0" algn="ctr">
              <a:buNone/>
              <a:defRPr sz="52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85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3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20779"/>
            <a:ext cx="931411" cy="192248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120779"/>
            <a:ext cx="2740239" cy="192248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63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08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565559"/>
            <a:ext cx="3725645" cy="943649"/>
          </a:xfrm>
        </p:spPr>
        <p:txBody>
          <a:bodyPr anchor="b"/>
          <a:lstStyle>
            <a:lvl1pPr>
              <a:defRPr sz="198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518135"/>
            <a:ext cx="3725645" cy="496243"/>
          </a:xfrm>
        </p:spPr>
        <p:txBody>
          <a:bodyPr/>
          <a:lstStyle>
            <a:lvl1pPr marL="0" indent="0">
              <a:buNone/>
              <a:defRPr sz="794">
                <a:solidFill>
                  <a:schemeClr val="tx1">
                    <a:tint val="75000"/>
                  </a:schemeClr>
                </a:solidFill>
              </a:defRPr>
            </a:lvl1pPr>
            <a:lvl2pPr marL="151242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2pPr>
            <a:lvl3pPr marL="302484" indent="0">
              <a:buNone/>
              <a:defRPr sz="595">
                <a:solidFill>
                  <a:schemeClr val="tx1">
                    <a:tint val="75000"/>
                  </a:schemeClr>
                </a:solidFill>
              </a:defRPr>
            </a:lvl3pPr>
            <a:lvl4pPr marL="453725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0496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756209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907451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058692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20993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08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603893"/>
            <a:ext cx="1835825" cy="14393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603893"/>
            <a:ext cx="1835825" cy="143936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5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20779"/>
            <a:ext cx="3725645" cy="43847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556107"/>
            <a:ext cx="1827388" cy="272539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242" indent="0">
              <a:buNone/>
              <a:defRPr sz="662" b="1"/>
            </a:lvl2pPr>
            <a:lvl3pPr marL="302484" indent="0">
              <a:buNone/>
              <a:defRPr sz="595" b="1"/>
            </a:lvl3pPr>
            <a:lvl4pPr marL="453725" indent="0">
              <a:buNone/>
              <a:defRPr sz="529" b="1"/>
            </a:lvl4pPr>
            <a:lvl5pPr marL="604967" indent="0">
              <a:buNone/>
              <a:defRPr sz="529" b="1"/>
            </a:lvl5pPr>
            <a:lvl6pPr marL="756209" indent="0">
              <a:buNone/>
              <a:defRPr sz="529" b="1"/>
            </a:lvl6pPr>
            <a:lvl7pPr marL="907451" indent="0">
              <a:buNone/>
              <a:defRPr sz="529" b="1"/>
            </a:lvl7pPr>
            <a:lvl8pPr marL="1058692" indent="0">
              <a:buNone/>
              <a:defRPr sz="529" b="1"/>
            </a:lvl8pPr>
            <a:lvl9pPr marL="1209934" indent="0">
              <a:buNone/>
              <a:defRPr sz="52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828647"/>
            <a:ext cx="1827388" cy="12188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556107"/>
            <a:ext cx="1836388" cy="272539"/>
          </a:xfrm>
        </p:spPr>
        <p:txBody>
          <a:bodyPr anchor="b"/>
          <a:lstStyle>
            <a:lvl1pPr marL="0" indent="0">
              <a:buNone/>
              <a:defRPr sz="794" b="1"/>
            </a:lvl1pPr>
            <a:lvl2pPr marL="151242" indent="0">
              <a:buNone/>
              <a:defRPr sz="662" b="1"/>
            </a:lvl2pPr>
            <a:lvl3pPr marL="302484" indent="0">
              <a:buNone/>
              <a:defRPr sz="595" b="1"/>
            </a:lvl3pPr>
            <a:lvl4pPr marL="453725" indent="0">
              <a:buNone/>
              <a:defRPr sz="529" b="1"/>
            </a:lvl4pPr>
            <a:lvl5pPr marL="604967" indent="0">
              <a:buNone/>
              <a:defRPr sz="529" b="1"/>
            </a:lvl5pPr>
            <a:lvl6pPr marL="756209" indent="0">
              <a:buNone/>
              <a:defRPr sz="529" b="1"/>
            </a:lvl6pPr>
            <a:lvl7pPr marL="907451" indent="0">
              <a:buNone/>
              <a:defRPr sz="529" b="1"/>
            </a:lvl7pPr>
            <a:lvl8pPr marL="1058692" indent="0">
              <a:buNone/>
              <a:defRPr sz="529" b="1"/>
            </a:lvl8pPr>
            <a:lvl9pPr marL="1209934" indent="0">
              <a:buNone/>
              <a:defRPr sz="52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828647"/>
            <a:ext cx="1836388" cy="12188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60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8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2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51236"/>
            <a:ext cx="1393179" cy="529326"/>
          </a:xfrm>
        </p:spPr>
        <p:txBody>
          <a:bodyPr anchor="b"/>
          <a:lstStyle>
            <a:lvl1pPr>
              <a:defRPr sz="10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326628"/>
            <a:ext cx="2186791" cy="1612132"/>
          </a:xfrm>
        </p:spPr>
        <p:txBody>
          <a:bodyPr/>
          <a:lstStyle>
            <a:lvl1pPr>
              <a:defRPr sz="1059"/>
            </a:lvl1pPr>
            <a:lvl2pPr>
              <a:defRPr sz="926"/>
            </a:lvl2pPr>
            <a:lvl3pPr>
              <a:defRPr sz="794"/>
            </a:lvl3pPr>
            <a:lvl4pPr>
              <a:defRPr sz="662"/>
            </a:lvl4pPr>
            <a:lvl5pPr>
              <a:defRPr sz="662"/>
            </a:lvl5pPr>
            <a:lvl6pPr>
              <a:defRPr sz="662"/>
            </a:lvl6pPr>
            <a:lvl7pPr>
              <a:defRPr sz="662"/>
            </a:lvl7pPr>
            <a:lvl8pPr>
              <a:defRPr sz="662"/>
            </a:lvl8pPr>
            <a:lvl9pPr>
              <a:defRPr sz="6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80561"/>
            <a:ext cx="1393179" cy="1260824"/>
          </a:xfrm>
        </p:spPr>
        <p:txBody>
          <a:bodyPr/>
          <a:lstStyle>
            <a:lvl1pPr marL="0" indent="0">
              <a:buNone/>
              <a:defRPr sz="529"/>
            </a:lvl1pPr>
            <a:lvl2pPr marL="151242" indent="0">
              <a:buNone/>
              <a:defRPr sz="463"/>
            </a:lvl2pPr>
            <a:lvl3pPr marL="302484" indent="0">
              <a:buNone/>
              <a:defRPr sz="397"/>
            </a:lvl3pPr>
            <a:lvl4pPr marL="453725" indent="0">
              <a:buNone/>
              <a:defRPr sz="331"/>
            </a:lvl4pPr>
            <a:lvl5pPr marL="604967" indent="0">
              <a:buNone/>
              <a:defRPr sz="331"/>
            </a:lvl5pPr>
            <a:lvl6pPr marL="756209" indent="0">
              <a:buNone/>
              <a:defRPr sz="331"/>
            </a:lvl6pPr>
            <a:lvl7pPr marL="907451" indent="0">
              <a:buNone/>
              <a:defRPr sz="331"/>
            </a:lvl7pPr>
            <a:lvl8pPr marL="1058692" indent="0">
              <a:buNone/>
              <a:defRPr sz="331"/>
            </a:lvl8pPr>
            <a:lvl9pPr marL="1209934" indent="0">
              <a:buNone/>
              <a:defRPr sz="3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49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51236"/>
            <a:ext cx="1393179" cy="529326"/>
          </a:xfrm>
        </p:spPr>
        <p:txBody>
          <a:bodyPr anchor="b"/>
          <a:lstStyle>
            <a:lvl1pPr>
              <a:defRPr sz="105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326628"/>
            <a:ext cx="2186791" cy="1612132"/>
          </a:xfrm>
        </p:spPr>
        <p:txBody>
          <a:bodyPr anchor="t"/>
          <a:lstStyle>
            <a:lvl1pPr marL="0" indent="0">
              <a:buNone/>
              <a:defRPr sz="1059"/>
            </a:lvl1pPr>
            <a:lvl2pPr marL="151242" indent="0">
              <a:buNone/>
              <a:defRPr sz="926"/>
            </a:lvl2pPr>
            <a:lvl3pPr marL="302484" indent="0">
              <a:buNone/>
              <a:defRPr sz="794"/>
            </a:lvl3pPr>
            <a:lvl4pPr marL="453725" indent="0">
              <a:buNone/>
              <a:defRPr sz="662"/>
            </a:lvl4pPr>
            <a:lvl5pPr marL="604967" indent="0">
              <a:buNone/>
              <a:defRPr sz="662"/>
            </a:lvl5pPr>
            <a:lvl6pPr marL="756209" indent="0">
              <a:buNone/>
              <a:defRPr sz="662"/>
            </a:lvl6pPr>
            <a:lvl7pPr marL="907451" indent="0">
              <a:buNone/>
              <a:defRPr sz="662"/>
            </a:lvl7pPr>
            <a:lvl8pPr marL="1058692" indent="0">
              <a:buNone/>
              <a:defRPr sz="662"/>
            </a:lvl8pPr>
            <a:lvl9pPr marL="1209934" indent="0">
              <a:buNone/>
              <a:defRPr sz="6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680561"/>
            <a:ext cx="1393179" cy="1260824"/>
          </a:xfrm>
        </p:spPr>
        <p:txBody>
          <a:bodyPr/>
          <a:lstStyle>
            <a:lvl1pPr marL="0" indent="0">
              <a:buNone/>
              <a:defRPr sz="529"/>
            </a:lvl1pPr>
            <a:lvl2pPr marL="151242" indent="0">
              <a:buNone/>
              <a:defRPr sz="463"/>
            </a:lvl2pPr>
            <a:lvl3pPr marL="302484" indent="0">
              <a:buNone/>
              <a:defRPr sz="397"/>
            </a:lvl3pPr>
            <a:lvl4pPr marL="453725" indent="0">
              <a:buNone/>
              <a:defRPr sz="331"/>
            </a:lvl4pPr>
            <a:lvl5pPr marL="604967" indent="0">
              <a:buNone/>
              <a:defRPr sz="331"/>
            </a:lvl5pPr>
            <a:lvl6pPr marL="756209" indent="0">
              <a:buNone/>
              <a:defRPr sz="331"/>
            </a:lvl6pPr>
            <a:lvl7pPr marL="907451" indent="0">
              <a:buNone/>
              <a:defRPr sz="331"/>
            </a:lvl7pPr>
            <a:lvl8pPr marL="1058692" indent="0">
              <a:buNone/>
              <a:defRPr sz="331"/>
            </a:lvl8pPr>
            <a:lvl9pPr marL="1209934" indent="0">
              <a:buNone/>
              <a:defRPr sz="33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9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20779"/>
            <a:ext cx="3725645" cy="438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603893"/>
            <a:ext cx="3725645" cy="143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102599"/>
            <a:ext cx="971907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C3E21-1A53-154A-B31B-898F7BBCE930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102599"/>
            <a:ext cx="1457861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102599"/>
            <a:ext cx="971907" cy="120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51DD-4F72-0C4D-ACA0-F6919081C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84" rtl="0" eaLnBrk="1" latinLnBrk="0" hangingPunct="1">
        <a:lnSpc>
          <a:spcPct val="90000"/>
        </a:lnSpc>
        <a:spcBef>
          <a:spcPct val="0"/>
        </a:spcBef>
        <a:buNone/>
        <a:defRPr kumimoji="1" sz="1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21" indent="-75621" algn="l" defTabSz="302484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kumimoji="1" sz="926" kern="1200">
          <a:solidFill>
            <a:schemeClr val="tx1"/>
          </a:solidFill>
          <a:latin typeface="+mn-lt"/>
          <a:ea typeface="+mn-ea"/>
          <a:cs typeface="+mn-cs"/>
        </a:defRPr>
      </a:lvl1pPr>
      <a:lvl2pPr marL="226863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378104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662" kern="1200">
          <a:solidFill>
            <a:schemeClr val="tx1"/>
          </a:solidFill>
          <a:latin typeface="+mn-lt"/>
          <a:ea typeface="+mn-ea"/>
          <a:cs typeface="+mn-cs"/>
        </a:defRPr>
      </a:lvl3pPr>
      <a:lvl4pPr marL="529346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80588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831830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83071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134313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85555" indent="-75621" algn="l" defTabSz="302484" rtl="0" eaLnBrk="1" latinLnBrk="0" hangingPunct="1">
        <a:lnSpc>
          <a:spcPct val="90000"/>
        </a:lnSpc>
        <a:spcBef>
          <a:spcPts val="165"/>
        </a:spcBef>
        <a:buFont typeface="Arial" panose="020B0604020202020204" pitchFamily="34" charset="0"/>
        <a:buChar char="•"/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84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51242" algn="l" defTabSz="302484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2pPr>
      <a:lvl3pPr marL="302484" algn="l" defTabSz="302484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3pPr>
      <a:lvl4pPr marL="453725" algn="l" defTabSz="302484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4pPr>
      <a:lvl5pPr marL="604967" algn="l" defTabSz="302484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5pPr>
      <a:lvl6pPr marL="756209" algn="l" defTabSz="302484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6pPr>
      <a:lvl7pPr marL="907451" algn="l" defTabSz="302484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7pPr>
      <a:lvl8pPr marL="1058692" algn="l" defTabSz="302484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8pPr>
      <a:lvl9pPr marL="1209934" algn="l" defTabSz="302484" rtl="0" eaLnBrk="1" latinLnBrk="0" hangingPunct="1">
        <a:defRPr kumimoji="1" sz="5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8E67A24-4F47-D8D3-040E-5656E38D0678}"/>
              </a:ext>
            </a:extLst>
          </p:cNvPr>
          <p:cNvGrpSpPr/>
          <p:nvPr/>
        </p:nvGrpSpPr>
        <p:grpSpPr>
          <a:xfrm>
            <a:off x="439120" y="452771"/>
            <a:ext cx="3431826" cy="1239012"/>
            <a:chOff x="449452" y="437271"/>
            <a:chExt cx="3431826" cy="123901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B5E559A0-421C-5AB2-2AB1-BF6FBCE8EDC3}"/>
                </a:ext>
              </a:extLst>
            </p:cNvPr>
            <p:cNvGrpSpPr/>
            <p:nvPr/>
          </p:nvGrpSpPr>
          <p:grpSpPr>
            <a:xfrm>
              <a:off x="519152" y="437271"/>
              <a:ext cx="3260619" cy="784394"/>
              <a:chOff x="546419" y="742072"/>
              <a:chExt cx="3260619" cy="784394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D32874FC-8C61-8F15-4FE3-9689363BA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6419" y="742072"/>
                <a:ext cx="798684" cy="784394"/>
              </a:xfrm>
              <a:prstGeom prst="rect">
                <a:avLst/>
              </a:prstGeom>
            </p:spPr>
          </p:pic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15171A2C-3360-4BB5-9513-212AC093C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3116" y="1007390"/>
                <a:ext cx="2343922" cy="253758"/>
              </a:xfrm>
              <a:prstGeom prst="rect">
                <a:avLst/>
              </a:prstGeom>
            </p:spPr>
          </p:pic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52A6F5-FE58-A8E1-ECED-E1456B5574E3}"/>
                </a:ext>
              </a:extLst>
            </p:cNvPr>
            <p:cNvSpPr txBox="1"/>
            <p:nvPr/>
          </p:nvSpPr>
          <p:spPr>
            <a:xfrm>
              <a:off x="449452" y="1368827"/>
              <a:ext cx="3431826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ja-JP" altLang="en-US" sz="1200" b="1">
                  <a:solidFill>
                    <a:srgbClr val="0077CC"/>
                  </a:solidFill>
                  <a:latin typeface="Tsukushi A Round Gothic Bold" panose="02020400000000000000" pitchFamily="18" charset="-128"/>
                  <a:ea typeface="Tsukushi A Round Gothic Bold" panose="02020400000000000000" pitchFamily="18" charset="-128"/>
                </a:rPr>
                <a:t>筑波大学ディズニーサークル設立を目指す団体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13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66A37-464F-3A9C-B7C9-B1364652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02BB630-8108-50FC-F94B-A0CB21F0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94" y="109109"/>
            <a:ext cx="1267078" cy="12444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CC947BB-2DDE-B74C-585C-9229EB6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05" y="1423810"/>
            <a:ext cx="1964656" cy="21269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918E96-83E6-76D6-5F19-0EEDA8839852}"/>
              </a:ext>
            </a:extLst>
          </p:cNvPr>
          <p:cNvSpPr txBox="1"/>
          <p:nvPr/>
        </p:nvSpPr>
        <p:spPr>
          <a:xfrm>
            <a:off x="439120" y="1641375"/>
            <a:ext cx="3431826" cy="51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ja-JP" altLang="en-US" sz="1100" b="1">
                <a:solidFill>
                  <a:srgbClr val="0077CC"/>
                </a:solidFill>
                <a:latin typeface="Tsukushi A Round Gothic Bold" panose="02020400000000000000" pitchFamily="18" charset="-128"/>
                <a:ea typeface="Tsukushi A Round Gothic Bold" panose="02020400000000000000" pitchFamily="18" charset="-128"/>
              </a:rPr>
              <a:t>筑波大学ディズニーサークル</a:t>
            </a:r>
            <a:br>
              <a:rPr kumimoji="1" lang="en-US" altLang="ja-JP" sz="1100" b="1" dirty="0">
                <a:solidFill>
                  <a:srgbClr val="0077CC"/>
                </a:solidFill>
                <a:latin typeface="Tsukushi A Round Gothic Bold" panose="02020400000000000000" pitchFamily="18" charset="-128"/>
                <a:ea typeface="Tsukushi A Round Gothic Bold" panose="02020400000000000000" pitchFamily="18" charset="-128"/>
              </a:rPr>
            </a:br>
            <a:r>
              <a:rPr kumimoji="1" lang="ja-JP" altLang="en-US" sz="1100" b="1">
                <a:solidFill>
                  <a:srgbClr val="0077CC"/>
                </a:solidFill>
                <a:latin typeface="Tsukushi A Round Gothic Bold" panose="02020400000000000000" pitchFamily="18" charset="-128"/>
                <a:ea typeface="Tsukushi A Round Gothic Bold" panose="02020400000000000000" pitchFamily="18" charset="-128"/>
              </a:rPr>
              <a:t>設立を目指す団体</a:t>
            </a:r>
          </a:p>
        </p:txBody>
      </p:sp>
    </p:spTree>
    <p:extLst>
      <p:ext uri="{BB962C8B-B14F-4D97-AF65-F5344CB8AC3E}">
        <p14:creationId xmlns:p14="http://schemas.microsoft.com/office/powerpoint/2010/main" val="258759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312</TotalTime>
  <Words>15</Words>
  <Application>Microsoft Macintosh PowerPoint</Application>
  <PresentationFormat>ユーザー設定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Tsukushi A Round Gothic Bold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玲生 河野</dc:creator>
  <cp:lastModifiedBy>玲生 河野</cp:lastModifiedBy>
  <cp:revision>7</cp:revision>
  <dcterms:created xsi:type="dcterms:W3CDTF">2025-09-25T01:46:03Z</dcterms:created>
  <dcterms:modified xsi:type="dcterms:W3CDTF">2025-09-25T07:16:27Z</dcterms:modified>
</cp:coreProperties>
</file>