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  <p:sldMasterId id="2147483714" r:id="rId4"/>
    <p:sldMasterId id="2147483726" r:id="rId5"/>
    <p:sldMasterId id="2147483738" r:id="rId6"/>
    <p:sldMasterId id="2147483750" r:id="rId7"/>
    <p:sldMasterId id="2147483765" r:id="rId8"/>
  </p:sldMasterIdLst>
  <p:notesMasterIdLst>
    <p:notesMasterId r:id="rId12"/>
  </p:notesMasterIdLst>
  <p:handoutMasterIdLst>
    <p:handoutMasterId r:id="rId13"/>
  </p:handoutMasterIdLst>
  <p:sldIdLst>
    <p:sldId id="708" r:id="rId9"/>
    <p:sldId id="719" r:id="rId10"/>
    <p:sldId id="720" r:id="rId11"/>
  </p:sldIdLst>
  <p:sldSz cx="9144000" cy="6858000" type="screen4x3"/>
  <p:notesSz cx="7010400" cy="9223375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093150AB-6447-4628-977A-717E9756D7EC}">
          <p14:sldIdLst>
            <p14:sldId id="708"/>
            <p14:sldId id="719"/>
            <p14:sldId id="7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5EB"/>
    <a:srgbClr val="007E39"/>
    <a:srgbClr val="FFFFFF"/>
    <a:srgbClr val="FFFFCC"/>
    <a:srgbClr val="4A9DE8"/>
    <a:srgbClr val="3DA2F5"/>
    <a:srgbClr val="4591ED"/>
    <a:srgbClr val="3399FF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424" autoAdjust="0"/>
  </p:normalViewPr>
  <p:slideViewPr>
    <p:cSldViewPr>
      <p:cViewPr varScale="1">
        <p:scale>
          <a:sx n="112" d="100"/>
          <a:sy n="112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2905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331" cy="461095"/>
          </a:xfrm>
          <a:prstGeom prst="rect">
            <a:avLst/>
          </a:prstGeom>
        </p:spPr>
        <p:txBody>
          <a:bodyPr vert="horz" lIns="90920" tIns="45460" rIns="90920" bIns="4546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8" y="1"/>
            <a:ext cx="3038331" cy="461095"/>
          </a:xfrm>
          <a:prstGeom prst="rect">
            <a:avLst/>
          </a:prstGeom>
        </p:spPr>
        <p:txBody>
          <a:bodyPr vert="horz" lIns="90920" tIns="45460" rIns="90920" bIns="4546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th-TH" smtClean="0"/>
              <a:t>page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60812"/>
            <a:ext cx="3038331" cy="461094"/>
          </a:xfrm>
          <a:prstGeom prst="rect">
            <a:avLst/>
          </a:prstGeom>
        </p:spPr>
        <p:txBody>
          <a:bodyPr vert="horz" lIns="90920" tIns="45460" rIns="90920" bIns="4546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8" y="8760812"/>
            <a:ext cx="3038331" cy="461094"/>
          </a:xfrm>
          <a:prstGeom prst="rect">
            <a:avLst/>
          </a:prstGeom>
        </p:spPr>
        <p:txBody>
          <a:bodyPr vert="horz" lIns="90920" tIns="45460" rIns="90920" bIns="4546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E961CCF-F853-4D17-807D-03E713F3D9B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69732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3036695" cy="46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>
            <a:lvl1pPr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709" y="1"/>
            <a:ext cx="3036695" cy="46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>
            <a:lvl1pPr algn="r"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 smtClean="0"/>
              <a:t>page</a:t>
            </a:r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745" y="4382613"/>
            <a:ext cx="5142921" cy="414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คลิกเพื่อแก้ไขลักษณะข้อความหลัก</a:t>
            </a:r>
            <a:endParaRPr lang="en-US" noProof="0" smtClean="0"/>
          </a:p>
          <a:p>
            <a:pPr lvl="1"/>
            <a:r>
              <a:rPr lang="th-TH" noProof="0" smtClean="0"/>
              <a:t>ระดับสอง</a:t>
            </a:r>
            <a:endParaRPr lang="en-US" noProof="0" smtClean="0"/>
          </a:p>
          <a:p>
            <a:pPr lvl="2"/>
            <a:r>
              <a:rPr lang="th-TH" noProof="0" smtClean="0"/>
              <a:t>ระดับสาม</a:t>
            </a:r>
            <a:endParaRPr lang="en-US" noProof="0" smtClean="0"/>
          </a:p>
          <a:p>
            <a:pPr lvl="3"/>
            <a:r>
              <a:rPr lang="th-TH" noProof="0" smtClean="0"/>
              <a:t>ระดับสี่</a:t>
            </a:r>
            <a:endParaRPr lang="en-US" noProof="0" smtClean="0"/>
          </a:p>
          <a:p>
            <a:pPr lvl="4"/>
            <a:r>
              <a:rPr lang="th-TH" noProof="0" smtClean="0"/>
              <a:t>ระดับห้า</a:t>
            </a:r>
            <a:endParaRPr lang="en-US" noProof="0" smtClean="0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8762282"/>
            <a:ext cx="3036695" cy="46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b" anchorCtr="0" compatLnSpc="1">
            <a:prstTxWarp prst="textNoShape">
              <a:avLst/>
            </a:prstTxWarp>
          </a:bodyPr>
          <a:lstStyle>
            <a:lvl1pPr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709" y="8762282"/>
            <a:ext cx="3036695" cy="46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b" anchorCtr="0" compatLnSpc="1">
            <a:prstTxWarp prst="textNoShape">
              <a:avLst/>
            </a:prstTxWarp>
          </a:bodyPr>
          <a:lstStyle>
            <a:lvl1pPr algn="r"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fld id="{5B9911D6-2D66-4E61-85C0-5E63AEA32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244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Gulf-BG5"/>
          <p:cNvPicPr>
            <a:picLocks noChangeAspect="1" noChangeArrowheads="1"/>
          </p:cNvPicPr>
          <p:nvPr userDrawn="1"/>
        </p:nvPicPr>
        <p:blipFill>
          <a:blip r:embed="rId3" cstate="print"/>
          <a:srcRect b="85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pic>
        <p:nvPicPr>
          <p:cNvPr id="4" name="Picture 14" descr="Gulf-BG5"/>
          <p:cNvPicPr>
            <a:picLocks noChangeAspect="1" noChangeArrowheads="1"/>
          </p:cNvPicPr>
          <p:nvPr userDrawn="1"/>
        </p:nvPicPr>
        <p:blipFill>
          <a:blip r:embed="rId2" cstate="print"/>
          <a:srcRect b="85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15074" y="6500813"/>
            <a:ext cx="2643206" cy="357187"/>
          </a:xfrm>
          <a:prstGeom prst="rect">
            <a:avLst/>
          </a:prstGeom>
        </p:spPr>
        <p:txBody>
          <a:bodyPr/>
          <a:lstStyle>
            <a:lvl3pPr algn="l">
              <a:buNone/>
              <a:defRPr sz="800"/>
            </a:lvl3pPr>
          </a:lstStyle>
          <a:p>
            <a:pPr lvl="2"/>
            <a:r>
              <a:rPr lang="en-US" dirty="0" smtClean="0"/>
              <a:t>Page  </a:t>
            </a:r>
            <a:fld id="{58BBF5A3-B350-4A2F-B4C7-0849B83071CD}" type="slidenum">
              <a:rPr lang="en-US" smtClean="0"/>
              <a:pPr lvl="2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828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3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15074" y="6500813"/>
            <a:ext cx="2643206" cy="357187"/>
          </a:xfrm>
          <a:prstGeom prst="rect">
            <a:avLst/>
          </a:prstGeom>
        </p:spPr>
        <p:txBody>
          <a:bodyPr/>
          <a:lstStyle>
            <a:lvl3pPr algn="l">
              <a:buNone/>
              <a:defRPr sz="800"/>
            </a:lvl3pPr>
          </a:lstStyle>
          <a:p>
            <a:pPr lvl="2"/>
            <a:r>
              <a:rPr lang="en-US" dirty="0" smtClean="0"/>
              <a:t>Page  </a:t>
            </a:r>
            <a:fld id="{58BBF5A3-B350-4A2F-B4C7-0849B83071CD}" type="slidenum">
              <a:rPr lang="en-US" smtClean="0"/>
              <a:pPr lvl="2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030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8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5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9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0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9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23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9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15074" y="6500813"/>
            <a:ext cx="2643206" cy="357187"/>
          </a:xfrm>
          <a:prstGeom prst="rect">
            <a:avLst/>
          </a:prstGeom>
        </p:spPr>
        <p:txBody>
          <a:bodyPr/>
          <a:lstStyle>
            <a:lvl3pPr algn="l">
              <a:buNone/>
              <a:defRPr sz="800"/>
            </a:lvl3pPr>
          </a:lstStyle>
          <a:p>
            <a:pPr lvl="2"/>
            <a:r>
              <a:rPr lang="en-US" dirty="0" smtClean="0"/>
              <a:t>Page  </a:t>
            </a:r>
            <a:fld id="{58BBF5A3-B350-4A2F-B4C7-0849B83071CD}" type="slidenum">
              <a:rPr lang="en-US" smtClean="0"/>
              <a:pPr lvl="2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0669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5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9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9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3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9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34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6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813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38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15074" y="6500813"/>
            <a:ext cx="2643206" cy="357187"/>
          </a:xfrm>
          <a:prstGeom prst="rect">
            <a:avLst/>
          </a:prstGeom>
        </p:spPr>
        <p:txBody>
          <a:bodyPr/>
          <a:lstStyle>
            <a:lvl3pPr algn="l">
              <a:buNone/>
              <a:defRPr sz="800"/>
            </a:lvl3pPr>
          </a:lstStyle>
          <a:p>
            <a:pPr lvl="2"/>
            <a:r>
              <a:rPr lang="en-US" dirty="0" smtClean="0"/>
              <a:t>Page  </a:t>
            </a:r>
            <a:fld id="{58BBF5A3-B350-4A2F-B4C7-0849B83071CD}" type="slidenum">
              <a:rPr lang="en-US" smtClean="0"/>
              <a:pPr lvl="2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499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8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1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13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4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3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64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9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9089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D7FCF43-CEB6-47E5-A5AE-D8FA815F46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071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6215074" y="6500813"/>
            <a:ext cx="2643206" cy="357187"/>
          </a:xfrm>
          <a:prstGeom prst="rect">
            <a:avLst/>
          </a:prstGeom>
        </p:spPr>
        <p:txBody>
          <a:bodyPr/>
          <a:lstStyle>
            <a:lvl3pPr algn="l">
              <a:buNone/>
              <a:defRPr sz="8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9ED3977-D786-4122-9235-EA89785B8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138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6252B9E-47D1-4700-B7C8-232226671E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59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9F2FCB6-DDED-4421-8D53-7A6C492C57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679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7F8A739-7241-4D84-9ECF-CD7751963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222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38A4A1A-01B9-40C7-BCB6-15A363CD5F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82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8B6638B-6569-48D2-AD5F-E75B10F8D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37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792166C-8D20-4B99-9851-E0F7DC439B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40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969898F-9117-4F52-B500-7CD95C8F4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920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10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7315200" cy="20574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0C605D4-D0CF-4BB7-AF31-532AC6FD438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977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533400" y="6477000"/>
            <a:ext cx="2590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endParaRPr lang="en-GB" sz="1200" smtClean="0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29573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682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15074" y="6500813"/>
            <a:ext cx="2643206" cy="357187"/>
          </a:xfrm>
          <a:prstGeom prst="rect">
            <a:avLst/>
          </a:prstGeom>
        </p:spPr>
        <p:txBody>
          <a:bodyPr/>
          <a:lstStyle>
            <a:lvl3pPr algn="l">
              <a:buNone/>
              <a:defRPr sz="800"/>
            </a:lvl3pPr>
          </a:lstStyle>
          <a:p>
            <a:pPr lvl="2"/>
            <a:r>
              <a:rPr lang="en-US" dirty="0" smtClean="0"/>
              <a:t>Page  </a:t>
            </a:r>
            <a:fld id="{58BBF5A3-B350-4A2F-B4C7-0849B83071CD}" type="slidenum">
              <a:rPr lang="en-US" smtClean="0"/>
              <a:pPr lvl="2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2227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5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0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6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1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19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8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	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3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Gulf-BG5"/>
          <p:cNvPicPr>
            <a:picLocks noChangeAspect="1" noChangeArrowheads="1"/>
          </p:cNvPicPr>
          <p:nvPr/>
        </p:nvPicPr>
        <p:blipFill>
          <a:blip r:embed="rId14" cstate="print"/>
          <a:srcRect b="85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42755" r="8257" b="38255"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	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3" cstate="print"/>
          <a:srcRect l="11076" t="34941" r="12671" b="27081"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42755" r="8257" b="38255"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	</a:t>
            </a:r>
          </a:p>
        </p:txBody>
      </p:sp>
      <p:pic>
        <p:nvPicPr>
          <p:cNvPr id="6" name="Picture 14" descr="Gulf-BG5"/>
          <p:cNvPicPr>
            <a:picLocks noChangeAspect="1" noChangeArrowheads="1"/>
          </p:cNvPicPr>
          <p:nvPr/>
        </p:nvPicPr>
        <p:blipFill>
          <a:blip r:embed="rId13" cstate="print"/>
          <a:srcRect b="8545"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42755" r="8257" b="38255"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	</a:t>
            </a:r>
          </a:p>
        </p:txBody>
      </p:sp>
      <p:pic>
        <p:nvPicPr>
          <p:cNvPr id="6" name="Picture 14" descr="Gulf-BG5"/>
          <p:cNvPicPr>
            <a:picLocks noChangeAspect="1" noChangeArrowheads="1"/>
          </p:cNvPicPr>
          <p:nvPr/>
        </p:nvPicPr>
        <p:blipFill>
          <a:blip r:embed="rId13" cstate="print"/>
          <a:srcRect b="8545"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42755" r="8257" b="38255"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61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	</a:t>
            </a:r>
          </a:p>
        </p:txBody>
      </p:sp>
      <p:pic>
        <p:nvPicPr>
          <p:cNvPr id="6" name="Picture 14" descr="Gulf-BG5"/>
          <p:cNvPicPr>
            <a:picLocks noChangeAspect="1" noChangeArrowheads="1"/>
          </p:cNvPicPr>
          <p:nvPr/>
        </p:nvPicPr>
        <p:blipFill>
          <a:blip r:embed="rId13" cstate="print"/>
          <a:srcRect b="8545"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42755" r="8257" b="38255"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1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 pitchFamily="34" charset="0"/>
              </a:rPr>
              <a:t>	</a:t>
            </a:r>
          </a:p>
        </p:txBody>
      </p:sp>
      <p:pic>
        <p:nvPicPr>
          <p:cNvPr id="6" name="Picture 14" descr="Gulf-BG5"/>
          <p:cNvPicPr>
            <a:picLocks noChangeAspect="1" noChangeArrowheads="1"/>
          </p:cNvPicPr>
          <p:nvPr/>
        </p:nvPicPr>
        <p:blipFill>
          <a:blip r:embed="rId13" cstate="print"/>
          <a:srcRect b="8545"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42755" r="8257" b="38255"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3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6147" name="Picture 14" descr="Gulf-BG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5"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E0313102-CFF7-49C0-8DEB-1B7D2ECAB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42755" r="8257" b="38255"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70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	</a:t>
            </a:r>
          </a:p>
        </p:txBody>
      </p:sp>
      <p:pic>
        <p:nvPicPr>
          <p:cNvPr id="6" name="Picture 14" descr="Gulf-BG5"/>
          <p:cNvPicPr>
            <a:picLocks noChangeAspect="1" noChangeArrowheads="1"/>
          </p:cNvPicPr>
          <p:nvPr/>
        </p:nvPicPr>
        <p:blipFill>
          <a:blip r:embed="rId13" cstate="print"/>
          <a:srcRect b="8545"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42755" r="8257" b="38255"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99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"/>
          <p:cNvSpPr txBox="1">
            <a:spLocks/>
          </p:cNvSpPr>
          <p:nvPr/>
        </p:nvSpPr>
        <p:spPr>
          <a:xfrm>
            <a:off x="4211960" y="2564904"/>
            <a:ext cx="6408712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ngsana New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ngsana New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ngsana New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ngsana New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ngsana New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ngsana New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ngsana New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l"/>
            <a:r>
              <a:rPr lang="en-US" sz="2800" b="1" u="sng" kern="0" dirty="0" smtClean="0"/>
              <a:t>Collaboration tool Security</a:t>
            </a:r>
            <a:endParaRPr lang="en-US" sz="2800" b="1" u="sng" kern="0" dirty="0"/>
          </a:p>
        </p:txBody>
      </p:sp>
    </p:spTree>
    <p:extLst>
      <p:ext uri="{BB962C8B-B14F-4D97-AF65-F5344CB8AC3E}">
        <p14:creationId xmlns:p14="http://schemas.microsoft.com/office/powerpoint/2010/main" val="33855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52981"/>
          </a:xfrm>
        </p:spPr>
        <p:txBody>
          <a:bodyPr/>
          <a:lstStyle/>
          <a:p>
            <a:pPr algn="l"/>
            <a:r>
              <a:rPr lang="en-US" sz="3000" b="1" dirty="0" smtClean="0"/>
              <a:t>Facebook Data</a:t>
            </a:r>
            <a:r>
              <a:rPr lang="th-TH" sz="3000" b="1" dirty="0" smtClean="0"/>
              <a:t> </a:t>
            </a:r>
            <a:r>
              <a:rPr lang="en-US" sz="3000" b="1" dirty="0" smtClean="0"/>
              <a:t>centre</a:t>
            </a:r>
            <a:endParaRPr lang="th-TH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ผลการค้นหารูปภาพสำหรับ face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70374"/>
            <a:ext cx="1458626" cy="14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ผลการค้นหารูปภาพสำหรับ inst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16" y="1628800"/>
            <a:ext cx="2025367" cy="200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ผลการค้นหารูปภาพสำหรับ whatsap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34" y="1780411"/>
            <a:ext cx="2572565" cy="200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7" y="4086353"/>
            <a:ext cx="8003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ngsana New" panose="02020603050405020304" pitchFamily="18" charset="-34"/>
              </a:rPr>
              <a:t>Data Centre</a:t>
            </a:r>
            <a:r>
              <a:rPr lang="th-TH" sz="3200" dirty="0" smtClean="0">
                <a:latin typeface="Angsana New" panose="02020603050405020304" pitchFamily="18" charset="-34"/>
              </a:rPr>
              <a:t> </a:t>
            </a:r>
            <a:r>
              <a:rPr lang="en-US" sz="3200" dirty="0" smtClean="0">
                <a:latin typeface="Angsana New" panose="02020603050405020304" pitchFamily="18" charset="-34"/>
              </a:rPr>
              <a:t>Facebook </a:t>
            </a:r>
            <a:r>
              <a:rPr lang="th-TH" sz="3200" dirty="0" smtClean="0">
                <a:latin typeface="Angsana New" panose="02020603050405020304" pitchFamily="18" charset="-34"/>
              </a:rPr>
              <a:t>กระจายอยู่ทั่วโลก ในเอเชียมีอยู่สองที่สำคัญคือ </a:t>
            </a:r>
          </a:p>
          <a:p>
            <a:r>
              <a:rPr lang="th-TH" sz="3200" dirty="0">
                <a:latin typeface="Angsana New" panose="02020603050405020304" pitchFamily="18" charset="-34"/>
              </a:rPr>
              <a:t>สิงคโปร์ </a:t>
            </a:r>
            <a:r>
              <a:rPr lang="th-TH" sz="3200" dirty="0" smtClean="0">
                <a:latin typeface="Angsana New" panose="02020603050405020304" pitchFamily="18" charset="-34"/>
              </a:rPr>
              <a:t>และ ญี่ปุ่น ส่วน </a:t>
            </a:r>
            <a:r>
              <a:rPr lang="en-US" sz="3200" dirty="0" smtClean="0">
                <a:latin typeface="Angsana New" panose="02020603050405020304" pitchFamily="18" charset="-34"/>
              </a:rPr>
              <a:t>Data</a:t>
            </a:r>
            <a:r>
              <a:rPr lang="th-TH" sz="3200" dirty="0" smtClean="0">
                <a:latin typeface="Angsana New" panose="02020603050405020304" pitchFamily="18" charset="-34"/>
              </a:rPr>
              <a:t> </a:t>
            </a:r>
            <a:r>
              <a:rPr lang="en-US" sz="3200" dirty="0" smtClean="0">
                <a:latin typeface="Angsana New" panose="02020603050405020304" pitchFamily="18" charset="-34"/>
              </a:rPr>
              <a:t>centre </a:t>
            </a:r>
            <a:r>
              <a:rPr lang="th-TH" sz="3200" dirty="0" smtClean="0">
                <a:latin typeface="Angsana New" panose="02020603050405020304" pitchFamily="18" charset="-34"/>
              </a:rPr>
              <a:t>ขนาดใหญ่จะอยู่ที่</a:t>
            </a:r>
          </a:p>
          <a:p>
            <a:r>
              <a:rPr lang="en-US" sz="3200" dirty="0" smtClean="0">
                <a:latin typeface="Angsana New" panose="02020603050405020304" pitchFamily="18" charset="-34"/>
              </a:rPr>
              <a:t>Sweden, Ireland, Denmark, Texas USA, Oregon USA</a:t>
            </a:r>
            <a:endParaRPr lang="en-US" sz="3200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95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089" y="260648"/>
            <a:ext cx="8229600" cy="614168"/>
          </a:xfrm>
        </p:spPr>
        <p:txBody>
          <a:bodyPr/>
          <a:lstStyle/>
          <a:p>
            <a:pPr algn="l"/>
            <a:r>
              <a:rPr lang="en-US" dirty="0" smtClean="0"/>
              <a:t>Security &amp;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7318"/>
              </p:ext>
            </p:extLst>
          </p:nvPr>
        </p:nvGraphicFramePr>
        <p:xfrm>
          <a:off x="477888" y="1980052"/>
          <a:ext cx="8208912" cy="365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306714676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1697769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7295475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11323784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12860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5066371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66971963"/>
                    </a:ext>
                  </a:extLst>
                </a:gridCol>
              </a:tblGrid>
              <a:tr h="271603">
                <a:tc>
                  <a:txBody>
                    <a:bodyPr/>
                    <a:lstStyle/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Workchat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 Messenger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Whatsapp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Video Con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Skype for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Business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6697"/>
                  </a:ext>
                </a:extLst>
              </a:tr>
              <a:tr h="294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atin typeface="Calibri" panose="020F0502020204030204" pitchFamily="34" charset="0"/>
                          <a:cs typeface="Angsana New" panose="02020603050405020304" pitchFamily="18" charset="-34"/>
                        </a:rPr>
                        <a:t>เข้ารหัสระหว่างอุปกรณ์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h-TH" sz="1400" dirty="0" smtClean="0">
                          <a:latin typeface="Calibri" panose="020F0502020204030204" pitchFamily="34" charset="0"/>
                          <a:cs typeface="Angsana New" panose="02020603050405020304" pitchFamily="18" charset="-34"/>
                        </a:rPr>
                        <a:t>(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 &amp; Audio) </a:t>
                      </a:r>
                      <a:r>
                        <a:rPr lang="en-US" sz="1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 Security 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69222"/>
                  </a:ext>
                </a:extLst>
              </a:tr>
              <a:tr h="294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to End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Encryption : </a:t>
                      </a:r>
                      <a:r>
                        <a:rPr lang="en-US" sz="1400" b="1" i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Advanced Security</a:t>
                      </a:r>
                      <a:endParaRPr lang="en-US" sz="1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Only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Available when Secret mode on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7300"/>
                  </a:ext>
                </a:extLst>
              </a:tr>
              <a:tr h="294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Secret Message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541117"/>
                  </a:ext>
                </a:extLst>
              </a:tr>
              <a:tr h="294049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latin typeface="Calibri" panose="020F0502020204030204" pitchFamily="34" charset="0"/>
                          <a:cs typeface="Angsana New" panose="02020603050405020304" pitchFamily="18" charset="-34"/>
                        </a:rPr>
                        <a:t>การจัดเก็บข้อความ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Text Message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 Server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Users Device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Premise at Gulf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</a:t>
                      </a:r>
                      <a:r>
                        <a:rPr lang="en-US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Server</a:t>
                      </a:r>
                      <a:endParaRPr 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513184"/>
                  </a:ext>
                </a:extLst>
              </a:tr>
              <a:tr h="311062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latin typeface="Calibri" panose="020F0502020204030204" pitchFamily="34" charset="0"/>
                          <a:cs typeface="Angsana New" panose="02020603050405020304" pitchFamily="18" charset="-34"/>
                        </a:rPr>
                        <a:t>การแชร์เอกสารผ่าน</a:t>
                      </a:r>
                      <a:r>
                        <a:rPr lang="th-TH" sz="1400" baseline="0" dirty="0" smtClean="0">
                          <a:latin typeface="Calibri" panose="020F050202020403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Computer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4124"/>
                  </a:ext>
                </a:extLst>
              </a:tr>
              <a:tr h="294049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latin typeface="Calibri" panose="020F0502020204030204" pitchFamily="34" charset="0"/>
                          <a:cs typeface="Angsana New" panose="02020603050405020304" pitchFamily="18" charset="-34"/>
                        </a:rPr>
                        <a:t>การแชร์เอกสารผ่าน</a:t>
                      </a:r>
                      <a:r>
                        <a:rPr lang="th-TH" sz="1400" baseline="0" dirty="0" smtClean="0">
                          <a:latin typeface="Calibri" panose="020F050202020403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Mobile Devices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 smtClean="0">
                          <a:latin typeface="Calibri" panose="020F0502020204030204" pitchFamily="34" charset="0"/>
                          <a:cs typeface="Angsana New" panose="02020603050405020304" pitchFamily="18" charset="-34"/>
                        </a:rPr>
                        <a:t>รูป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r>
                        <a:rPr lang="en-US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Only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018842"/>
                  </a:ext>
                </a:extLst>
              </a:tr>
              <a:tr h="2940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Audio Group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Call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69625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Video Group Call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228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76" y="1379582"/>
            <a:ext cx="591598" cy="591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309700"/>
            <a:ext cx="679140" cy="679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1546" t="13138" r="23299" b="13363"/>
          <a:stretch/>
        </p:blipFill>
        <p:spPr>
          <a:xfrm>
            <a:off x="4427984" y="1340768"/>
            <a:ext cx="633054" cy="633054"/>
          </a:xfrm>
          <a:prstGeom prst="rect">
            <a:avLst/>
          </a:prstGeom>
        </p:spPr>
      </p:pic>
      <p:pic>
        <p:nvPicPr>
          <p:cNvPr id="8" name="Picture 2" descr="ผลการค้นหารูปภาพสำหรับ polycom endpoin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3" t="4398" r="16699" b="4376"/>
          <a:stretch/>
        </p:blipFill>
        <p:spPr bwMode="auto">
          <a:xfrm>
            <a:off x="6156176" y="1329810"/>
            <a:ext cx="677858" cy="6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948264" y="1370710"/>
            <a:ext cx="618130" cy="618130"/>
          </a:xfrm>
          <a:prstGeom prst="rect">
            <a:avLst/>
          </a:prstGeom>
        </p:spPr>
      </p:pic>
      <p:pic>
        <p:nvPicPr>
          <p:cNvPr id="1028" name="Picture 4" descr="ผลการค้นหารูปภาพสำหรับ lin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7" t="11478" r="35890" b="12923"/>
          <a:stretch/>
        </p:blipFill>
        <p:spPr bwMode="auto">
          <a:xfrm>
            <a:off x="7956376" y="1397241"/>
            <a:ext cx="504057" cy="5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6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137931</TotalTime>
  <Words>160</Words>
  <Application>Microsoft Office PowerPoint</Application>
  <PresentationFormat>On-screen Show (4:3)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Angsana New</vt:lpstr>
      <vt:lpstr>Arial</vt:lpstr>
      <vt:lpstr>Calibri</vt:lpstr>
      <vt:lpstr>Georgia</vt:lpstr>
      <vt:lpstr>2_Default Design</vt:lpstr>
      <vt:lpstr>1_Default Design</vt:lpstr>
      <vt:lpstr>3_Default Design</vt:lpstr>
      <vt:lpstr>4_Default Design</vt:lpstr>
      <vt:lpstr>5_Default Design</vt:lpstr>
      <vt:lpstr>6_Default Design</vt:lpstr>
      <vt:lpstr>16_Default Design</vt:lpstr>
      <vt:lpstr>7_Default Design</vt:lpstr>
      <vt:lpstr>PowerPoint Presentation</vt:lpstr>
      <vt:lpstr>Facebook Data centre</vt:lpstr>
      <vt:lpstr>Security &amp; Share</vt:lpstr>
    </vt:vector>
  </TitlesOfParts>
  <Company>GCC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supply management</dc:title>
  <dc:creator>Surasing C</dc:creator>
  <cp:lastModifiedBy>Aticha Angpairoj</cp:lastModifiedBy>
  <cp:revision>5747</cp:revision>
  <cp:lastPrinted>2015-12-24T08:06:29Z</cp:lastPrinted>
  <dcterms:created xsi:type="dcterms:W3CDTF">2005-06-06T13:04:39Z</dcterms:created>
  <dcterms:modified xsi:type="dcterms:W3CDTF">2017-06-29T03:49:55Z</dcterms:modified>
</cp:coreProperties>
</file>