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95002-C95F-424E-94CF-AA2A8424C4C6}" v="11" dt="2023-06-14T07:18:03.759"/>
    <p1510:client id="{AE07685A-22D0-473B-903E-795672F7898F}" v="688" dt="2023-06-08T02:51:53.971"/>
    <p1510:client id="{FF390FA8-ABDA-4CC3-9D72-A1821318D236}" v="2" dt="2023-06-09T06:13:4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6FE795F-4C8B-41B8-B1FC-DA2C8C54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0486EB-A8A7-44B8-B66E-2BC304ABB4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72C7-43AE-4063-8FF7-89B1CFBE603A}" type="datetime1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C88724-E17E-417B-8FFA-E811B36E16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E36B77-194C-4616-B4E2-D58277D18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9E41-7236-410B-A8BF-26404AAA8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9729-063C-4E5A-A6EB-08E659FC9C39}" type="datetime1">
              <a:rPr lang="ru-RU" smtClean="0"/>
              <a:pPr/>
              <a:t>27.05.2024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74E-7096-4673-9972-7BF10055676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57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E874E-7096-4673-9972-7BF1005567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526528-FE90-4551-AAFF-E7B0546E5E6C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92D585-557E-40E5-91A7-3068D1C4D495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C14AD-AFE4-45C3-8300-83EB1F50D5BD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0793B-D8B2-44DA-B50B-E62A8467DA85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D3B2C5E-6CCC-4B51-868B-E07ACEDCDD31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олилиния 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1E91C-0F49-48F0-B5B1-1A6AE31DC29B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3EF8D-1E82-475D-8839-20F57F18DA02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EA6B1-10AD-4D4D-98B2-80AD45261879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A2D6F-2CE5-4A0F-BFB2-983EE60FF2C8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B4E7A4-6B0E-46A8-8F2B-B31F2DDF0EC5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68C5FC2-3389-49C5-B85D-6172CE8B509C}" type="datetime1">
              <a:rPr lang="ru-RU" noProof="0" smtClean="0"/>
              <a:t>27.05.2024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0D4A05A-3BE0-446A-A2EC-DE420FC44F6C}" type="datetime1">
              <a:rPr lang="ru-RU" noProof="0" smtClean="0"/>
              <a:t>27.05.2024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2909042"/>
            <a:ext cx="8361229" cy="2098226"/>
          </a:xfrm>
        </p:spPr>
        <p:txBody>
          <a:bodyPr rtlCol="0"/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программы учета книг в библиотеке на языке программирования</a:t>
            </a:r>
            <a:r>
              <a:rPr lang="ru-RU" sz="3600" b="1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С++</a:t>
            </a:r>
            <a:endParaRPr lang="ru-RU" sz="36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0956" y="5014804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Times New Roman"/>
                <a:cs typeface="Times New Roman"/>
              </a:rPr>
              <a:t>Выполнила: Силина Оксана Романовна</a:t>
            </a:r>
          </a:p>
          <a:p>
            <a:pPr algn="l"/>
            <a:r>
              <a:rPr lang="ru-RU" sz="2400" dirty="0">
                <a:solidFill>
                  <a:srgbClr val="000000"/>
                </a:solidFill>
                <a:latin typeface="Times New Roman"/>
                <a:cs typeface="Times New Roman"/>
              </a:rPr>
              <a:t>Группа: ПИЖ-б-о-23-2(1)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253DB3-75D7-3BC5-FBAF-6B54440E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84" y="1768231"/>
            <a:ext cx="11330354" cy="3591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3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данной курсовой работы является повышение уровня профессиональной подготовки путем углубления и закрепления теоретических знаний и практических навыков, приобретенных в результате изучения дисциплины «Информационные технологии и программирование»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D8B16-12C5-6956-A8CE-F86659B5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6582"/>
            <a:ext cx="9601200" cy="1485900"/>
          </a:xfrm>
        </p:spPr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Актуальность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1AE29-AB3A-B9B5-B23E-A9B0394D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677" y="1391893"/>
            <a:ext cx="10646507" cy="5554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учёта книг в библиотеке является актуальной по нескольким причинам:</a:t>
            </a:r>
          </a:p>
          <a:p>
            <a:pPr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Эффективное управление ресурсами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Улучшение обслуживания пользователей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Снижение ошибок и потерь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Анализ и статистика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Интеграция с другими системами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цифровых форматов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78721B-F28A-DC42-BF6D-80329322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14" y="957384"/>
            <a:ext cx="11301046" cy="57794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221615"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выделить такие задачи разработки, как: </a:t>
            </a:r>
          </a:p>
          <a:p>
            <a:pPr marR="221615" lvl="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анализ прикладной задачи и методов ее решения: обоснование выбора средств, технологий и алгоритмов решения прикладной задачи; </a:t>
            </a:r>
          </a:p>
          <a:p>
            <a:pPr marR="221615" lvl="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разработка алгоритмов для решения задачи; </a:t>
            </a:r>
          </a:p>
          <a:p>
            <a:pPr marR="221615" lvl="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реализация программного кода; </a:t>
            </a:r>
          </a:p>
          <a:p>
            <a:pPr marR="221615" lvl="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отладка и тестирование программного кода.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6E00894-A00B-21BE-8C47-9842DC6A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33" y="333266"/>
            <a:ext cx="9601200" cy="1485900"/>
          </a:xfrm>
        </p:spPr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Поставленные задачи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968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D73D9-90E7-0DC7-ADFF-9E934B2C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448" y="301090"/>
            <a:ext cx="9601200" cy="148590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реализации программы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36276F-D3D6-42E9-84EA-D68780A295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26717" y="1044040"/>
            <a:ext cx="4513276" cy="57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E4B7C-1557-B2D8-AEDD-429066C2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46" y="158262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Демонстрация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3FEDA6-0810-4B4C-AF26-51D06B1B5B03}"/>
              </a:ext>
            </a:extLst>
          </p:cNvPr>
          <p:cNvPicPr/>
          <p:nvPr/>
        </p:nvPicPr>
        <p:blipFill rotWithShape="1">
          <a:blip r:embed="rId2"/>
          <a:srcRect l="1172"/>
          <a:stretch/>
        </p:blipFill>
        <p:spPr bwMode="auto">
          <a:xfrm>
            <a:off x="4437330" y="3868843"/>
            <a:ext cx="4169774" cy="1786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22D664-4857-4C9D-B845-C5C731EC1C34}"/>
              </a:ext>
            </a:extLst>
          </p:cNvPr>
          <p:cNvSpPr txBox="1"/>
          <p:nvPr/>
        </p:nvSpPr>
        <p:spPr>
          <a:xfrm>
            <a:off x="1251053" y="901213"/>
            <a:ext cx="10711647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01320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запуске программы выводится интерфейс с выбором команд. Команда «Добавить книгу» позволяет пользователю добавить новую книгу, вводя автора, год издания, название и количество экземпляров. Команда «Удалить книгу» ее, соответственно, удаляет. </a:t>
            </a:r>
          </a:p>
          <a:p>
            <a:pPr indent="401320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 «Показать все книги» выводит пользователю список информации состоящий из добавленных раннее книг. Книги можно вывести по авторам и году издательства.</a:t>
            </a:r>
          </a:p>
          <a:p>
            <a:pPr indent="401320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 «Сохранить все книги» позволяет пользователю сохранить все данные в текстовый документ.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10997B-6547-4A86-9553-07168990C7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7459" y="5832714"/>
            <a:ext cx="6658662" cy="7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604E9-D98A-7911-3A8F-C94984F5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92" y="197338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C2E06-0095-8FB2-915A-8E1FE251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23" y="1533769"/>
            <a:ext cx="11281507" cy="471463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данной курсовой работы была разработана программа учета книг в библиотеке, реализованная на языке программирования C++ с использованием консольного интерфейса. Программа предоставляет пользователю удобный способ добавления, удаления, поиска и сортировки книг, а также возможность сохранения данных в текстовые файлы для последующего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1835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6DCED-F4CE-6738-ACEF-4B5FDA77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77" y="2545776"/>
            <a:ext cx="9512810" cy="1349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3436830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41</TotalTime>
  <Words>280</Words>
  <Application>Microsoft Office PowerPoint</Application>
  <PresentationFormat>Широкоэкранный</PresentationFormat>
  <Paragraphs>27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Times New Roman</vt:lpstr>
      <vt:lpstr>Обрезка</vt:lpstr>
      <vt:lpstr>Разработка программы учета книг в библиотеке на языке программирования С++ </vt:lpstr>
      <vt:lpstr>Презентация PowerPoint</vt:lpstr>
      <vt:lpstr>Актуальность исследования</vt:lpstr>
      <vt:lpstr>Поставленные задачи</vt:lpstr>
      <vt:lpstr>Алгоритм реализации программы</vt:lpstr>
      <vt:lpstr>Демонстрация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Силина Оксана</cp:lastModifiedBy>
  <cp:revision>204</cp:revision>
  <dcterms:created xsi:type="dcterms:W3CDTF">2023-06-07T23:55:37Z</dcterms:created>
  <dcterms:modified xsi:type="dcterms:W3CDTF">2024-05-26T23:03:10Z</dcterms:modified>
</cp:coreProperties>
</file>