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92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591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00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1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0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2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7B68-4BC0-154E-B82E-453E2CD0812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0095AAE-4300-6644-95FC-731EF158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659A-8258-374A-BA74-F5DA580F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Touch &amp; Bluetooth Scale app for 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65E75-A16D-8348-8D3C-419935160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Tyler </a:t>
            </a:r>
            <a:r>
              <a:rPr lang="en-US" dirty="0" err="1"/>
              <a:t>Sulsenti</a:t>
            </a:r>
            <a:r>
              <a:rPr lang="en-US" dirty="0"/>
              <a:t> and James </a:t>
            </a:r>
            <a:r>
              <a:rPr lang="en-US" dirty="0" err="1"/>
              <a:t>Spaniak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6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108A-F250-904B-B109-730DE63E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0F90-49B6-AE47-BF8B-8D7855A5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is designed to allow a user to weigh things and store their weights for a later use.</a:t>
            </a:r>
          </a:p>
          <a:p>
            <a:r>
              <a:rPr lang="en-US" dirty="0"/>
              <a:t>The app uses an iPhone with the 3D touch feature to turn its display into a digital scale by measuring the force pressed down upon the screen and converting it into a weight. </a:t>
            </a:r>
          </a:p>
          <a:p>
            <a:pPr lvl="1"/>
            <a:r>
              <a:rPr lang="en-US" dirty="0"/>
              <a:t>On-the-go </a:t>
            </a:r>
            <a:r>
              <a:rPr lang="en-US" dirty="0" err="1"/>
              <a:t>measurments</a:t>
            </a:r>
            <a:endParaRPr lang="en-US" dirty="0"/>
          </a:p>
          <a:p>
            <a:pPr lvl="1"/>
            <a:r>
              <a:rPr lang="en-US" dirty="0"/>
              <a:t>Through simple math conversions, many units of weight are able to be used.</a:t>
            </a:r>
          </a:p>
          <a:p>
            <a:pPr lvl="1"/>
            <a:r>
              <a:rPr lang="en-US" dirty="0"/>
              <a:t>Do not use with a screen protector!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4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2032-BC35-374F-AEA0-13674374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073B-4FAA-5945-BA35-4A7B5A84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also is IoT enabled and uses Bluetooth to connect to a Bluetooth-enabled scale to take measurements of larger things  since the iPhone has a limit. (380 grams)</a:t>
            </a:r>
          </a:p>
          <a:p>
            <a:r>
              <a:rPr lang="en-US" dirty="0"/>
              <a:t>Both scales can be recorded to the app to save and keep track of measurements.</a:t>
            </a:r>
          </a:p>
          <a:p>
            <a:r>
              <a:rPr lang="en-US" dirty="0"/>
              <a:t>Bluetooth scale must be able to work without a third party app for connection</a:t>
            </a:r>
          </a:p>
          <a:p>
            <a:pPr lvl="1"/>
            <a:r>
              <a:rPr lang="en-US" dirty="0"/>
              <a:t>We found that many scales will only connect to the iPhone if a third party app is installed. </a:t>
            </a:r>
          </a:p>
          <a:p>
            <a:pPr lvl="1"/>
            <a:r>
              <a:rPr lang="en-US" dirty="0"/>
              <a:t>Xiaomi Smart Scale Bluetooth Digital was choice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7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AE75-BA3F-DE4E-89C3-090B6283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60825-9C10-4446-8347-AA11308F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709" y="-73241"/>
            <a:ext cx="6842794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22A506-1FB9-974E-8E07-299E43DB0ACF}"/>
              </a:ext>
            </a:extLst>
          </p:cNvPr>
          <p:cNvCxnSpPr/>
          <p:nvPr/>
        </p:nvCxnSpPr>
        <p:spPr>
          <a:xfrm flipH="1">
            <a:off x="1935332" y="1491449"/>
            <a:ext cx="2041864" cy="27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FE2B57-A828-DB4E-8B8B-0132D8EE54B8}"/>
              </a:ext>
            </a:extLst>
          </p:cNvPr>
          <p:cNvCxnSpPr/>
          <p:nvPr/>
        </p:nvCxnSpPr>
        <p:spPr>
          <a:xfrm flipH="1" flipV="1">
            <a:off x="2166151" y="3622089"/>
            <a:ext cx="2698812" cy="10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B0A60-4E04-0849-9CFF-DAEB61E99B59}"/>
              </a:ext>
            </a:extLst>
          </p:cNvPr>
          <p:cNvCxnSpPr/>
          <p:nvPr/>
        </p:nvCxnSpPr>
        <p:spPr>
          <a:xfrm flipH="1" flipV="1">
            <a:off x="2272683" y="4678532"/>
            <a:ext cx="2702985" cy="63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7F4080-A4AE-1D49-B098-D719EF6B7F7D}"/>
              </a:ext>
            </a:extLst>
          </p:cNvPr>
          <p:cNvCxnSpPr/>
          <p:nvPr/>
        </p:nvCxnSpPr>
        <p:spPr>
          <a:xfrm flipH="1">
            <a:off x="1491449" y="5291091"/>
            <a:ext cx="2734322" cy="6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DB697D-5B1E-8C4B-87EC-515AF60347CD}"/>
              </a:ext>
            </a:extLst>
          </p:cNvPr>
          <p:cNvCxnSpPr/>
          <p:nvPr/>
        </p:nvCxnSpPr>
        <p:spPr>
          <a:xfrm flipH="1">
            <a:off x="1482571" y="5308847"/>
            <a:ext cx="4278077" cy="60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DBA49C-0AF6-0D42-842F-9613771D87F3}"/>
              </a:ext>
            </a:extLst>
          </p:cNvPr>
          <p:cNvCxnSpPr/>
          <p:nvPr/>
        </p:nvCxnSpPr>
        <p:spPr>
          <a:xfrm flipH="1">
            <a:off x="2654423" y="6125592"/>
            <a:ext cx="2405849" cy="2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EA38A2-E163-DB4F-809C-C20E5113A40C}"/>
              </a:ext>
            </a:extLst>
          </p:cNvPr>
          <p:cNvCxnSpPr/>
          <p:nvPr/>
        </p:nvCxnSpPr>
        <p:spPr>
          <a:xfrm flipH="1">
            <a:off x="2627790" y="1629052"/>
            <a:ext cx="3132858" cy="101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433CE1-228F-904F-826F-D2ACAFD7F59A}"/>
              </a:ext>
            </a:extLst>
          </p:cNvPr>
          <p:cNvSpPr txBox="1"/>
          <p:nvPr/>
        </p:nvSpPr>
        <p:spPr>
          <a:xfrm>
            <a:off x="1180730" y="1491449"/>
            <a:ext cx="754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Connects to the Bluetooth Scale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356D4-BB79-9E42-B937-481ABF4B50F4}"/>
              </a:ext>
            </a:extLst>
          </p:cNvPr>
          <p:cNvSpPr txBox="1"/>
          <p:nvPr/>
        </p:nvSpPr>
        <p:spPr>
          <a:xfrm>
            <a:off x="1804733" y="2318235"/>
            <a:ext cx="754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Segues to the Saved page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FD0C3-B081-6B44-9EA1-4AC686043A43}"/>
              </a:ext>
            </a:extLst>
          </p:cNvPr>
          <p:cNvSpPr txBox="1"/>
          <p:nvPr/>
        </p:nvSpPr>
        <p:spPr>
          <a:xfrm>
            <a:off x="1349406" y="3295750"/>
            <a:ext cx="75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Weighing area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500CA-41E4-514D-A7C9-13C5A392AA22}"/>
              </a:ext>
            </a:extLst>
          </p:cNvPr>
          <p:cNvSpPr txBox="1"/>
          <p:nvPr/>
        </p:nvSpPr>
        <p:spPr>
          <a:xfrm>
            <a:off x="1262841" y="4546054"/>
            <a:ext cx="998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Measurement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5C8527-CB21-AA43-A46F-F64D5E858FDA}"/>
              </a:ext>
            </a:extLst>
          </p:cNvPr>
          <p:cNvSpPr txBox="1"/>
          <p:nvPr/>
        </p:nvSpPr>
        <p:spPr>
          <a:xfrm>
            <a:off x="803429" y="5766233"/>
            <a:ext cx="75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Changes Unit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DB6C9C-3E21-894E-853A-26A13FD1B92C}"/>
              </a:ext>
            </a:extLst>
          </p:cNvPr>
          <p:cNvSpPr txBox="1"/>
          <p:nvPr/>
        </p:nvSpPr>
        <p:spPr>
          <a:xfrm>
            <a:off x="1917569" y="6012455"/>
            <a:ext cx="754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Tears scale for use with a boat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F450E4-DF8E-CC47-93B4-6147AB68980E}"/>
              </a:ext>
            </a:extLst>
          </p:cNvPr>
          <p:cNvSpPr txBox="1"/>
          <p:nvPr/>
        </p:nvSpPr>
        <p:spPr>
          <a:xfrm>
            <a:off x="7625918" y="2648505"/>
            <a:ext cx="105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Saved Measurements</a:t>
            </a:r>
          </a:p>
        </p:txBody>
      </p:sp>
    </p:spTree>
    <p:extLst>
      <p:ext uri="{BB962C8B-B14F-4D97-AF65-F5344CB8AC3E}">
        <p14:creationId xmlns:p14="http://schemas.microsoft.com/office/powerpoint/2010/main" val="15889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204E-BB3F-5A4F-B50B-AA0853DB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1FE7-ECE8-124C-9CA0-B09799A8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982061" cy="3880773"/>
          </a:xfrm>
        </p:spPr>
        <p:txBody>
          <a:bodyPr/>
          <a:lstStyle/>
          <a:p>
            <a:r>
              <a:rPr lang="en-US" dirty="0"/>
              <a:t>Use of Apple’s </a:t>
            </a:r>
            <a:r>
              <a:rPr lang="en-US" dirty="0" err="1"/>
              <a:t>CoreBluetooth</a:t>
            </a:r>
            <a:r>
              <a:rPr lang="en-US" dirty="0"/>
              <a:t> framework</a:t>
            </a:r>
          </a:p>
          <a:p>
            <a:r>
              <a:rPr lang="en-US" dirty="0"/>
              <a:t>Searches for Bluetooth connections broadcasting the desired service UUID</a:t>
            </a:r>
          </a:p>
          <a:p>
            <a:pPr lvl="1"/>
            <a:r>
              <a:rPr lang="en-US" dirty="0"/>
              <a:t>Searches then for the desired Bluetooth characteristic. UUID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672E2-EEA2-B94A-8643-46466B84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130" y="123568"/>
            <a:ext cx="6215588" cy="3048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EAF34-F6BB-884D-909B-2E42A84B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907" y="3303075"/>
            <a:ext cx="5354735" cy="34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5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6111-4584-664A-8F5B-41E5F4DE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C68C-0FF6-9C40-87C7-3963A994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81650" cy="3880773"/>
          </a:xfrm>
        </p:spPr>
        <p:txBody>
          <a:bodyPr/>
          <a:lstStyle/>
          <a:p>
            <a:r>
              <a:rPr lang="en-US" dirty="0"/>
              <a:t>Use of 3D touch for weighing</a:t>
            </a:r>
          </a:p>
          <a:p>
            <a:pPr lvl="1"/>
            <a:r>
              <a:rPr lang="en-US" dirty="0"/>
              <a:t>Calculates force applied and converts into weight and then into the appropriate unit.</a:t>
            </a:r>
          </a:p>
          <a:p>
            <a:pPr lvl="1"/>
            <a:r>
              <a:rPr lang="en-US" dirty="0"/>
              <a:t>Formatted to 2 significant figures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765DD-058A-FD4D-9805-F739601E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92" y="0"/>
            <a:ext cx="4979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1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FBC2-1B49-EA44-B5F8-304C556F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 &amp; Possible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458E-C5D8-4E4C-B509-B36F5DBC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for Nutrition</a:t>
            </a:r>
          </a:p>
          <a:p>
            <a:pPr lvl="1"/>
            <a:r>
              <a:rPr lang="en-US" dirty="0"/>
              <a:t>Add in feature to set goals for body weight as well as food weights to build diet plans and help people reach weight goals.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Build own scale to avoid hassle of finding compatible open scale.</a:t>
            </a:r>
          </a:p>
        </p:txBody>
      </p:sp>
    </p:spTree>
    <p:extLst>
      <p:ext uri="{BB962C8B-B14F-4D97-AF65-F5344CB8AC3E}">
        <p14:creationId xmlns:p14="http://schemas.microsoft.com/office/powerpoint/2010/main" val="4112972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{7EB65FD4-7F1B-EC4C-8142-6B9C0882AADF}tf10001060</Template>
  <TotalTime>18</TotalTime>
  <Words>303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3D Touch &amp; Bluetooth Scale app for iOS</vt:lpstr>
      <vt:lpstr>Functionality</vt:lpstr>
      <vt:lpstr>Functionality</vt:lpstr>
      <vt:lpstr>Layout</vt:lpstr>
      <vt:lpstr>Coding</vt:lpstr>
      <vt:lpstr>Coding</vt:lpstr>
      <vt:lpstr>Future Ideas &amp; Possible Uses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Touch &amp; Bluetooth Scale app for iOS</dc:title>
  <dc:creator>Tyler C Sulsenti</dc:creator>
  <cp:lastModifiedBy>Tyler C Sulsenti</cp:lastModifiedBy>
  <cp:revision>2</cp:revision>
  <dcterms:created xsi:type="dcterms:W3CDTF">2018-08-23T03:53:53Z</dcterms:created>
  <dcterms:modified xsi:type="dcterms:W3CDTF">2018-08-23T04:12:01Z</dcterms:modified>
</cp:coreProperties>
</file>