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ECCDD95-EC16-A549-91AD-ADFAA5906888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1225172-6878-DB4B-ADEC-AD7F029BFD1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29530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DD95-EC16-A549-91AD-ADFAA5906888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5172-6878-DB4B-ADEC-AD7F029BF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99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DD95-EC16-A549-91AD-ADFAA5906888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5172-6878-DB4B-ADEC-AD7F029BF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DD95-EC16-A549-91AD-ADFAA5906888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5172-6878-DB4B-ADEC-AD7F029BF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59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CCDD95-EC16-A549-91AD-ADFAA5906888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225172-6878-DB4B-ADEC-AD7F029BFD1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12609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DD95-EC16-A549-91AD-ADFAA5906888}" type="datetimeFigureOut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5172-6878-DB4B-ADEC-AD7F029BF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53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DD95-EC16-A549-91AD-ADFAA5906888}" type="datetimeFigureOut">
              <a:rPr lang="en-US" smtClean="0"/>
              <a:t>12/5/16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5172-6878-DB4B-ADEC-AD7F029BF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03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DD95-EC16-A549-91AD-ADFAA5906888}" type="datetimeFigureOut">
              <a:rPr lang="en-US" smtClean="0"/>
              <a:t>12/5/16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5172-6878-DB4B-ADEC-AD7F029BF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50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DD95-EC16-A549-91AD-ADFAA5906888}" type="datetimeFigureOut">
              <a:rPr lang="en-US" smtClean="0"/>
              <a:t>12/5/16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5172-6878-DB4B-ADEC-AD7F029BF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CCDD95-EC16-A549-91AD-ADFAA5906888}" type="datetimeFigureOut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225172-6878-DB4B-ADEC-AD7F029BFD1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7557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CCDD95-EC16-A549-91AD-ADFAA5906888}" type="datetimeFigureOut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225172-6878-DB4B-ADEC-AD7F029BFD1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9832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ECCDD95-EC16-A549-91AD-ADFAA5906888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1225172-6878-DB4B-ADEC-AD7F029BFD1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4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66567" y="938508"/>
            <a:ext cx="7696041" cy="123110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400" b="1" cap="none" spc="0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BreakAway</a:t>
            </a:r>
            <a:endParaRPr lang="en-US" sz="7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86760" y="5039022"/>
            <a:ext cx="7247497" cy="61555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Tyler Sulsenti and </a:t>
            </a:r>
            <a:r>
              <a:rPr lang="en-US" sz="3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</a:t>
            </a:r>
            <a:r>
              <a:rPr lang="en-US" sz="3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ara Dos </a:t>
            </a:r>
            <a:r>
              <a:rPr lang="en-US" sz="3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</a:t>
            </a:r>
            <a:r>
              <a:rPr lang="en-US" sz="3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antos</a:t>
            </a:r>
            <a:endParaRPr lang="en-US" sz="3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29038" y="4086225"/>
            <a:ext cx="4371975" cy="271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500687" y="2990553"/>
            <a:ext cx="828675" cy="828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25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0643" y="0"/>
            <a:ext cx="21868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Design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4438" y="1314450"/>
            <a:ext cx="103584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dirty="0" smtClean="0"/>
              <a:t>Create a simple breakaway game that utilizes file I/O to create a high score sheet where the values are saved and updated.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dirty="0" smtClean="0"/>
              <a:t>Breakaway is a 2D arcade-style game. It implements pong-style mechanics. The purpose of the game is to bounce a ball of a paddle and break as many blocks as possible without dropping the ball.</a:t>
            </a:r>
          </a:p>
        </p:txBody>
      </p:sp>
    </p:spTree>
    <p:extLst>
      <p:ext uri="{BB962C8B-B14F-4D97-AF65-F5344CB8AC3E}">
        <p14:creationId xmlns:p14="http://schemas.microsoft.com/office/powerpoint/2010/main" val="467865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6205" y="0"/>
            <a:ext cx="17899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How?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7263" y="1185862"/>
            <a:ext cx="10815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dirty="0" smtClean="0"/>
              <a:t>Created Rectangle of boundaries for </a:t>
            </a:r>
            <a:r>
              <a:rPr lang="en-US" dirty="0"/>
              <a:t>c</a:t>
            </a:r>
            <a:r>
              <a:rPr lang="en-US" dirty="0" smtClean="0"/>
              <a:t>ollision detection</a:t>
            </a:r>
          </a:p>
          <a:p>
            <a:pPr marL="742950" lvl="1" indent="-285750">
              <a:lnSpc>
                <a:spcPct val="200000"/>
              </a:lnSpc>
              <a:buFont typeface="Arial" charset="0"/>
              <a:buChar char="•"/>
            </a:pPr>
            <a:r>
              <a:rPr lang="en-US" dirty="0" smtClean="0"/>
              <a:t>Utilizing the .intersects(Rectangle r) method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7263" y="2386191"/>
            <a:ext cx="104441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dirty="0" smtClean="0"/>
              <a:t>Used an </a:t>
            </a:r>
            <a:r>
              <a:rPr lang="en-US" dirty="0" err="1" smtClean="0"/>
              <a:t>ArrayList</a:t>
            </a:r>
            <a:r>
              <a:rPr lang="en-US" dirty="0" smtClean="0"/>
              <a:t>&lt;Block&gt; for the target blocks</a:t>
            </a:r>
          </a:p>
          <a:p>
            <a:pPr marL="742950" lvl="1" indent="-285750">
              <a:lnSpc>
                <a:spcPct val="200000"/>
              </a:lnSpc>
              <a:buFont typeface="Arial" charset="0"/>
              <a:buChar char="•"/>
            </a:pPr>
            <a:r>
              <a:rPr lang="en-US" dirty="0" smtClean="0"/>
              <a:t>Easier to create and manage. Utilize .remove(element e) method.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7263" y="3586520"/>
            <a:ext cx="104441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dirty="0" smtClean="0"/>
              <a:t>Created an Array of .txt leaderboard scores and compared current score</a:t>
            </a:r>
          </a:p>
          <a:p>
            <a:pPr marL="742950" lvl="1" indent="-285750">
              <a:lnSpc>
                <a:spcPct val="200000"/>
              </a:lnSpc>
              <a:buFont typeface="Arial" charset="0"/>
              <a:buChar char="•"/>
            </a:pPr>
            <a:r>
              <a:rPr lang="en-US" dirty="0" smtClean="0"/>
              <a:t>Inserted and Shifted if appropriate</a:t>
            </a:r>
          </a:p>
          <a:p>
            <a:pPr marL="742950" lvl="1" indent="-285750">
              <a:lnSpc>
                <a:spcPct val="200000"/>
              </a:lnSpc>
              <a:buFont typeface="Arial" charset="0"/>
              <a:buChar char="•"/>
            </a:pPr>
            <a:r>
              <a:rPr lang="en-US" dirty="0" smtClean="0"/>
              <a:t>Re wrote .txt file with updated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389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1174" y="0"/>
            <a:ext cx="29229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Problems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2975" y="1200150"/>
            <a:ext cx="10858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dirty="0" smtClean="0"/>
              <a:t>Creating Menus</a:t>
            </a:r>
          </a:p>
          <a:p>
            <a:pPr marL="742950" lvl="1" indent="-285750">
              <a:lnSpc>
                <a:spcPct val="200000"/>
              </a:lnSpc>
              <a:buFont typeface="Arial" charset="0"/>
              <a:buChar char="•"/>
            </a:pPr>
            <a:r>
              <a:rPr lang="en-US" dirty="0" smtClean="0"/>
              <a:t>Ensuring that all elements are properly accounted for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1174" y="2448878"/>
            <a:ext cx="10244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dirty="0" smtClean="0"/>
              <a:t>Collision </a:t>
            </a:r>
            <a:r>
              <a:rPr lang="en-US" dirty="0" err="1" smtClean="0"/>
              <a:t>Dectection</a:t>
            </a:r>
            <a:r>
              <a:rPr lang="en-US" dirty="0" smtClean="0"/>
              <a:t> with 100 Blocks</a:t>
            </a:r>
          </a:p>
          <a:p>
            <a:pPr marL="742950" lvl="1" indent="-285750">
              <a:lnSpc>
                <a:spcPct val="200000"/>
              </a:lnSpc>
              <a:buFont typeface="Arial" charset="0"/>
              <a:buChar char="•"/>
            </a:pPr>
            <a:r>
              <a:rPr lang="en-US" dirty="0" smtClean="0"/>
              <a:t>Solved with a .</a:t>
            </a:r>
            <a:r>
              <a:rPr lang="en-US" dirty="0" err="1" smtClean="0"/>
              <a:t>getBounds</a:t>
            </a:r>
            <a:r>
              <a:rPr lang="en-US" dirty="0" smtClean="0"/>
              <a:t>() method that returned a Rectangle Object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1174" y="3649207"/>
            <a:ext cx="9844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dirty="0" smtClean="0"/>
              <a:t>Creating a sorted leaderboard containing both scores and names</a:t>
            </a:r>
          </a:p>
          <a:p>
            <a:pPr marL="742950" lvl="1" indent="-285750">
              <a:lnSpc>
                <a:spcPct val="200000"/>
              </a:lnSpc>
              <a:buFont typeface="Arial" charset="0"/>
              <a:buChar char="•"/>
            </a:pPr>
            <a:r>
              <a:rPr lang="en-US" dirty="0" smtClean="0"/>
              <a:t>Two Arrays, sorted just before the leaderboard is shown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81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8082" y="0"/>
            <a:ext cx="37178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Future Work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4425" y="1057275"/>
            <a:ext cx="10444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dirty="0" smtClean="0"/>
              <a:t>Create a more complicated algorithm so that the bouncing angle is not always the same</a:t>
            </a:r>
          </a:p>
          <a:p>
            <a:pPr marL="742950" lvl="1" indent="-285750">
              <a:lnSpc>
                <a:spcPct val="200000"/>
              </a:lnSpc>
              <a:buFont typeface="Arial" charset="0"/>
              <a:buChar char="•"/>
            </a:pPr>
            <a:r>
              <a:rPr lang="en-US" dirty="0" smtClean="0"/>
              <a:t>Physics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4425" y="2257604"/>
            <a:ext cx="9486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dirty="0" smtClean="0"/>
              <a:t>Create more levels</a:t>
            </a:r>
          </a:p>
          <a:p>
            <a:pPr marL="742950" lvl="1" indent="-285750">
              <a:lnSpc>
                <a:spcPct val="200000"/>
              </a:lnSpc>
              <a:buFont typeface="Arial" charset="0"/>
              <a:buChar char="•"/>
            </a:pPr>
            <a:r>
              <a:rPr lang="en-US" dirty="0" smtClean="0"/>
              <a:t>BOSS FIGHTS???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14387" y="3457933"/>
            <a:ext cx="8601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dirty="0" smtClean="0"/>
              <a:t>Power up to slow down the ball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7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4896" y="0"/>
            <a:ext cx="40927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Contributions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896" y="1023343"/>
            <a:ext cx="91154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dirty="0" smtClean="0"/>
              <a:t>Basic Breakaway game algorithm, Styling: Tyler 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dirty="0" smtClean="0"/>
              <a:t>Power Up algorithm, &amp; Level up system, Styling: Sara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dirty="0" smtClean="0"/>
              <a:t>Time spent – Total 25 Hours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dirty="0" smtClean="0"/>
              <a:t>Total Lines of code – 1,557in 8 .</a:t>
            </a:r>
            <a:r>
              <a:rPr lang="en-US" smtClean="0"/>
              <a:t>java files including java docs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97807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231</TotalTime>
  <Words>248</Words>
  <Application>Microsoft Macintosh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Franklin Gothic Book</vt:lpstr>
      <vt:lpstr>Crop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Sulsenti</dc:creator>
  <cp:lastModifiedBy>Tyler Sulsenti</cp:lastModifiedBy>
  <cp:revision>9</cp:revision>
  <dcterms:created xsi:type="dcterms:W3CDTF">2016-12-05T17:04:37Z</dcterms:created>
  <dcterms:modified xsi:type="dcterms:W3CDTF">2016-12-06T03:54:48Z</dcterms:modified>
</cp:coreProperties>
</file>