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>
        <p:scale>
          <a:sx n="100" d="100"/>
          <a:sy n="100" d="100"/>
        </p:scale>
        <p:origin x="14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9F28-EA47-4F46-A0C7-4B25E2FC9A3A}" type="datetimeFigureOut">
              <a:rPr lang="zh-TW" altLang="en-US" smtClean="0"/>
              <a:t>2020/6/25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A4929-EC8C-4DBE-83A6-CBBEFA85E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42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9F28-EA47-4F46-A0C7-4B25E2FC9A3A}" type="datetimeFigureOut">
              <a:rPr lang="zh-TW" altLang="en-US" smtClean="0"/>
              <a:t>2020/6/25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A4929-EC8C-4DBE-83A6-CBBEFA85E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23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9F28-EA47-4F46-A0C7-4B25E2FC9A3A}" type="datetimeFigureOut">
              <a:rPr lang="zh-TW" altLang="en-US" smtClean="0"/>
              <a:t>2020/6/25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A4929-EC8C-4DBE-83A6-CBBEFA85E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44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9F28-EA47-4F46-A0C7-4B25E2FC9A3A}" type="datetimeFigureOut">
              <a:rPr lang="zh-TW" altLang="en-US" smtClean="0"/>
              <a:t>2020/6/25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A4929-EC8C-4DBE-83A6-CBBEFA85E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82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9F28-EA47-4F46-A0C7-4B25E2FC9A3A}" type="datetimeFigureOut">
              <a:rPr lang="zh-TW" altLang="en-US" smtClean="0"/>
              <a:t>2020/6/25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A4929-EC8C-4DBE-83A6-CBBEFA85E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26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9F28-EA47-4F46-A0C7-4B25E2FC9A3A}" type="datetimeFigureOut">
              <a:rPr lang="zh-TW" altLang="en-US" smtClean="0"/>
              <a:t>2020/6/25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A4929-EC8C-4DBE-83A6-CBBEFA85E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8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9F28-EA47-4F46-A0C7-4B25E2FC9A3A}" type="datetimeFigureOut">
              <a:rPr lang="zh-TW" altLang="en-US" smtClean="0"/>
              <a:t>2020/6/25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A4929-EC8C-4DBE-83A6-CBBEFA85E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8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9F28-EA47-4F46-A0C7-4B25E2FC9A3A}" type="datetimeFigureOut">
              <a:rPr lang="zh-TW" altLang="en-US" smtClean="0"/>
              <a:t>2020/6/25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A4929-EC8C-4DBE-83A6-CBBEFA85E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13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9F28-EA47-4F46-A0C7-4B25E2FC9A3A}" type="datetimeFigureOut">
              <a:rPr lang="zh-TW" altLang="en-US" smtClean="0"/>
              <a:t>2020/6/25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A4929-EC8C-4DBE-83A6-CBBEFA85E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9F28-EA47-4F46-A0C7-4B25E2FC9A3A}" type="datetimeFigureOut">
              <a:rPr lang="zh-TW" altLang="en-US" smtClean="0"/>
              <a:t>2020/6/25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A4929-EC8C-4DBE-83A6-CBBEFA85E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42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9F28-EA47-4F46-A0C7-4B25E2FC9A3A}" type="datetimeFigureOut">
              <a:rPr lang="zh-TW" altLang="en-US" smtClean="0"/>
              <a:t>2020/6/25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A4929-EC8C-4DBE-83A6-CBBEFA85E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50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B9F28-EA47-4F46-A0C7-4B25E2FC9A3A}" type="datetimeFigureOut">
              <a:rPr lang="zh-TW" altLang="en-US" smtClean="0"/>
              <a:t>2020/6/25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A4929-EC8C-4DBE-83A6-CBBEFA85E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31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2120348" cy="990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84671" y="300942"/>
            <a:ext cx="1551007" cy="15510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2261592" y="2003514"/>
            <a:ext cx="4444008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358140" y="2003514"/>
            <a:ext cx="1622318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951887" y="20955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個人資料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2340739" y="225829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黃莉婷</a:t>
            </a:r>
            <a:endParaRPr lang="zh-TW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405019" y="779827"/>
            <a:ext cx="25490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/>
              <a:t>s2s4s6s8s2s4s6s8@gmail.com</a:t>
            </a:r>
            <a:endParaRPr lang="zh-TW" altLang="en-US" sz="15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405019" y="1083894"/>
            <a:ext cx="237757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桃園市中壢區中正路三段</a:t>
            </a:r>
            <a:r>
              <a:rPr lang="en-US" altLang="zh-TW" sz="1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34</a:t>
            </a:r>
            <a:r>
              <a:rPr lang="zh-TW" altLang="en-US" sz="1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號</a:t>
            </a:r>
            <a:endParaRPr lang="zh-TW" altLang="en-US" sz="1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3238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10</Words>
  <Application>Microsoft Office PowerPoint</Application>
  <PresentationFormat>A4 紙張 (210x297 公釐)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莉婷 黃</dc:creator>
  <cp:lastModifiedBy>莉婷 黃</cp:lastModifiedBy>
  <cp:revision>7</cp:revision>
  <dcterms:created xsi:type="dcterms:W3CDTF">2020-06-25T05:17:51Z</dcterms:created>
  <dcterms:modified xsi:type="dcterms:W3CDTF">2020-06-25T05:28:47Z</dcterms:modified>
</cp:coreProperties>
</file>