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7" r:id="rId7"/>
    <p:sldId id="261" r:id="rId8"/>
    <p:sldId id="260" r:id="rId9"/>
    <p:sldId id="263" r:id="rId10"/>
    <p:sldId id="272" r:id="rId11"/>
    <p:sldId id="268" r:id="rId12"/>
    <p:sldId id="266" r:id="rId13"/>
    <p:sldId id="270" r:id="rId14"/>
    <p:sldId id="269" r:id="rId15"/>
    <p:sldId id="264" r:id="rId16"/>
    <p:sldId id="265" r:id="rId17"/>
    <p:sldId id="271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E08374-089C-A841-A9CB-84437089D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45B311-70A0-CA43-837C-A3DEBFA5A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EA74EE-A70D-6A4A-98CF-A5391690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1FE9-D15B-A345-96D3-F7B4A0E6C9D5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ACCFE1-C761-C54B-9728-F813D2B6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6FE31B-0062-D242-8EA9-D0FC0F26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465B-1CFF-C04E-B19A-7B4FE5EF1A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46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68A40F-BBF1-0645-A118-9CD0B821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BFF941-294B-EE46-92F9-EE18DD925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65916E-5943-2B4A-9734-14F5B3E5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1FE9-D15B-A345-96D3-F7B4A0E6C9D5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799329-CCEE-3340-B64A-FCE4C346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C1698A-CD00-B449-B703-B34D7134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465B-1CFF-C04E-B19A-7B4FE5EF1A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16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30DEAC5-4CC7-D242-B789-C463381EF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373C872-3D90-9242-B1F1-F37ABD12D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A16F90-D3BA-AD42-8629-56550D1E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1FE9-D15B-A345-96D3-F7B4A0E6C9D5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3CA485-C357-F94E-873A-5E65DA7F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D8A25C-9F21-004E-9BDB-1DF7C8B0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465B-1CFF-C04E-B19A-7B4FE5EF1A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60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1D568-9A88-E045-8743-7EA71AE4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51071F-41D4-8142-BA5A-19570BE3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537C5F-C944-1B42-8EFB-E72B63B0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1FE9-D15B-A345-96D3-F7B4A0E6C9D5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C8E552-1734-FE41-92D5-4E428288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0660B6-B2B8-C14F-AD8F-467E131B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465B-1CFF-C04E-B19A-7B4FE5EF1A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89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BA4537-A5B6-F74B-8CA8-87999D7C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311FA6-0F9B-7D4B-8B8E-DABF6F9AD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78220C-EF3B-114E-8B9B-2D2F5105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1FE9-D15B-A345-96D3-F7B4A0E6C9D5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11F079-FD7E-2146-AA1C-3FDBB381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20B816-F1D5-DE47-A38E-C4B26A5A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465B-1CFF-C04E-B19A-7B4FE5EF1A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98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A0785-A870-E645-A94E-07AF7D2F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BFDBE3-3351-A34E-9036-E6A77B210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0B48C5-15DE-B84B-8752-E80F34EC8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508EC7-6D7D-C54A-ABC6-E6C5CC8E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1FE9-D15B-A345-96D3-F7B4A0E6C9D5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5E27A9-CAB0-0145-9231-66811FEF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F6CFA9-B8A9-CF49-B9AA-84EDD868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465B-1CFF-C04E-B19A-7B4FE5EF1A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76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9582A-4CCC-4A44-A9E4-9312C817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DC747B-1F62-1F45-BECD-204C18AD9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757066-A780-CA49-BCA1-1D34B4A35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EC0630D-5241-CF4A-AD4C-0A120B1D4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496B77C-745E-5A40-A634-5BEEE5A92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E42067-95CF-2D41-982A-60B6F173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1FE9-D15B-A345-96D3-F7B4A0E6C9D5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DBC354-BBE3-AA4C-A4F7-8D37E49C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26A22DA-2C07-F743-8932-0E9178BB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465B-1CFF-C04E-B19A-7B4FE5EF1A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40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9555E-97CE-A344-8DF0-C4357AC4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75A4F0F-1DE7-1F41-B914-8ABFCE2B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1FE9-D15B-A345-96D3-F7B4A0E6C9D5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F41B2B-295E-A142-BE47-2D67CE23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D799D4-2FC4-B94F-B11B-C74B304E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465B-1CFF-C04E-B19A-7B4FE5EF1A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81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F68336A-5147-EE41-A376-67E77677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1FE9-D15B-A345-96D3-F7B4A0E6C9D5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989AA79-CF35-6542-9506-62A996D3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F7194F1-B34D-AF42-B366-FA37F4D1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465B-1CFF-C04E-B19A-7B4FE5EF1A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97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BAAC10-84F2-DC4D-A6B0-9D987F818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E18E52-7389-C94F-B3FF-F2AE969D5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C58E97-A876-D049-BBC1-CEC7B4631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6CBF0E-6B06-6F42-BD76-89642549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1FE9-D15B-A345-96D3-F7B4A0E6C9D5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32C15A-5E03-2D4E-827A-FBB80B1AA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2BCD18-C453-5F41-B4E7-F3869E03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465B-1CFF-C04E-B19A-7B4FE5EF1A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67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4D7F67-532A-BE44-ADD4-C307D644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0D49C98-BC09-D346-99CC-D8EAD837F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390825-ECE1-194B-BBE4-A6DC5570C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CE503A-D45D-9D40-BCD7-2BE8DD8C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1FE9-D15B-A345-96D3-F7B4A0E6C9D5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4FF774-57E8-CA4C-8A6D-91EBC26C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D609DF-FA7E-C84E-93A5-B717AE31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465B-1CFF-C04E-B19A-7B4FE5EF1A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63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9934146-EA5E-6744-85A8-960284C1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0C6DBA-D5D6-834B-AF8F-8E327DAC7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F1FB23-8425-9B48-AF7A-E9D185EE5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A1FE9-D15B-A345-96D3-F7B4A0E6C9D5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833410-6373-CD41-B4A7-2A8FE369A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DF87C7-6222-F24F-8E58-4738B68CA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1465B-1CFF-C04E-B19A-7B4FE5EF1A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25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-com.translate.goog/heartcombo/devise?_x_tr_sl=en&amp;_x_tr_tl=ja&amp;_x_tr_hl=ja&amp;_x_tr_pto=wapp#getting-starte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1454CD-247C-D942-B4E8-BBAE99F2A7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Work_Ticket</a:t>
            </a:r>
            <a:r>
              <a:rPr kumimoji="1" lang="ja-JP" altLang="en-US"/>
              <a:t>システム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895189-05E1-734A-8CCE-11DBE570FB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外注管理を楽に</a:t>
            </a:r>
          </a:p>
        </p:txBody>
      </p:sp>
    </p:spTree>
    <p:extLst>
      <p:ext uri="{BB962C8B-B14F-4D97-AF65-F5344CB8AC3E}">
        <p14:creationId xmlns:p14="http://schemas.microsoft.com/office/powerpoint/2010/main" val="3640844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9EA1E-DFB1-0C4B-9493-76FB8C39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/>
              <a:t>取得希望通知</a:t>
            </a:r>
            <a:r>
              <a:rPr lang="en-US" altLang="ja-JP" sz="3600" dirty="0"/>
              <a:t>_alert</a:t>
            </a:r>
            <a:endParaRPr kumimoji="1" lang="ja-JP" altLang="en-US" sz="36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5571E2F-21D9-B94B-B9CD-7D9AABFCF9D4}"/>
              </a:ext>
            </a:extLst>
          </p:cNvPr>
          <p:cNvSpPr/>
          <p:nvPr/>
        </p:nvSpPr>
        <p:spPr>
          <a:xfrm>
            <a:off x="838200" y="1690688"/>
            <a:ext cx="10515600" cy="4882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BA81E19-A47C-574B-B1A9-49FA45987C12}"/>
              </a:ext>
            </a:extLst>
          </p:cNvPr>
          <p:cNvSpPr/>
          <p:nvPr/>
        </p:nvSpPr>
        <p:spPr>
          <a:xfrm>
            <a:off x="4860885" y="2194278"/>
            <a:ext cx="2470228" cy="381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誰から</a:t>
            </a:r>
            <a:endParaRPr kumimoji="1" lang="ja-JP" altLang="en-US" sz="140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937702A-F917-164A-9708-9A40C30FCEF1}"/>
              </a:ext>
            </a:extLst>
          </p:cNvPr>
          <p:cNvSpPr/>
          <p:nvPr/>
        </p:nvSpPr>
        <p:spPr>
          <a:xfrm>
            <a:off x="4860885" y="2888588"/>
            <a:ext cx="2470228" cy="381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どのチケットを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932605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28A604-4CE9-7A46-8E07-1882D96AC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88" y="2430592"/>
            <a:ext cx="10515600" cy="1325563"/>
          </a:xfrm>
        </p:spPr>
        <p:txBody>
          <a:bodyPr/>
          <a:lstStyle/>
          <a:p>
            <a:pPr algn="ctr"/>
            <a:r>
              <a:rPr lang="en-US" altLang="ja-JP" dirty="0"/>
              <a:t>user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513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9EA1E-DFB1-0C4B-9493-76FB8C39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Top</a:t>
            </a:r>
            <a:r>
              <a:rPr kumimoji="1" lang="ja-JP" altLang="en-US" sz="3600"/>
              <a:t>ページ</a:t>
            </a:r>
            <a:r>
              <a:rPr kumimoji="1" lang="en-US" altLang="ja-JP" sz="3600" dirty="0"/>
              <a:t>_index</a:t>
            </a:r>
            <a:endParaRPr kumimoji="1" lang="ja-JP" altLang="en-US" sz="36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5571E2F-21D9-B94B-B9CD-7D9AABFCF9D4}"/>
              </a:ext>
            </a:extLst>
          </p:cNvPr>
          <p:cNvSpPr/>
          <p:nvPr/>
        </p:nvSpPr>
        <p:spPr>
          <a:xfrm>
            <a:off x="838200" y="1690688"/>
            <a:ext cx="10515600" cy="4882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390F5A7-6564-814E-B269-A5E5DD36CB49}"/>
              </a:ext>
            </a:extLst>
          </p:cNvPr>
          <p:cNvSpPr/>
          <p:nvPr/>
        </p:nvSpPr>
        <p:spPr>
          <a:xfrm>
            <a:off x="1338426" y="3131048"/>
            <a:ext cx="1945342" cy="43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取得済みチケット</a:t>
            </a:r>
            <a:endParaRPr kumimoji="1" lang="ja-JP" altLang="en-US" sz="14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273A962-1452-F24E-BB24-D7F7D5E7F614}"/>
              </a:ext>
            </a:extLst>
          </p:cNvPr>
          <p:cNvSpPr/>
          <p:nvPr/>
        </p:nvSpPr>
        <p:spPr>
          <a:xfrm>
            <a:off x="1342903" y="2252116"/>
            <a:ext cx="1592131" cy="43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チケット一覧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0C9607D-FD9B-924B-89AF-6371604F51B9}"/>
              </a:ext>
            </a:extLst>
          </p:cNvPr>
          <p:cNvSpPr txBox="1"/>
          <p:nvPr/>
        </p:nvSpPr>
        <p:spPr>
          <a:xfrm>
            <a:off x="4306185" y="2283601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登録カテゴリー一覧</a:t>
            </a:r>
            <a:r>
              <a:rPr lang="en-US" altLang="ja-JP" dirty="0"/>
              <a:t>_show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4533BB-FF81-B64A-9E2D-35145BAEDE2C}"/>
              </a:ext>
            </a:extLst>
          </p:cNvPr>
          <p:cNvSpPr txBox="1"/>
          <p:nvPr/>
        </p:nvSpPr>
        <p:spPr>
          <a:xfrm>
            <a:off x="3541953" y="22836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→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53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9EA1E-DFB1-0C4B-9493-76FB8C39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/>
              <a:t>取得済みチケット</a:t>
            </a:r>
            <a:r>
              <a:rPr lang="en-US" altLang="ja-JP" sz="3600" dirty="0"/>
              <a:t>_acquired</a:t>
            </a:r>
            <a:endParaRPr kumimoji="1" lang="ja-JP" altLang="en-US" sz="36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5571E2F-21D9-B94B-B9CD-7D9AABFCF9D4}"/>
              </a:ext>
            </a:extLst>
          </p:cNvPr>
          <p:cNvSpPr/>
          <p:nvPr/>
        </p:nvSpPr>
        <p:spPr>
          <a:xfrm>
            <a:off x="838200" y="1690688"/>
            <a:ext cx="10515600" cy="4882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390F5A7-6564-814E-B269-A5E5DD36CB49}"/>
              </a:ext>
            </a:extLst>
          </p:cNvPr>
          <p:cNvSpPr/>
          <p:nvPr/>
        </p:nvSpPr>
        <p:spPr>
          <a:xfrm>
            <a:off x="4564370" y="2252116"/>
            <a:ext cx="1945342" cy="43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作業中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273A962-1452-F24E-BB24-D7F7D5E7F614}"/>
              </a:ext>
            </a:extLst>
          </p:cNvPr>
          <p:cNvSpPr/>
          <p:nvPr/>
        </p:nvSpPr>
        <p:spPr>
          <a:xfrm>
            <a:off x="1342903" y="2252116"/>
            <a:ext cx="1592131" cy="43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チケット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4533BB-FF81-B64A-9E2D-35145BAEDE2C}"/>
              </a:ext>
            </a:extLst>
          </p:cNvPr>
          <p:cNvSpPr txBox="1"/>
          <p:nvPr/>
        </p:nvSpPr>
        <p:spPr>
          <a:xfrm>
            <a:off x="3541953" y="22836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→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F77CF28-7A03-BB4D-8C93-B8B55F038BBE}"/>
              </a:ext>
            </a:extLst>
          </p:cNvPr>
          <p:cNvSpPr/>
          <p:nvPr/>
        </p:nvSpPr>
        <p:spPr>
          <a:xfrm>
            <a:off x="4564370" y="3144627"/>
            <a:ext cx="1945342" cy="43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未着手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C89ABE-1EE6-4949-9020-0B61C2926BDB}"/>
              </a:ext>
            </a:extLst>
          </p:cNvPr>
          <p:cNvSpPr/>
          <p:nvPr/>
        </p:nvSpPr>
        <p:spPr>
          <a:xfrm>
            <a:off x="1342903" y="3144627"/>
            <a:ext cx="1592131" cy="43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チケット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6458F4-40EC-9D4D-95AF-8D60F43EF286}"/>
              </a:ext>
            </a:extLst>
          </p:cNvPr>
          <p:cNvSpPr txBox="1"/>
          <p:nvPr/>
        </p:nvSpPr>
        <p:spPr>
          <a:xfrm>
            <a:off x="3541953" y="31761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→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3FB78F-BE39-8646-9A1A-B97C876ACA2E}"/>
              </a:ext>
            </a:extLst>
          </p:cNvPr>
          <p:cNvSpPr txBox="1"/>
          <p:nvPr/>
        </p:nvSpPr>
        <p:spPr>
          <a:xfrm>
            <a:off x="1226874" y="178673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クリックでチケット内容詳細へ</a:t>
            </a:r>
          </a:p>
        </p:txBody>
      </p:sp>
    </p:spTree>
    <p:extLst>
      <p:ext uri="{BB962C8B-B14F-4D97-AF65-F5344CB8AC3E}">
        <p14:creationId xmlns:p14="http://schemas.microsoft.com/office/powerpoint/2010/main" val="1917458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28A604-4CE9-7A46-8E07-1882D96AC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88" y="2430592"/>
            <a:ext cx="10515600" cy="1325563"/>
          </a:xfrm>
        </p:spPr>
        <p:txBody>
          <a:bodyPr/>
          <a:lstStyle/>
          <a:p>
            <a:pPr algn="ctr"/>
            <a:r>
              <a:rPr lang="en" altLang="ja-JP" dirty="0"/>
              <a:t>common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353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9EA1E-DFB1-0C4B-9493-76FB8C39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/>
              <a:t>登録カテゴリー一覧</a:t>
            </a:r>
            <a:r>
              <a:rPr kumimoji="1" lang="en-US" altLang="ja-JP" sz="3600" dirty="0"/>
              <a:t>_show</a:t>
            </a:r>
            <a:endParaRPr kumimoji="1" lang="ja-JP" altLang="en-US" sz="36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5571E2F-21D9-B94B-B9CD-7D9AABFCF9D4}"/>
              </a:ext>
            </a:extLst>
          </p:cNvPr>
          <p:cNvSpPr/>
          <p:nvPr/>
        </p:nvSpPr>
        <p:spPr>
          <a:xfrm>
            <a:off x="838200" y="1690688"/>
            <a:ext cx="10515600" cy="4882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4EDF9D-5699-EF40-BE31-D4D5019F97B6}"/>
              </a:ext>
            </a:extLst>
          </p:cNvPr>
          <p:cNvSpPr/>
          <p:nvPr/>
        </p:nvSpPr>
        <p:spPr>
          <a:xfrm>
            <a:off x="1540583" y="2531873"/>
            <a:ext cx="1945342" cy="43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登録カテゴリー</a:t>
            </a:r>
            <a:r>
              <a:rPr kumimoji="1" lang="en-US" altLang="ja-JP" sz="1400" dirty="0">
                <a:solidFill>
                  <a:schemeClr val="tx1"/>
                </a:solidFill>
              </a:rPr>
              <a:t>1</a:t>
            </a:r>
            <a:endParaRPr kumimoji="1" lang="ja-JP" altLang="en-US" sz="14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09119F6-F6F0-BD45-9823-0553F763D4C5}"/>
              </a:ext>
            </a:extLst>
          </p:cNvPr>
          <p:cNvSpPr/>
          <p:nvPr/>
        </p:nvSpPr>
        <p:spPr>
          <a:xfrm>
            <a:off x="1540583" y="3332473"/>
            <a:ext cx="1945342" cy="43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登録カテゴリー</a:t>
            </a:r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endParaRPr kumimoji="1" lang="ja-JP" altLang="en-US" sz="14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AE06F54-682B-A541-8192-0D26507FE652}"/>
              </a:ext>
            </a:extLst>
          </p:cNvPr>
          <p:cNvSpPr/>
          <p:nvPr/>
        </p:nvSpPr>
        <p:spPr>
          <a:xfrm>
            <a:off x="1540583" y="4133073"/>
            <a:ext cx="1945342" cy="43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登録カテゴリー</a:t>
            </a:r>
            <a:r>
              <a:rPr kumimoji="1" lang="en-US" altLang="ja-JP" sz="1400" dirty="0">
                <a:solidFill>
                  <a:schemeClr val="tx1"/>
                </a:solidFill>
              </a:rPr>
              <a:t>3</a:t>
            </a:r>
            <a:endParaRPr kumimoji="1" lang="ja-JP" altLang="en-US" sz="1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634AF4A-EFC1-D64C-9A9B-5F6EA761AADE}"/>
              </a:ext>
            </a:extLst>
          </p:cNvPr>
          <p:cNvSpPr/>
          <p:nvPr/>
        </p:nvSpPr>
        <p:spPr>
          <a:xfrm>
            <a:off x="1540583" y="4933673"/>
            <a:ext cx="1945342" cy="43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登録カテゴリー</a:t>
            </a:r>
            <a:r>
              <a:rPr kumimoji="1" lang="en-US" altLang="ja-JP" sz="1400" dirty="0">
                <a:solidFill>
                  <a:schemeClr val="tx1"/>
                </a:solidFill>
              </a:rPr>
              <a:t>4</a:t>
            </a:r>
            <a:endParaRPr kumimoji="1" lang="ja-JP" altLang="en-US" sz="14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F093F92-1418-FB48-872B-6824A84965AC}"/>
              </a:ext>
            </a:extLst>
          </p:cNvPr>
          <p:cNvSpPr/>
          <p:nvPr/>
        </p:nvSpPr>
        <p:spPr>
          <a:xfrm>
            <a:off x="4044648" y="6207161"/>
            <a:ext cx="3544199" cy="25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First  Previous  1 2 3 4 5  Next  Last</a:t>
            </a:r>
            <a:endParaRPr kumimoji="1" lang="ja-JP" altLang="en-US" sz="1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8F5BE11-1C41-3240-AECA-1F87DFCE9669}"/>
              </a:ext>
            </a:extLst>
          </p:cNvPr>
          <p:cNvSpPr txBox="1"/>
          <p:nvPr/>
        </p:nvSpPr>
        <p:spPr>
          <a:xfrm>
            <a:off x="7782833" y="615063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kaminari</a:t>
            </a:r>
            <a:r>
              <a:rPr lang="ja-JP" altLang="en-US"/>
              <a:t>使いたい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32F0F21-942E-624A-9F19-71192621E63B}"/>
              </a:ext>
            </a:extLst>
          </p:cNvPr>
          <p:cNvSpPr txBox="1"/>
          <p:nvPr/>
        </p:nvSpPr>
        <p:spPr>
          <a:xfrm>
            <a:off x="4564368" y="2594843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登録タスク一覧</a:t>
            </a:r>
            <a:r>
              <a:rPr lang="en-US" altLang="ja-JP" dirty="0"/>
              <a:t>_show_2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A68994A-1103-524E-AFC4-EB6EB3D5B3C7}"/>
              </a:ext>
            </a:extLst>
          </p:cNvPr>
          <p:cNvSpPr txBox="1"/>
          <p:nvPr/>
        </p:nvSpPr>
        <p:spPr>
          <a:xfrm>
            <a:off x="3800136" y="25948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→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163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9EA1E-DFB1-0C4B-9493-76FB8C39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/>
              <a:t>登録タスク一覧</a:t>
            </a:r>
            <a:r>
              <a:rPr kumimoji="1" lang="en-US" altLang="ja-JP" sz="3600" dirty="0"/>
              <a:t>_show_2</a:t>
            </a:r>
            <a:endParaRPr kumimoji="1" lang="ja-JP" altLang="en-US" sz="36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5571E2F-21D9-B94B-B9CD-7D9AABFCF9D4}"/>
              </a:ext>
            </a:extLst>
          </p:cNvPr>
          <p:cNvSpPr/>
          <p:nvPr/>
        </p:nvSpPr>
        <p:spPr>
          <a:xfrm>
            <a:off x="838200" y="1690688"/>
            <a:ext cx="10515600" cy="4882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4EDF9D-5699-EF40-BE31-D4D5019F97B6}"/>
              </a:ext>
            </a:extLst>
          </p:cNvPr>
          <p:cNvSpPr/>
          <p:nvPr/>
        </p:nvSpPr>
        <p:spPr>
          <a:xfrm>
            <a:off x="2659157" y="2968377"/>
            <a:ext cx="1945342" cy="43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登録タスク</a:t>
            </a:r>
            <a:r>
              <a:rPr kumimoji="1" lang="en-US" altLang="ja-JP" sz="1400" dirty="0">
                <a:solidFill>
                  <a:schemeClr val="tx1"/>
                </a:solidFill>
              </a:rPr>
              <a:t>1</a:t>
            </a:r>
            <a:endParaRPr kumimoji="1" lang="ja-JP" altLang="en-US" sz="14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09119F6-F6F0-BD45-9823-0553F763D4C5}"/>
              </a:ext>
            </a:extLst>
          </p:cNvPr>
          <p:cNvSpPr/>
          <p:nvPr/>
        </p:nvSpPr>
        <p:spPr>
          <a:xfrm>
            <a:off x="2659157" y="3768977"/>
            <a:ext cx="1945342" cy="43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登録タスク</a:t>
            </a:r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endParaRPr kumimoji="1" lang="ja-JP" altLang="en-US" sz="14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AE06F54-682B-A541-8192-0D26507FE652}"/>
              </a:ext>
            </a:extLst>
          </p:cNvPr>
          <p:cNvSpPr/>
          <p:nvPr/>
        </p:nvSpPr>
        <p:spPr>
          <a:xfrm>
            <a:off x="2659157" y="4569577"/>
            <a:ext cx="1945342" cy="43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登録タスク</a:t>
            </a:r>
            <a:r>
              <a:rPr kumimoji="1" lang="en-US" altLang="ja-JP" sz="1400" dirty="0">
                <a:solidFill>
                  <a:schemeClr val="tx1"/>
                </a:solidFill>
              </a:rPr>
              <a:t>3</a:t>
            </a:r>
            <a:endParaRPr kumimoji="1" lang="ja-JP" altLang="en-US" sz="1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634AF4A-EFC1-D64C-9A9B-5F6EA761AADE}"/>
              </a:ext>
            </a:extLst>
          </p:cNvPr>
          <p:cNvSpPr/>
          <p:nvPr/>
        </p:nvSpPr>
        <p:spPr>
          <a:xfrm>
            <a:off x="2659157" y="5370177"/>
            <a:ext cx="1945342" cy="43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登録タスク</a:t>
            </a:r>
            <a:r>
              <a:rPr kumimoji="1" lang="en-US" altLang="ja-JP" sz="1400" dirty="0">
                <a:solidFill>
                  <a:schemeClr val="tx1"/>
                </a:solidFill>
              </a:rPr>
              <a:t>4</a:t>
            </a:r>
            <a:endParaRPr kumimoji="1" lang="ja-JP" altLang="en-US" sz="14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C6BE4A0-B376-0944-AA84-010CE340B021}"/>
              </a:ext>
            </a:extLst>
          </p:cNvPr>
          <p:cNvSpPr/>
          <p:nvPr/>
        </p:nvSpPr>
        <p:spPr>
          <a:xfrm>
            <a:off x="4044648" y="6207161"/>
            <a:ext cx="3544199" cy="25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First  Previous  1 2 3 4 5  Next  Last</a:t>
            </a:r>
            <a:endParaRPr kumimoji="1" lang="ja-JP" altLang="en-US" sz="1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46D32BB-7493-CC43-ACFB-1626F55FAE8C}"/>
              </a:ext>
            </a:extLst>
          </p:cNvPr>
          <p:cNvSpPr txBox="1"/>
          <p:nvPr/>
        </p:nvSpPr>
        <p:spPr>
          <a:xfrm>
            <a:off x="7782833" y="615063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kaminari</a:t>
            </a:r>
            <a:r>
              <a:rPr lang="ja-JP" altLang="en-US"/>
              <a:t>使いたい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72246D8-22BB-9445-9906-D9252A95FC28}"/>
              </a:ext>
            </a:extLst>
          </p:cNvPr>
          <p:cNvSpPr/>
          <p:nvPr/>
        </p:nvSpPr>
        <p:spPr>
          <a:xfrm>
            <a:off x="5124002" y="2968377"/>
            <a:ext cx="1945342" cy="43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詳細</a:t>
            </a:r>
            <a:endParaRPr kumimoji="1" lang="ja-JP" altLang="en-US" sz="14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177950A-7BA0-4546-A76E-22F5B3856436}"/>
              </a:ext>
            </a:extLst>
          </p:cNvPr>
          <p:cNvSpPr/>
          <p:nvPr/>
        </p:nvSpPr>
        <p:spPr>
          <a:xfrm>
            <a:off x="5113244" y="3753686"/>
            <a:ext cx="1945342" cy="43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詳細</a:t>
            </a:r>
            <a:endParaRPr kumimoji="1" lang="ja-JP" altLang="en-US" sz="14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325E82F-9CE5-6A48-8ECD-D65F95486F6A}"/>
              </a:ext>
            </a:extLst>
          </p:cNvPr>
          <p:cNvSpPr/>
          <p:nvPr/>
        </p:nvSpPr>
        <p:spPr>
          <a:xfrm>
            <a:off x="5124002" y="4572244"/>
            <a:ext cx="1945342" cy="43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詳細</a:t>
            </a:r>
            <a:endParaRPr kumimoji="1" lang="ja-JP" altLang="en-US" sz="140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4E9C879-5A46-864E-9E09-F502D47D60E8}"/>
              </a:ext>
            </a:extLst>
          </p:cNvPr>
          <p:cNvSpPr/>
          <p:nvPr/>
        </p:nvSpPr>
        <p:spPr>
          <a:xfrm>
            <a:off x="5113244" y="5357553"/>
            <a:ext cx="1945342" cy="43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詳細</a:t>
            </a:r>
            <a:endParaRPr kumimoji="1" lang="ja-JP" altLang="en-US" sz="140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82C4EAD-287F-1D49-911F-B473A7872B6F}"/>
              </a:ext>
            </a:extLst>
          </p:cNvPr>
          <p:cNvSpPr/>
          <p:nvPr/>
        </p:nvSpPr>
        <p:spPr>
          <a:xfrm>
            <a:off x="3896506" y="2109938"/>
            <a:ext cx="4410187" cy="43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登録カテゴリー</a:t>
            </a:r>
            <a:r>
              <a:rPr kumimoji="1" lang="en-US" altLang="ja-JP" sz="1400" dirty="0">
                <a:solidFill>
                  <a:schemeClr val="tx1"/>
                </a:solidFill>
              </a:rPr>
              <a:t>1</a:t>
            </a:r>
            <a:endParaRPr kumimoji="1" lang="ja-JP" altLang="en-US" sz="140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8E5C01A-B856-E94F-8B66-3377799A337E}"/>
              </a:ext>
            </a:extLst>
          </p:cNvPr>
          <p:cNvSpPr/>
          <p:nvPr/>
        </p:nvSpPr>
        <p:spPr>
          <a:xfrm>
            <a:off x="7588847" y="2968377"/>
            <a:ext cx="1945342" cy="43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取得希望</a:t>
            </a:r>
            <a:endParaRPr kumimoji="1" lang="ja-JP" altLang="en-US" sz="140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F5CEB73-66B6-444F-A267-77FC99DBC376}"/>
              </a:ext>
            </a:extLst>
          </p:cNvPr>
          <p:cNvSpPr/>
          <p:nvPr/>
        </p:nvSpPr>
        <p:spPr>
          <a:xfrm>
            <a:off x="7578089" y="3753686"/>
            <a:ext cx="1945342" cy="43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取得希望</a:t>
            </a:r>
            <a:endParaRPr kumimoji="1" lang="ja-JP" altLang="en-US" sz="14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499C1E1-8642-0648-ABBD-FE95C3397E5D}"/>
              </a:ext>
            </a:extLst>
          </p:cNvPr>
          <p:cNvSpPr/>
          <p:nvPr/>
        </p:nvSpPr>
        <p:spPr>
          <a:xfrm>
            <a:off x="7588847" y="4572244"/>
            <a:ext cx="1945342" cy="43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取得希望</a:t>
            </a:r>
            <a:endParaRPr kumimoji="1" lang="ja-JP" altLang="en-US" sz="140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57DB67A-1081-184B-888F-DA4058757B01}"/>
              </a:ext>
            </a:extLst>
          </p:cNvPr>
          <p:cNvSpPr/>
          <p:nvPr/>
        </p:nvSpPr>
        <p:spPr>
          <a:xfrm>
            <a:off x="7578089" y="5357553"/>
            <a:ext cx="1945342" cy="43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取得希望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792617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9EA1E-DFB1-0C4B-9493-76FB8C39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/>
              <a:t>登録タスク詳細</a:t>
            </a:r>
            <a:r>
              <a:rPr kumimoji="1" lang="en-US" altLang="ja-JP" sz="3600" dirty="0"/>
              <a:t>_show_3</a:t>
            </a:r>
            <a:endParaRPr kumimoji="1" lang="ja-JP" altLang="en-US" sz="36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5571E2F-21D9-B94B-B9CD-7D9AABFCF9D4}"/>
              </a:ext>
            </a:extLst>
          </p:cNvPr>
          <p:cNvSpPr/>
          <p:nvPr/>
        </p:nvSpPr>
        <p:spPr>
          <a:xfrm>
            <a:off x="838200" y="1690688"/>
            <a:ext cx="10515600" cy="4882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4EDF9D-5699-EF40-BE31-D4D5019F97B6}"/>
              </a:ext>
            </a:extLst>
          </p:cNvPr>
          <p:cNvSpPr/>
          <p:nvPr/>
        </p:nvSpPr>
        <p:spPr>
          <a:xfrm>
            <a:off x="3735144" y="2092013"/>
            <a:ext cx="1945342" cy="43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登録タスク</a:t>
            </a:r>
            <a:r>
              <a:rPr kumimoji="1" lang="en-US" altLang="ja-JP" sz="1400" dirty="0">
                <a:solidFill>
                  <a:schemeClr val="tx1"/>
                </a:solidFill>
              </a:rPr>
              <a:t>1</a:t>
            </a:r>
            <a:endParaRPr kumimoji="1" lang="ja-JP" altLang="en-US" sz="14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41F3F26-B0D7-294B-9DD1-0970E5FEA73B}"/>
              </a:ext>
            </a:extLst>
          </p:cNvPr>
          <p:cNvSpPr/>
          <p:nvPr/>
        </p:nvSpPr>
        <p:spPr>
          <a:xfrm>
            <a:off x="1228610" y="2092013"/>
            <a:ext cx="1945342" cy="43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登録カテゴリー</a:t>
            </a:r>
            <a:r>
              <a:rPr kumimoji="1" lang="en-US" altLang="ja-JP" sz="1400" dirty="0">
                <a:solidFill>
                  <a:schemeClr val="tx1"/>
                </a:solidFill>
              </a:rPr>
              <a:t>1</a:t>
            </a:r>
            <a:endParaRPr kumimoji="1" lang="ja-JP" altLang="en-US" sz="14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C3FABB5-579F-BD49-A2A2-D1F7780489A8}"/>
              </a:ext>
            </a:extLst>
          </p:cNvPr>
          <p:cNvSpPr txBox="1"/>
          <p:nvPr/>
        </p:nvSpPr>
        <p:spPr>
          <a:xfrm>
            <a:off x="3246799" y="21549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ー</a:t>
            </a:r>
            <a:endParaRPr kumimoji="1" lang="en-US" altLang="ja-JP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C6BB2CC-4D72-F04B-8C8A-AA8FC27880D7}"/>
              </a:ext>
            </a:extLst>
          </p:cNvPr>
          <p:cNvSpPr/>
          <p:nvPr/>
        </p:nvSpPr>
        <p:spPr>
          <a:xfrm>
            <a:off x="1233772" y="2800100"/>
            <a:ext cx="9674481" cy="3288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[</a:t>
            </a:r>
            <a:r>
              <a:rPr kumimoji="1" lang="ja-JP" altLang="en-US" sz="1400">
                <a:solidFill>
                  <a:schemeClr val="tx1"/>
                </a:solidFill>
              </a:rPr>
              <a:t>詳細説明</a:t>
            </a:r>
            <a:r>
              <a:rPr kumimoji="1" lang="en-US" altLang="ja-JP" sz="1400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ja-JP" altLang="en-US" sz="1400">
                <a:solidFill>
                  <a:schemeClr val="tx1"/>
                </a:solidFill>
              </a:rPr>
              <a:t>このタスクはこのようなお仕事です。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>
                <a:solidFill>
                  <a:schemeClr val="tx1"/>
                </a:solidFill>
              </a:rPr>
              <a:t>〇〇</a:t>
            </a:r>
            <a:r>
              <a:rPr kumimoji="1" lang="ja-JP" altLang="en-US" sz="1400">
                <a:solidFill>
                  <a:schemeClr val="tx1"/>
                </a:solidFill>
              </a:rPr>
              <a:t>までに完了させてください。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32734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CB8760-F77D-1749-81EC-0C8D4163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実装ビジョン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ABB890-1CEC-774E-8BA4-4B64FA794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000"/>
              <a:t>誰にどんなタスクを振り分け、価格、時間、進捗を計測</a:t>
            </a:r>
            <a:endParaRPr lang="en-US" altLang="ja-JP" sz="2000" dirty="0"/>
          </a:p>
          <a:p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36854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EE4700-BBBC-B445-837D-F73142CD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FD96DC-1DEC-D74A-A408-6D8812F15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カテゴリーごとにタスクを設定</a:t>
            </a:r>
            <a:endParaRPr lang="en-US" altLang="ja-JP" dirty="0"/>
          </a:p>
          <a:p>
            <a:r>
              <a:rPr lang="ja-JP" altLang="en-US"/>
              <a:t>各カテゴリー、タスクにかかった時間を計測</a:t>
            </a:r>
            <a:endParaRPr lang="en-US" altLang="ja-JP" dirty="0"/>
          </a:p>
          <a:p>
            <a:r>
              <a:rPr lang="ja-JP" altLang="en-US"/>
              <a:t>ログイン</a:t>
            </a:r>
            <a:endParaRPr lang="en-US" altLang="ja-JP" dirty="0"/>
          </a:p>
          <a:p>
            <a:r>
              <a:rPr kumimoji="1" lang="ja-JP" altLang="en-US"/>
              <a:t>取得希望入ったら通知</a:t>
            </a:r>
            <a:endParaRPr kumimoji="1" lang="en-US" altLang="ja-JP" dirty="0"/>
          </a:p>
          <a:p>
            <a:r>
              <a:rPr lang="en" altLang="ja-JP" dirty="0"/>
              <a:t>User</a:t>
            </a:r>
            <a:r>
              <a:rPr lang="ja-JP" altLang="en-US"/>
              <a:t>の購買履歴みたい</a:t>
            </a:r>
            <a:endParaRPr lang="en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16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CA9390-68D6-4C49-81C2-43326280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機能詳細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50ACC0-2591-C64D-A55F-172EB996F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819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sz="1400" dirty="0"/>
              <a:t>[</a:t>
            </a:r>
            <a:r>
              <a:rPr lang="ja-JP" altLang="en-US" sz="1400"/>
              <a:t>準備</a:t>
            </a:r>
            <a:r>
              <a:rPr lang="en-US" altLang="ja-JP" sz="1400" dirty="0"/>
              <a:t>]</a:t>
            </a:r>
            <a:endParaRPr lang="en" altLang="ja-JP" sz="1400" dirty="0"/>
          </a:p>
          <a:p>
            <a:pPr marL="0" indent="0">
              <a:buNone/>
            </a:pPr>
            <a:r>
              <a:rPr lang="en" altLang="ja-JP" sz="1400" dirty="0"/>
              <a:t>Scaffold</a:t>
            </a:r>
          </a:p>
          <a:p>
            <a:pPr marL="0" indent="0">
              <a:buNone/>
            </a:pPr>
            <a:r>
              <a:rPr lang="en" altLang="ja-JP" sz="1400" dirty="0" err="1"/>
              <a:t>better_errors</a:t>
            </a:r>
            <a:endParaRPr lang="en" altLang="ja-JP" sz="1400" dirty="0"/>
          </a:p>
          <a:p>
            <a:pPr marL="0" indent="0">
              <a:buNone/>
            </a:pPr>
            <a:r>
              <a:rPr lang="ja-JP" altLang="en-US" sz="1400"/>
              <a:t>画面開発：</a:t>
            </a:r>
            <a:r>
              <a:rPr lang="en" altLang="ja-JP" sz="1400" dirty="0"/>
              <a:t>Bootstrap</a:t>
            </a:r>
          </a:p>
          <a:p>
            <a:pPr marL="0" indent="0">
              <a:buNone/>
            </a:pPr>
            <a:r>
              <a:rPr lang="en" altLang="ja-JP" sz="1400" dirty="0"/>
              <a:t>[</a:t>
            </a:r>
            <a:r>
              <a:rPr lang="ja-JP" altLang="en-US" sz="1400"/>
              <a:t>注意点</a:t>
            </a:r>
            <a:r>
              <a:rPr lang="en" altLang="ja-JP" sz="1400" dirty="0"/>
              <a:t>]</a:t>
            </a:r>
          </a:p>
          <a:p>
            <a:pPr marL="0" indent="0">
              <a:buNone/>
            </a:pPr>
            <a:r>
              <a:rPr lang="ja-JP" altLang="en-US" sz="1400"/>
              <a:t>ルートはヘルパーで書く</a:t>
            </a:r>
            <a:endParaRPr lang="en" altLang="ja-JP" sz="1400" dirty="0"/>
          </a:p>
          <a:p>
            <a:pPr marL="0" indent="0">
              <a:buNone/>
            </a:pPr>
            <a:r>
              <a:rPr lang="en" altLang="ja-JP" sz="1400" dirty="0"/>
              <a:t>[</a:t>
            </a:r>
            <a:r>
              <a:rPr lang="ja-JP" altLang="en-US" sz="1400"/>
              <a:t>詳細</a:t>
            </a:r>
            <a:r>
              <a:rPr lang="en" altLang="ja-JP" sz="1400" dirty="0"/>
              <a:t>]</a:t>
            </a:r>
          </a:p>
          <a:p>
            <a:pPr marL="0" indent="0">
              <a:buNone/>
            </a:pPr>
            <a:r>
              <a:rPr lang="ja-JP" altLang="en-US" sz="1400"/>
              <a:t>カテゴリー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1400"/>
              <a:t>タスク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1400"/>
              <a:t>ログイン：</a:t>
            </a:r>
            <a:r>
              <a:rPr lang="en" altLang="ja-JP" sz="1400" dirty="0"/>
              <a:t>devise</a:t>
            </a:r>
            <a:r>
              <a:rPr lang="ja-JP" altLang="en-US" sz="1400" dirty="0"/>
              <a:t>　</a:t>
            </a:r>
            <a:r>
              <a:rPr lang="en" altLang="ja-JP" sz="1000" dirty="0">
                <a:hlinkClick r:id="rId2"/>
              </a:rPr>
              <a:t>https://github-com.translate.goog/heartcombo/devise?_x_tr_sl=en&amp;_x_tr_tl=ja&amp;_x_tr_hl=ja&amp;_x_tr_pto=wapp#getting-started</a:t>
            </a:r>
            <a:endParaRPr lang="en" altLang="ja-JP" sz="1000" dirty="0"/>
          </a:p>
          <a:p>
            <a:pPr marL="0" indent="0">
              <a:buNone/>
            </a:pPr>
            <a:r>
              <a:rPr lang="ja-JP" altLang="en-US" sz="1000"/>
              <a:t>通知機能</a:t>
            </a:r>
            <a:endParaRPr lang="en" altLang="ja-JP" sz="1000" dirty="0"/>
          </a:p>
          <a:p>
            <a:pPr marL="0" indent="0">
              <a:buNone/>
            </a:pPr>
            <a:r>
              <a:rPr lang="en" altLang="ja-JP" sz="1400" dirty="0"/>
              <a:t>[</a:t>
            </a:r>
            <a:r>
              <a:rPr lang="ja-JP" altLang="en-US" sz="1400"/>
              <a:t>使いたい</a:t>
            </a:r>
            <a:r>
              <a:rPr lang="en" altLang="ja-JP" sz="1400" dirty="0"/>
              <a:t>]</a:t>
            </a:r>
          </a:p>
          <a:p>
            <a:pPr marL="0" indent="0">
              <a:buNone/>
            </a:pPr>
            <a:r>
              <a:rPr lang="en" altLang="ja-JP" sz="1400" dirty="0" err="1"/>
              <a:t>Kaminari</a:t>
            </a:r>
            <a:endParaRPr lang="en" altLang="ja-JP" sz="1400" dirty="0"/>
          </a:p>
          <a:p>
            <a:pPr marL="0" indent="0">
              <a:buNone/>
            </a:pPr>
            <a:r>
              <a:rPr lang="ja-JP" altLang="en-US" sz="1400"/>
              <a:t>フォーム：ホームビルダー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1400"/>
              <a:t>　　　</a:t>
            </a:r>
            <a:r>
              <a:rPr lang="en" altLang="ja-JP" sz="1400" dirty="0"/>
              <a:t>https://</a:t>
            </a:r>
            <a:r>
              <a:rPr lang="en" altLang="ja-JP" sz="1400" dirty="0" err="1"/>
              <a:t>qiita.com</a:t>
            </a:r>
            <a:r>
              <a:rPr lang="en" altLang="ja-JP" sz="1400" dirty="0"/>
              <a:t>/</a:t>
            </a:r>
            <a:r>
              <a:rPr lang="en" altLang="ja-JP" sz="1400" dirty="0" err="1"/>
              <a:t>ozackiee</a:t>
            </a:r>
            <a:r>
              <a:rPr lang="en" altLang="ja-JP" sz="1400" dirty="0"/>
              <a:t>/items/716572d25a65d55e0ff8</a:t>
            </a:r>
          </a:p>
          <a:p>
            <a:pPr marL="0" indent="0">
              <a:buNone/>
            </a:pPr>
            <a:r>
              <a:rPr lang="ja-JP" altLang="en-US" sz="1400"/>
              <a:t>　　　</a:t>
            </a:r>
            <a:r>
              <a:rPr lang="en" altLang="ja-JP" sz="1400" dirty="0"/>
              <a:t>https://</a:t>
            </a:r>
            <a:r>
              <a:rPr lang="en" altLang="ja-JP" sz="1400" dirty="0" err="1"/>
              <a:t>railsdoc.com</a:t>
            </a:r>
            <a:r>
              <a:rPr lang="en" altLang="ja-JP" sz="1400" dirty="0"/>
              <a:t>/form</a:t>
            </a:r>
          </a:p>
          <a:p>
            <a:pPr marL="0" indent="0">
              <a:buNone/>
            </a:pPr>
            <a:r>
              <a:rPr lang="ja-JP" altLang="en-US" sz="1400"/>
              <a:t>　　　</a:t>
            </a:r>
            <a:r>
              <a:rPr lang="en" altLang="ja-JP" sz="1400" dirty="0"/>
              <a:t>https://</a:t>
            </a:r>
            <a:r>
              <a:rPr lang="en" altLang="ja-JP" sz="1400" dirty="0" err="1"/>
              <a:t>railsdoc.com</a:t>
            </a:r>
            <a:r>
              <a:rPr lang="en" altLang="ja-JP" sz="1400" dirty="0"/>
              <a:t>/page/</a:t>
            </a:r>
            <a:r>
              <a:rPr lang="en" altLang="ja-JP" sz="1400" dirty="0" err="1"/>
              <a:t>text_field</a:t>
            </a:r>
            <a:endParaRPr lang="en" altLang="ja-JP" sz="1400" dirty="0"/>
          </a:p>
          <a:p>
            <a:pPr marL="0" indent="0">
              <a:buNone/>
            </a:pPr>
            <a:r>
              <a:rPr lang="ja-JP" altLang="en-US" sz="1400"/>
              <a:t>　　　</a:t>
            </a:r>
            <a:r>
              <a:rPr lang="en" altLang="ja-JP" sz="1400" dirty="0"/>
              <a:t>https://</a:t>
            </a:r>
            <a:r>
              <a:rPr lang="en" altLang="ja-JP" sz="1400" dirty="0" err="1"/>
              <a:t>railsdoc.com</a:t>
            </a:r>
            <a:r>
              <a:rPr lang="en" altLang="ja-JP" sz="1400" dirty="0"/>
              <a:t>/page/</a:t>
            </a:r>
            <a:r>
              <a:rPr lang="en" altLang="ja-JP" sz="1400" dirty="0" err="1"/>
              <a:t>text_area</a:t>
            </a:r>
            <a:endParaRPr lang="en" altLang="ja-JP" sz="1400" dirty="0"/>
          </a:p>
          <a:p>
            <a:pPr marL="457200" indent="-457200">
              <a:buFont typeface="+mj-lt"/>
              <a:buAutoNum type="arabicPeriod"/>
            </a:pP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24300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28A604-4CE9-7A46-8E07-1882D96AC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88" y="2430592"/>
            <a:ext cx="10515600" cy="1325563"/>
          </a:xfrm>
        </p:spPr>
        <p:txBody>
          <a:bodyPr/>
          <a:lstStyle/>
          <a:p>
            <a:pPr algn="ctr"/>
            <a:r>
              <a:rPr lang="ja-JP" altLang="en-US"/>
              <a:t>画面設計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76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28A604-4CE9-7A46-8E07-1882D96AC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88" y="2430592"/>
            <a:ext cx="10515600" cy="1325563"/>
          </a:xfrm>
        </p:spPr>
        <p:txBody>
          <a:bodyPr/>
          <a:lstStyle/>
          <a:p>
            <a:pPr algn="ctr"/>
            <a:r>
              <a:rPr lang="en-US" altLang="ja-JP" dirty="0"/>
              <a:t>author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84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59CEFE6-F185-4749-ACA6-8D90836B18E4}"/>
              </a:ext>
            </a:extLst>
          </p:cNvPr>
          <p:cNvSpPr/>
          <p:nvPr/>
        </p:nvSpPr>
        <p:spPr>
          <a:xfrm>
            <a:off x="3786244" y="1690687"/>
            <a:ext cx="7567556" cy="8508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8ADC9855-DFDD-9642-8BA4-AC8735D49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696" y="2541546"/>
            <a:ext cx="7580104" cy="4031375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2B053E1-EC2E-A543-A353-3AA5EFAC40FD}"/>
              </a:ext>
            </a:extLst>
          </p:cNvPr>
          <p:cNvSpPr/>
          <p:nvPr/>
        </p:nvSpPr>
        <p:spPr>
          <a:xfrm>
            <a:off x="838200" y="1690687"/>
            <a:ext cx="2937734" cy="48822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579EA1E-DFB1-0C4B-9493-76FB8C39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Top</a:t>
            </a:r>
            <a:r>
              <a:rPr kumimoji="1" lang="ja-JP" altLang="en-US" sz="3600"/>
              <a:t>ページ</a:t>
            </a:r>
            <a:r>
              <a:rPr kumimoji="1" lang="en-US" altLang="ja-JP" sz="3600" dirty="0"/>
              <a:t>_index</a:t>
            </a:r>
            <a:endParaRPr kumimoji="1" lang="ja-JP" altLang="en-US" sz="36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5571E2F-21D9-B94B-B9CD-7D9AABFCF9D4}"/>
              </a:ext>
            </a:extLst>
          </p:cNvPr>
          <p:cNvSpPr/>
          <p:nvPr/>
        </p:nvSpPr>
        <p:spPr>
          <a:xfrm>
            <a:off x="838200" y="1690688"/>
            <a:ext cx="10515600" cy="4882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273A962-1452-F24E-BB24-D7F7D5E7F614}"/>
              </a:ext>
            </a:extLst>
          </p:cNvPr>
          <p:cNvSpPr/>
          <p:nvPr/>
        </p:nvSpPr>
        <p:spPr>
          <a:xfrm>
            <a:off x="1359941" y="3088776"/>
            <a:ext cx="1945342" cy="432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タスク登録</a:t>
            </a:r>
            <a:endParaRPr kumimoji="1" lang="ja-JP" altLang="en-US" sz="1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B666D9-0037-4843-A91D-E8619229D543}"/>
              </a:ext>
            </a:extLst>
          </p:cNvPr>
          <p:cNvSpPr/>
          <p:nvPr/>
        </p:nvSpPr>
        <p:spPr>
          <a:xfrm>
            <a:off x="1357703" y="3765982"/>
            <a:ext cx="1945342" cy="432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登録カテゴリー一覧</a:t>
            </a:r>
            <a:endParaRPr kumimoji="1" lang="ja-JP" altLang="en-US" sz="14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343B1BF-7053-6547-983B-9D6CA2B32BB7}"/>
              </a:ext>
            </a:extLst>
          </p:cNvPr>
          <p:cNvSpPr/>
          <p:nvPr/>
        </p:nvSpPr>
        <p:spPr>
          <a:xfrm>
            <a:off x="1357703" y="4445822"/>
            <a:ext cx="1945342" cy="432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販売済チケット</a:t>
            </a:r>
            <a:r>
              <a:rPr lang="ja-JP" altLang="en-US" sz="1400">
                <a:solidFill>
                  <a:schemeClr val="tx1"/>
                </a:solidFill>
              </a:rPr>
              <a:t>進捗</a:t>
            </a:r>
            <a:endParaRPr kumimoji="1" lang="ja-JP" altLang="en-US" sz="14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4C852BC-57F3-804D-902D-5656AC046261}"/>
              </a:ext>
            </a:extLst>
          </p:cNvPr>
          <p:cNvSpPr/>
          <p:nvPr/>
        </p:nvSpPr>
        <p:spPr>
          <a:xfrm>
            <a:off x="1347393" y="5123028"/>
            <a:ext cx="1945342" cy="432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取得希望通知</a:t>
            </a:r>
            <a:endParaRPr kumimoji="1" lang="ja-JP" altLang="en-US" sz="14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DAA0324-EBE2-AB47-9A60-A866DF08891B}"/>
              </a:ext>
            </a:extLst>
          </p:cNvPr>
          <p:cNvSpPr/>
          <p:nvPr/>
        </p:nvSpPr>
        <p:spPr>
          <a:xfrm>
            <a:off x="1358151" y="5796192"/>
            <a:ext cx="1945341" cy="432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ログイン</a:t>
            </a:r>
            <a:r>
              <a:rPr kumimoji="1" lang="en-US" altLang="ja-JP" sz="1400" dirty="0">
                <a:solidFill>
                  <a:schemeClr val="tx1"/>
                </a:solidFill>
              </a:rPr>
              <a:t>/</a:t>
            </a:r>
            <a:r>
              <a:rPr kumimoji="1" lang="ja-JP" altLang="en-US" sz="1400">
                <a:solidFill>
                  <a:schemeClr val="tx1"/>
                </a:solidFill>
              </a:rPr>
              <a:t>ログアウト</a:t>
            </a:r>
            <a:endParaRPr kumimoji="1" lang="ja-JP" altLang="en-US" sz="140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DE26A29-EEBA-4E48-B1DD-8B4C83CE5991}"/>
              </a:ext>
            </a:extLst>
          </p:cNvPr>
          <p:cNvCxnSpPr>
            <a:cxnSpLocks/>
          </p:cNvCxnSpPr>
          <p:nvPr/>
        </p:nvCxnSpPr>
        <p:spPr>
          <a:xfrm>
            <a:off x="3775934" y="1690688"/>
            <a:ext cx="0" cy="4882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1DB3A9C-DBCA-AD46-81FF-C0E6047B8D34}"/>
              </a:ext>
            </a:extLst>
          </p:cNvPr>
          <p:cNvSpPr txBox="1"/>
          <p:nvPr/>
        </p:nvSpPr>
        <p:spPr>
          <a:xfrm>
            <a:off x="5023821" y="1833661"/>
            <a:ext cx="5669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err="1">
                <a:solidFill>
                  <a:schemeClr val="bg1"/>
                </a:solidFill>
              </a:rPr>
              <a:t>Work_Ticket</a:t>
            </a:r>
            <a:r>
              <a:rPr lang="ja-JP" altLang="en-US" sz="4000">
                <a:solidFill>
                  <a:schemeClr val="bg1"/>
                </a:solidFill>
              </a:rPr>
              <a:t>システム</a:t>
            </a:r>
            <a:endParaRPr kumimoji="1" lang="ja-JP" altLang="en-US" sz="4000">
              <a:solidFill>
                <a:schemeClr val="bg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3B40D9C-FEEF-5945-A6C2-0F77CC8C0A2A}"/>
              </a:ext>
            </a:extLst>
          </p:cNvPr>
          <p:cNvSpPr/>
          <p:nvPr/>
        </p:nvSpPr>
        <p:spPr>
          <a:xfrm>
            <a:off x="843573" y="1833661"/>
            <a:ext cx="2298104" cy="432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1400">
                <a:solidFill>
                  <a:schemeClr val="tx1"/>
                </a:solidFill>
              </a:rPr>
              <a:t>メニュー　　　</a:t>
            </a:r>
            <a:r>
              <a:rPr lang="en-US" altLang="ja-JP" sz="1400" dirty="0">
                <a:solidFill>
                  <a:schemeClr val="tx1"/>
                </a:solidFill>
              </a:rPr>
              <a:t> </a:t>
            </a:r>
            <a:r>
              <a:rPr lang="ja-JP" altLang="en-US" sz="1400">
                <a:solidFill>
                  <a:schemeClr val="tx1"/>
                </a:solidFill>
              </a:rPr>
              <a:t>↓</a:t>
            </a:r>
            <a:endParaRPr kumimoji="1" lang="ja-JP" altLang="en-US" sz="14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390F5A7-6564-814E-B269-A5E5DD36CB49}"/>
              </a:ext>
            </a:extLst>
          </p:cNvPr>
          <p:cNvSpPr/>
          <p:nvPr/>
        </p:nvSpPr>
        <p:spPr>
          <a:xfrm>
            <a:off x="1358150" y="2415612"/>
            <a:ext cx="1945341" cy="432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カテゴリー登録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06555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9EA1E-DFB1-0C4B-9493-76FB8C39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/>
              <a:t>カテゴリー登録</a:t>
            </a:r>
            <a:r>
              <a:rPr kumimoji="1" lang="en-US" altLang="ja-JP" sz="3600" dirty="0"/>
              <a:t>_</a:t>
            </a:r>
            <a:r>
              <a:rPr lang="en-US" altLang="ja-JP" sz="3600" dirty="0"/>
              <a:t>new create</a:t>
            </a:r>
            <a:endParaRPr kumimoji="1" lang="ja-JP" altLang="en-US" sz="36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5571E2F-21D9-B94B-B9CD-7D9AABFCF9D4}"/>
              </a:ext>
            </a:extLst>
          </p:cNvPr>
          <p:cNvSpPr/>
          <p:nvPr/>
        </p:nvSpPr>
        <p:spPr>
          <a:xfrm>
            <a:off x="838200" y="1690688"/>
            <a:ext cx="10515600" cy="4882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680E806-CB36-C844-A7EB-749095A23084}"/>
              </a:ext>
            </a:extLst>
          </p:cNvPr>
          <p:cNvSpPr/>
          <p:nvPr/>
        </p:nvSpPr>
        <p:spPr>
          <a:xfrm>
            <a:off x="5123330" y="2915322"/>
            <a:ext cx="2023334" cy="1216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カテゴリー入力</a:t>
            </a:r>
            <a:endParaRPr kumimoji="1" lang="ja-JP" altLang="en-US" sz="1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1DFC926-9D3B-7E45-AFD9-46630AF6D411}"/>
              </a:ext>
            </a:extLst>
          </p:cNvPr>
          <p:cNvSpPr/>
          <p:nvPr/>
        </p:nvSpPr>
        <p:spPr>
          <a:xfrm>
            <a:off x="5123330" y="4702514"/>
            <a:ext cx="1945341" cy="43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登録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48515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9EA1E-DFB1-0C4B-9493-76FB8C39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/>
              <a:t>タスク</a:t>
            </a:r>
            <a:r>
              <a:rPr kumimoji="1" lang="ja-JP" altLang="en-US" sz="3600"/>
              <a:t>登録</a:t>
            </a:r>
            <a:r>
              <a:rPr kumimoji="1" lang="en-US" altLang="ja-JP" sz="3600" dirty="0"/>
              <a:t>_</a:t>
            </a:r>
            <a:r>
              <a:rPr lang="en-US" altLang="ja-JP" sz="3600" dirty="0"/>
              <a:t>new create_2</a:t>
            </a:r>
            <a:endParaRPr kumimoji="1" lang="ja-JP" altLang="en-US" sz="36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5571E2F-21D9-B94B-B9CD-7D9AABFCF9D4}"/>
              </a:ext>
            </a:extLst>
          </p:cNvPr>
          <p:cNvSpPr/>
          <p:nvPr/>
        </p:nvSpPr>
        <p:spPr>
          <a:xfrm>
            <a:off x="838200" y="1690688"/>
            <a:ext cx="10515600" cy="4882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DAAF2C9-4991-984E-A99E-198A53B97DBD}"/>
              </a:ext>
            </a:extLst>
          </p:cNvPr>
          <p:cNvSpPr/>
          <p:nvPr/>
        </p:nvSpPr>
        <p:spPr>
          <a:xfrm>
            <a:off x="4860885" y="2828384"/>
            <a:ext cx="2470228" cy="381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タスク名</a:t>
            </a:r>
            <a:r>
              <a:rPr kumimoji="1" lang="ja-JP" altLang="en-US" sz="1400">
                <a:solidFill>
                  <a:schemeClr val="tx1"/>
                </a:solidFill>
              </a:rPr>
              <a:t>入力</a:t>
            </a:r>
            <a:endParaRPr kumimoji="1" lang="ja-JP" altLang="en-US" sz="14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45CA26-0222-4743-BF01-3ADF3D637448}"/>
              </a:ext>
            </a:extLst>
          </p:cNvPr>
          <p:cNvSpPr/>
          <p:nvPr/>
        </p:nvSpPr>
        <p:spPr>
          <a:xfrm>
            <a:off x="5123329" y="5423276"/>
            <a:ext cx="1945341" cy="43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登録</a:t>
            </a:r>
            <a:endParaRPr kumimoji="1" lang="ja-JP" altLang="en-US" sz="1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E8907AB-F0EB-814D-9FC4-177A3EEBB86B}"/>
              </a:ext>
            </a:extLst>
          </p:cNvPr>
          <p:cNvSpPr/>
          <p:nvPr/>
        </p:nvSpPr>
        <p:spPr>
          <a:xfrm>
            <a:off x="4387549" y="3460748"/>
            <a:ext cx="3416900" cy="1342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詳細説明入力</a:t>
            </a:r>
            <a:endParaRPr kumimoji="1" lang="ja-JP" altLang="en-US" sz="14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BA81E19-A47C-574B-B1A9-49FA45987C12}"/>
              </a:ext>
            </a:extLst>
          </p:cNvPr>
          <p:cNvSpPr/>
          <p:nvPr/>
        </p:nvSpPr>
        <p:spPr>
          <a:xfrm>
            <a:off x="4860885" y="2194278"/>
            <a:ext cx="2470228" cy="381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 カテゴリー選択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88838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400</Words>
  <Application>Microsoft Macintosh PowerPoint</Application>
  <PresentationFormat>ワイド画面</PresentationFormat>
  <Paragraphs>98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游ゴシック</vt:lpstr>
      <vt:lpstr>游ゴシック Light</vt:lpstr>
      <vt:lpstr>Arial</vt:lpstr>
      <vt:lpstr>Office テーマ</vt:lpstr>
      <vt:lpstr>Work_Ticketシステム</vt:lpstr>
      <vt:lpstr>実装ビジョン</vt:lpstr>
      <vt:lpstr>機能</vt:lpstr>
      <vt:lpstr>機能詳細</vt:lpstr>
      <vt:lpstr>画面設計</vt:lpstr>
      <vt:lpstr>author</vt:lpstr>
      <vt:lpstr>Topページ_index</vt:lpstr>
      <vt:lpstr>カテゴリー登録_new create</vt:lpstr>
      <vt:lpstr>タスク登録_new create_2</vt:lpstr>
      <vt:lpstr>取得希望通知_alert</vt:lpstr>
      <vt:lpstr>user</vt:lpstr>
      <vt:lpstr>Topページ_index</vt:lpstr>
      <vt:lpstr>取得済みチケット_acquired</vt:lpstr>
      <vt:lpstr>common</vt:lpstr>
      <vt:lpstr>登録カテゴリー一覧_show</vt:lpstr>
      <vt:lpstr>登録タスク一覧_show_2</vt:lpstr>
      <vt:lpstr>登録タスク詳細_show_3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39</cp:revision>
  <dcterms:created xsi:type="dcterms:W3CDTF">2022-07-13T06:34:23Z</dcterms:created>
  <dcterms:modified xsi:type="dcterms:W3CDTF">2022-08-03T01:27:59Z</dcterms:modified>
</cp:coreProperties>
</file>