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9" r:id="rId4"/>
    <p:sldId id="263" r:id="rId5"/>
    <p:sldId id="274" r:id="rId6"/>
    <p:sldId id="275" r:id="rId7"/>
    <p:sldId id="264" r:id="rId8"/>
    <p:sldId id="258" r:id="rId9"/>
    <p:sldId id="262"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006BD9"/>
    <a:srgbClr val="1B22B0"/>
    <a:srgbClr val="F2F2F2"/>
    <a:srgbClr val="4472C4"/>
    <a:srgbClr val="FFFFFF"/>
    <a:srgbClr val="FFA500"/>
    <a:srgbClr val="CC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32" autoAdjust="0"/>
  </p:normalViewPr>
  <p:slideViewPr>
    <p:cSldViewPr snapToGrid="0">
      <p:cViewPr varScale="1">
        <p:scale>
          <a:sx n="50" d="100"/>
          <a:sy n="50" d="100"/>
        </p:scale>
        <p:origin x="10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d Summey" userId="1ae0ba78db139017" providerId="LiveId" clId="{B6379517-43A2-4AFF-9044-C10743596630}"/>
    <pc:docChg chg="undo custSel addSld delSld modSld sldOrd">
      <pc:chgData name="Ted Summey" userId="1ae0ba78db139017" providerId="LiveId" clId="{B6379517-43A2-4AFF-9044-C10743596630}" dt="2022-07-28T22:29:50.156" v="9271" actId="1076"/>
      <pc:docMkLst>
        <pc:docMk/>
      </pc:docMkLst>
      <pc:sldChg chg="addSp modSp new mod">
        <pc:chgData name="Ted Summey" userId="1ae0ba78db139017" providerId="LiveId" clId="{B6379517-43A2-4AFF-9044-C10743596630}" dt="2022-07-27T12:56:20.917" v="106" actId="20577"/>
        <pc:sldMkLst>
          <pc:docMk/>
          <pc:sldMk cId="2759624038" sldId="256"/>
        </pc:sldMkLst>
        <pc:spChg chg="mod">
          <ac:chgData name="Ted Summey" userId="1ae0ba78db139017" providerId="LiveId" clId="{B6379517-43A2-4AFF-9044-C10743596630}" dt="2022-07-27T12:49:18.467" v="45" actId="1076"/>
          <ac:spMkLst>
            <pc:docMk/>
            <pc:sldMk cId="2759624038" sldId="256"/>
            <ac:spMk id="2" creationId="{48476E23-A12B-44EF-4A5D-0E4A7221A07C}"/>
          </ac:spMkLst>
        </pc:spChg>
        <pc:spChg chg="mod">
          <ac:chgData name="Ted Summey" userId="1ae0ba78db139017" providerId="LiveId" clId="{B6379517-43A2-4AFF-9044-C10743596630}" dt="2022-07-27T12:56:20.917" v="106" actId="20577"/>
          <ac:spMkLst>
            <pc:docMk/>
            <pc:sldMk cId="2759624038" sldId="256"/>
            <ac:spMk id="3" creationId="{78DC2F13-023D-F430-901C-4991DA79945D}"/>
          </ac:spMkLst>
        </pc:spChg>
        <pc:picChg chg="add mod">
          <ac:chgData name="Ted Summey" userId="1ae0ba78db139017" providerId="LiveId" clId="{B6379517-43A2-4AFF-9044-C10743596630}" dt="2022-07-27T12:46:53.381" v="6" actId="1076"/>
          <ac:picMkLst>
            <pc:docMk/>
            <pc:sldMk cId="2759624038" sldId="256"/>
            <ac:picMk id="4" creationId="{0497EC1A-FF9C-217B-421D-90CD42AC0CF7}"/>
          </ac:picMkLst>
        </pc:picChg>
        <pc:picChg chg="add mod">
          <ac:chgData name="Ted Summey" userId="1ae0ba78db139017" providerId="LiveId" clId="{B6379517-43A2-4AFF-9044-C10743596630}" dt="2022-07-27T12:50:05.171" v="49" actId="14100"/>
          <ac:picMkLst>
            <pc:docMk/>
            <pc:sldMk cId="2759624038" sldId="256"/>
            <ac:picMk id="5" creationId="{022BD530-C642-E65E-6E31-2CCD26B68E98}"/>
          </ac:picMkLst>
        </pc:picChg>
      </pc:sldChg>
      <pc:sldChg chg="addSp delSp modSp add mod">
        <pc:chgData name="Ted Summey" userId="1ae0ba78db139017" providerId="LiveId" clId="{B6379517-43A2-4AFF-9044-C10743596630}" dt="2022-07-28T11:34:25.895" v="8326" actId="20577"/>
        <pc:sldMkLst>
          <pc:docMk/>
          <pc:sldMk cId="634434793" sldId="257"/>
        </pc:sldMkLst>
        <pc:spChg chg="del">
          <ac:chgData name="Ted Summey" userId="1ae0ba78db139017" providerId="LiveId" clId="{B6379517-43A2-4AFF-9044-C10743596630}" dt="2022-07-27T12:54:22.497" v="103" actId="478"/>
          <ac:spMkLst>
            <pc:docMk/>
            <pc:sldMk cId="634434793" sldId="257"/>
            <ac:spMk id="2" creationId="{48476E23-A12B-44EF-4A5D-0E4A7221A07C}"/>
          </ac:spMkLst>
        </pc:spChg>
        <pc:spChg chg="mod">
          <ac:chgData name="Ted Summey" userId="1ae0ba78db139017" providerId="LiveId" clId="{B6379517-43A2-4AFF-9044-C10743596630}" dt="2022-07-27T19:46:51.485" v="7557" actId="20577"/>
          <ac:spMkLst>
            <pc:docMk/>
            <pc:sldMk cId="634434793" sldId="257"/>
            <ac:spMk id="3" creationId="{78DC2F13-023D-F430-901C-4991DA79945D}"/>
          </ac:spMkLst>
        </pc:spChg>
        <pc:spChg chg="add del">
          <ac:chgData name="Ted Summey" userId="1ae0ba78db139017" providerId="LiveId" clId="{B6379517-43A2-4AFF-9044-C10743596630}" dt="2022-07-27T12:51:26.420" v="53" actId="478"/>
          <ac:spMkLst>
            <pc:docMk/>
            <pc:sldMk cId="634434793" sldId="257"/>
            <ac:spMk id="6" creationId="{33AF423F-E358-B055-72BD-F9B8FC1D5335}"/>
          </ac:spMkLst>
        </pc:spChg>
        <pc:spChg chg="add del mod">
          <ac:chgData name="Ted Summey" userId="1ae0ba78db139017" providerId="LiveId" clId="{B6379517-43A2-4AFF-9044-C10743596630}" dt="2022-07-27T12:54:28.372" v="104" actId="478"/>
          <ac:spMkLst>
            <pc:docMk/>
            <pc:sldMk cId="634434793" sldId="257"/>
            <ac:spMk id="8" creationId="{87583932-DEFA-862A-4C25-0825C88BE80D}"/>
          </ac:spMkLst>
        </pc:spChg>
        <pc:spChg chg="add del mod">
          <ac:chgData name="Ted Summey" userId="1ae0ba78db139017" providerId="LiveId" clId="{B6379517-43A2-4AFF-9044-C10743596630}" dt="2022-07-27T12:59:26.364" v="116" actId="478"/>
          <ac:spMkLst>
            <pc:docMk/>
            <pc:sldMk cId="634434793" sldId="257"/>
            <ac:spMk id="9" creationId="{396E8946-14C3-5836-415C-D0FBC15B8522}"/>
          </ac:spMkLst>
        </pc:spChg>
        <pc:spChg chg="add del mod">
          <ac:chgData name="Ted Summey" userId="1ae0ba78db139017" providerId="LiveId" clId="{B6379517-43A2-4AFF-9044-C10743596630}" dt="2022-07-27T13:07:08.594" v="210" actId="478"/>
          <ac:spMkLst>
            <pc:docMk/>
            <pc:sldMk cId="634434793" sldId="257"/>
            <ac:spMk id="10" creationId="{C9C89D5E-E575-2D85-62DE-CFD590DFA13C}"/>
          </ac:spMkLst>
        </pc:spChg>
        <pc:spChg chg="add del mod">
          <ac:chgData name="Ted Summey" userId="1ae0ba78db139017" providerId="LiveId" clId="{B6379517-43A2-4AFF-9044-C10743596630}" dt="2022-07-27T13:07:10.263" v="211" actId="478"/>
          <ac:spMkLst>
            <pc:docMk/>
            <pc:sldMk cId="634434793" sldId="257"/>
            <ac:spMk id="11" creationId="{C3F63AB8-6E62-25F7-996D-51A841FD7544}"/>
          </ac:spMkLst>
        </pc:spChg>
        <pc:spChg chg="add del mod">
          <ac:chgData name="Ted Summey" userId="1ae0ba78db139017" providerId="LiveId" clId="{B6379517-43A2-4AFF-9044-C10743596630}" dt="2022-07-27T17:34:22.627" v="5842" actId="478"/>
          <ac:spMkLst>
            <pc:docMk/>
            <pc:sldMk cId="634434793" sldId="257"/>
            <ac:spMk id="12" creationId="{BBE1842C-EC5C-CDC7-DD7D-80A793F3B882}"/>
          </ac:spMkLst>
        </pc:spChg>
        <pc:spChg chg="add del mod">
          <ac:chgData name="Ted Summey" userId="1ae0ba78db139017" providerId="LiveId" clId="{B6379517-43A2-4AFF-9044-C10743596630}" dt="2022-07-27T17:34:22.627" v="5842" actId="478"/>
          <ac:spMkLst>
            <pc:docMk/>
            <pc:sldMk cId="634434793" sldId="257"/>
            <ac:spMk id="13" creationId="{50DAC413-4C23-D7C3-C417-11E03A40D58B}"/>
          </ac:spMkLst>
        </pc:spChg>
        <pc:spChg chg="add mod">
          <ac:chgData name="Ted Summey" userId="1ae0ba78db139017" providerId="LiveId" clId="{B6379517-43A2-4AFF-9044-C10743596630}" dt="2022-07-27T13:21:09.775" v="443" actId="164"/>
          <ac:spMkLst>
            <pc:docMk/>
            <pc:sldMk cId="634434793" sldId="257"/>
            <ac:spMk id="20" creationId="{4F8F2E2C-B9A0-8002-4F0E-E62388E01E7C}"/>
          </ac:spMkLst>
        </pc:spChg>
        <pc:spChg chg="add del mod ord">
          <ac:chgData name="Ted Summey" userId="1ae0ba78db139017" providerId="LiveId" clId="{B6379517-43A2-4AFF-9044-C10743596630}" dt="2022-07-27T17:34:22.627" v="5842" actId="478"/>
          <ac:spMkLst>
            <pc:docMk/>
            <pc:sldMk cId="634434793" sldId="257"/>
            <ac:spMk id="22" creationId="{7D240499-CA1D-7EA3-2F93-62423AD6E6E6}"/>
          </ac:spMkLst>
        </pc:spChg>
        <pc:spChg chg="add del mod">
          <ac:chgData name="Ted Summey" userId="1ae0ba78db139017" providerId="LiveId" clId="{B6379517-43A2-4AFF-9044-C10743596630}" dt="2022-07-27T17:34:22.627" v="5842" actId="478"/>
          <ac:spMkLst>
            <pc:docMk/>
            <pc:sldMk cId="634434793" sldId="257"/>
            <ac:spMk id="23" creationId="{2AA68AEB-3B0B-700D-72E2-23FBCEE4ACFB}"/>
          </ac:spMkLst>
        </pc:spChg>
        <pc:spChg chg="add del mod">
          <ac:chgData name="Ted Summey" userId="1ae0ba78db139017" providerId="LiveId" clId="{B6379517-43A2-4AFF-9044-C10743596630}" dt="2022-07-27T17:34:22.627" v="5842" actId="478"/>
          <ac:spMkLst>
            <pc:docMk/>
            <pc:sldMk cId="634434793" sldId="257"/>
            <ac:spMk id="24" creationId="{50BEEC51-F2D8-AEB6-B7A6-34C26AA2D453}"/>
          </ac:spMkLst>
        </pc:spChg>
        <pc:spChg chg="add del mod">
          <ac:chgData name="Ted Summey" userId="1ae0ba78db139017" providerId="LiveId" clId="{B6379517-43A2-4AFF-9044-C10743596630}" dt="2022-07-27T17:34:22.627" v="5842" actId="478"/>
          <ac:spMkLst>
            <pc:docMk/>
            <pc:sldMk cId="634434793" sldId="257"/>
            <ac:spMk id="25" creationId="{F7F6D220-A1FA-1E1E-0C25-DC1B75373163}"/>
          </ac:spMkLst>
        </pc:spChg>
        <pc:spChg chg="add del mod">
          <ac:chgData name="Ted Summey" userId="1ae0ba78db139017" providerId="LiveId" clId="{B6379517-43A2-4AFF-9044-C10743596630}" dt="2022-07-27T17:34:22.627" v="5842" actId="478"/>
          <ac:spMkLst>
            <pc:docMk/>
            <pc:sldMk cId="634434793" sldId="257"/>
            <ac:spMk id="26" creationId="{3BEC2B7F-B416-A761-C81A-ED0552D1830C}"/>
          </ac:spMkLst>
        </pc:spChg>
        <pc:spChg chg="add del mod">
          <ac:chgData name="Ted Summey" userId="1ae0ba78db139017" providerId="LiveId" clId="{B6379517-43A2-4AFF-9044-C10743596630}" dt="2022-07-27T14:14:48.257" v="2058" actId="478"/>
          <ac:spMkLst>
            <pc:docMk/>
            <pc:sldMk cId="634434793" sldId="257"/>
            <ac:spMk id="32" creationId="{8B4E7000-349E-B6EC-4AF0-E2C1D4C56503}"/>
          </ac:spMkLst>
        </pc:spChg>
        <pc:spChg chg="add del mod">
          <ac:chgData name="Ted Summey" userId="1ae0ba78db139017" providerId="LiveId" clId="{B6379517-43A2-4AFF-9044-C10743596630}" dt="2022-07-27T17:34:24.979" v="5843" actId="478"/>
          <ac:spMkLst>
            <pc:docMk/>
            <pc:sldMk cId="634434793" sldId="257"/>
            <ac:spMk id="33" creationId="{7851D379-516A-DCDA-F47C-B923CE498FDD}"/>
          </ac:spMkLst>
        </pc:spChg>
        <pc:spChg chg="add del mod">
          <ac:chgData name="Ted Summey" userId="1ae0ba78db139017" providerId="LiveId" clId="{B6379517-43A2-4AFF-9044-C10743596630}" dt="2022-07-27T17:34:22.627" v="5842" actId="478"/>
          <ac:spMkLst>
            <pc:docMk/>
            <pc:sldMk cId="634434793" sldId="257"/>
            <ac:spMk id="34" creationId="{BE8871F3-03EC-87E8-0C92-A88DD5AF804A}"/>
          </ac:spMkLst>
        </pc:spChg>
        <pc:spChg chg="add del mod">
          <ac:chgData name="Ted Summey" userId="1ae0ba78db139017" providerId="LiveId" clId="{B6379517-43A2-4AFF-9044-C10743596630}" dt="2022-07-27T17:34:22.627" v="5842" actId="478"/>
          <ac:spMkLst>
            <pc:docMk/>
            <pc:sldMk cId="634434793" sldId="257"/>
            <ac:spMk id="35" creationId="{B465EC94-401D-6503-328E-30A56A43154B}"/>
          </ac:spMkLst>
        </pc:spChg>
        <pc:spChg chg="add del mod">
          <ac:chgData name="Ted Summey" userId="1ae0ba78db139017" providerId="LiveId" clId="{B6379517-43A2-4AFF-9044-C10743596630}" dt="2022-07-27T17:34:22.627" v="5842" actId="478"/>
          <ac:spMkLst>
            <pc:docMk/>
            <pc:sldMk cId="634434793" sldId="257"/>
            <ac:spMk id="37" creationId="{CB0076F8-0765-989C-15EA-3AB4AD21F6CA}"/>
          </ac:spMkLst>
        </pc:spChg>
        <pc:spChg chg="add del mod">
          <ac:chgData name="Ted Summey" userId="1ae0ba78db139017" providerId="LiveId" clId="{B6379517-43A2-4AFF-9044-C10743596630}" dt="2022-07-27T17:34:22.627" v="5842" actId="478"/>
          <ac:spMkLst>
            <pc:docMk/>
            <pc:sldMk cId="634434793" sldId="257"/>
            <ac:spMk id="58" creationId="{D5BF4856-1517-2F4B-F445-C020223DCCEB}"/>
          </ac:spMkLst>
        </pc:spChg>
        <pc:spChg chg="add del mod">
          <ac:chgData name="Ted Summey" userId="1ae0ba78db139017" providerId="LiveId" clId="{B6379517-43A2-4AFF-9044-C10743596630}" dt="2022-07-27T17:34:22.627" v="5842" actId="478"/>
          <ac:spMkLst>
            <pc:docMk/>
            <pc:sldMk cId="634434793" sldId="257"/>
            <ac:spMk id="74" creationId="{EDD16AF8-B546-923B-6627-D4E85E6F4803}"/>
          </ac:spMkLst>
        </pc:spChg>
        <pc:spChg chg="add del mod">
          <ac:chgData name="Ted Summey" userId="1ae0ba78db139017" providerId="LiveId" clId="{B6379517-43A2-4AFF-9044-C10743596630}" dt="2022-07-27T17:34:22.627" v="5842" actId="478"/>
          <ac:spMkLst>
            <pc:docMk/>
            <pc:sldMk cId="634434793" sldId="257"/>
            <ac:spMk id="82" creationId="{B11ECBE1-5B30-80C0-0FDF-06675B9CA2EB}"/>
          </ac:spMkLst>
        </pc:spChg>
        <pc:spChg chg="add del mod">
          <ac:chgData name="Ted Summey" userId="1ae0ba78db139017" providerId="LiveId" clId="{B6379517-43A2-4AFF-9044-C10743596630}" dt="2022-07-27T15:15:19.188" v="3477" actId="478"/>
          <ac:spMkLst>
            <pc:docMk/>
            <pc:sldMk cId="634434793" sldId="257"/>
            <ac:spMk id="84" creationId="{51D71C11-CABC-D83C-C907-876730C2A2A9}"/>
          </ac:spMkLst>
        </pc:spChg>
        <pc:spChg chg="add del mod">
          <ac:chgData name="Ted Summey" userId="1ae0ba78db139017" providerId="LiveId" clId="{B6379517-43A2-4AFF-9044-C10743596630}" dt="2022-07-27T15:15:41.222" v="3480" actId="478"/>
          <ac:spMkLst>
            <pc:docMk/>
            <pc:sldMk cId="634434793" sldId="257"/>
            <ac:spMk id="86" creationId="{B414102D-C1FC-A150-44A2-964F5021AFF1}"/>
          </ac:spMkLst>
        </pc:spChg>
        <pc:spChg chg="add del mod">
          <ac:chgData name="Ted Summey" userId="1ae0ba78db139017" providerId="LiveId" clId="{B6379517-43A2-4AFF-9044-C10743596630}" dt="2022-07-27T17:34:22.627" v="5842" actId="478"/>
          <ac:spMkLst>
            <pc:docMk/>
            <pc:sldMk cId="634434793" sldId="257"/>
            <ac:spMk id="92" creationId="{04EA676D-CA9F-A5C3-3D91-47C761F0C22B}"/>
          </ac:spMkLst>
        </pc:spChg>
        <pc:spChg chg="add del mod">
          <ac:chgData name="Ted Summey" userId="1ae0ba78db139017" providerId="LiveId" clId="{B6379517-43A2-4AFF-9044-C10743596630}" dt="2022-07-27T15:13:25.278" v="3441" actId="478"/>
          <ac:spMkLst>
            <pc:docMk/>
            <pc:sldMk cId="634434793" sldId="257"/>
            <ac:spMk id="111" creationId="{7E5ADCF4-09E4-AFFA-D1AA-D136540DB016}"/>
          </ac:spMkLst>
        </pc:spChg>
        <pc:spChg chg="add mod">
          <ac:chgData name="Ted Summey" userId="1ae0ba78db139017" providerId="LiveId" clId="{B6379517-43A2-4AFF-9044-C10743596630}" dt="2022-07-27T17:58:26.753" v="6378" actId="20577"/>
          <ac:spMkLst>
            <pc:docMk/>
            <pc:sldMk cId="634434793" sldId="257"/>
            <ac:spMk id="131" creationId="{B1D5F4BD-782C-AD24-5C35-C1D36AE1390C}"/>
          </ac:spMkLst>
        </pc:spChg>
        <pc:spChg chg="add mod">
          <ac:chgData name="Ted Summey" userId="1ae0ba78db139017" providerId="LiveId" clId="{B6379517-43A2-4AFF-9044-C10743596630}" dt="2022-07-27T17:50:25.646" v="6360" actId="1076"/>
          <ac:spMkLst>
            <pc:docMk/>
            <pc:sldMk cId="634434793" sldId="257"/>
            <ac:spMk id="133" creationId="{658FAEB1-1E2E-68E1-971F-1130F4C8519F}"/>
          </ac:spMkLst>
        </pc:spChg>
        <pc:spChg chg="add mod">
          <ac:chgData name="Ted Summey" userId="1ae0ba78db139017" providerId="LiveId" clId="{B6379517-43A2-4AFF-9044-C10743596630}" dt="2022-07-27T17:50:25.646" v="6360" actId="1076"/>
          <ac:spMkLst>
            <pc:docMk/>
            <pc:sldMk cId="634434793" sldId="257"/>
            <ac:spMk id="134" creationId="{91C86C3E-F0A9-F805-2FFA-B7719111DBAB}"/>
          </ac:spMkLst>
        </pc:spChg>
        <pc:spChg chg="add mod">
          <ac:chgData name="Ted Summey" userId="1ae0ba78db139017" providerId="LiveId" clId="{B6379517-43A2-4AFF-9044-C10743596630}" dt="2022-07-28T11:34:25.895" v="8326" actId="20577"/>
          <ac:spMkLst>
            <pc:docMk/>
            <pc:sldMk cId="634434793" sldId="257"/>
            <ac:spMk id="135" creationId="{6FE71D66-16FA-E5BE-CC90-A97F03539C0A}"/>
          </ac:spMkLst>
        </pc:spChg>
        <pc:spChg chg="add mod">
          <ac:chgData name="Ted Summey" userId="1ae0ba78db139017" providerId="LiveId" clId="{B6379517-43A2-4AFF-9044-C10743596630}" dt="2022-07-28T11:34:18.337" v="8323" actId="1076"/>
          <ac:spMkLst>
            <pc:docMk/>
            <pc:sldMk cId="634434793" sldId="257"/>
            <ac:spMk id="136" creationId="{6A6610C9-B72C-C439-3276-D0091949C694}"/>
          </ac:spMkLst>
        </pc:spChg>
        <pc:spChg chg="add mod">
          <ac:chgData name="Ted Summey" userId="1ae0ba78db139017" providerId="LiveId" clId="{B6379517-43A2-4AFF-9044-C10743596630}" dt="2022-07-27T17:50:04.514" v="6359" actId="1038"/>
          <ac:spMkLst>
            <pc:docMk/>
            <pc:sldMk cId="634434793" sldId="257"/>
            <ac:spMk id="137" creationId="{340EC537-4604-8107-8C31-E68D80736137}"/>
          </ac:spMkLst>
        </pc:spChg>
        <pc:spChg chg="add del mod">
          <ac:chgData name="Ted Summey" userId="1ae0ba78db139017" providerId="LiveId" clId="{B6379517-43A2-4AFF-9044-C10743596630}" dt="2022-07-27T17:34:22.627" v="5842" actId="478"/>
          <ac:spMkLst>
            <pc:docMk/>
            <pc:sldMk cId="634434793" sldId="257"/>
            <ac:spMk id="1063" creationId="{80174603-6537-5E14-A914-0DB8FAE083FF}"/>
          </ac:spMkLst>
        </pc:spChg>
        <pc:grpChg chg="add del mod">
          <ac:chgData name="Ted Summey" userId="1ae0ba78db139017" providerId="LiveId" clId="{B6379517-43A2-4AFF-9044-C10743596630}" dt="2022-07-27T16:26:40.245" v="4634" actId="478"/>
          <ac:grpSpMkLst>
            <pc:docMk/>
            <pc:sldMk cId="634434793" sldId="257"/>
            <ac:grpSpMk id="21" creationId="{BC90279D-6593-F792-C3B8-E46DF11CBB6B}"/>
          </ac:grpSpMkLst>
        </pc:grpChg>
        <pc:graphicFrameChg chg="add del mod modGraphic">
          <ac:chgData name="Ted Summey" userId="1ae0ba78db139017" providerId="LiveId" clId="{B6379517-43A2-4AFF-9044-C10743596630}" dt="2022-07-27T14:03:12.312" v="2022" actId="478"/>
          <ac:graphicFrameMkLst>
            <pc:docMk/>
            <pc:sldMk cId="634434793" sldId="257"/>
            <ac:graphicFrameMk id="27" creationId="{D487129A-665C-7CD3-6954-D4323751B196}"/>
          </ac:graphicFrameMkLst>
        </pc:graphicFrameChg>
        <pc:graphicFrameChg chg="add del mod modGraphic">
          <ac:chgData name="Ted Summey" userId="1ae0ba78db139017" providerId="LiveId" clId="{B6379517-43A2-4AFF-9044-C10743596630}" dt="2022-07-27T14:09:17.422" v="2037" actId="478"/>
          <ac:graphicFrameMkLst>
            <pc:docMk/>
            <pc:sldMk cId="634434793" sldId="257"/>
            <ac:graphicFrameMk id="31" creationId="{FA6B11B5-53B6-40BD-6D74-E32CB332B813}"/>
          </ac:graphicFrameMkLst>
        </pc:graphicFrameChg>
        <pc:picChg chg="mod">
          <ac:chgData name="Ted Summey" userId="1ae0ba78db139017" providerId="LiveId" clId="{B6379517-43A2-4AFF-9044-C10743596630}" dt="2022-07-27T17:51:43.442" v="6361" actId="14100"/>
          <ac:picMkLst>
            <pc:docMk/>
            <pc:sldMk cId="634434793" sldId="257"/>
            <ac:picMk id="5" creationId="{022BD530-C642-E65E-6E31-2CCD26B68E98}"/>
          </ac:picMkLst>
        </pc:picChg>
        <pc:picChg chg="add del mod">
          <ac:chgData name="Ted Summey" userId="1ae0ba78db139017" providerId="LiveId" clId="{B6379517-43A2-4AFF-9044-C10743596630}" dt="2022-07-27T13:17:31.737" v="414" actId="478"/>
          <ac:picMkLst>
            <pc:docMk/>
            <pc:sldMk cId="634434793" sldId="257"/>
            <ac:picMk id="14" creationId="{79726E0A-2A5F-5125-BCFD-01A1D472DCD1}"/>
          </ac:picMkLst>
        </pc:picChg>
        <pc:picChg chg="add del">
          <ac:chgData name="Ted Summey" userId="1ae0ba78db139017" providerId="LiveId" clId="{B6379517-43A2-4AFF-9044-C10743596630}" dt="2022-07-27T13:17:07.040" v="411" actId="478"/>
          <ac:picMkLst>
            <pc:docMk/>
            <pc:sldMk cId="634434793" sldId="257"/>
            <ac:picMk id="15" creationId="{2874B48D-F3AB-0641-F16C-5C8A0FD6DD31}"/>
          </ac:picMkLst>
        </pc:picChg>
        <pc:picChg chg="add mod ord">
          <ac:chgData name="Ted Summey" userId="1ae0ba78db139017" providerId="LiveId" clId="{B6379517-43A2-4AFF-9044-C10743596630}" dt="2022-07-27T13:21:09.775" v="443" actId="164"/>
          <ac:picMkLst>
            <pc:docMk/>
            <pc:sldMk cId="634434793" sldId="257"/>
            <ac:picMk id="17" creationId="{9E1DD4C6-AA84-C450-D66C-CF9826069DFF}"/>
          </ac:picMkLst>
        </pc:picChg>
        <pc:picChg chg="add mod ord">
          <ac:chgData name="Ted Summey" userId="1ae0ba78db139017" providerId="LiveId" clId="{B6379517-43A2-4AFF-9044-C10743596630}" dt="2022-07-27T13:21:09.775" v="443" actId="164"/>
          <ac:picMkLst>
            <pc:docMk/>
            <pc:sldMk cId="634434793" sldId="257"/>
            <ac:picMk id="19" creationId="{69F83525-4F77-65C2-72A7-4F737A272CBE}"/>
          </ac:picMkLst>
        </pc:picChg>
        <pc:picChg chg="add del mod">
          <ac:chgData name="Ted Summey" userId="1ae0ba78db139017" providerId="LiveId" clId="{B6379517-43A2-4AFF-9044-C10743596630}" dt="2022-07-27T14:04:02.823" v="2029" actId="478"/>
          <ac:picMkLst>
            <pc:docMk/>
            <pc:sldMk cId="634434793" sldId="257"/>
            <ac:picMk id="29" creationId="{D86B1621-D9A3-98A4-19AA-372B62AE1F18}"/>
          </ac:picMkLst>
        </pc:picChg>
        <pc:picChg chg="add del">
          <ac:chgData name="Ted Summey" userId="1ae0ba78db139017" providerId="LiveId" clId="{B6379517-43A2-4AFF-9044-C10743596630}" dt="2022-07-27T14:06:01.109" v="2031" actId="478"/>
          <ac:picMkLst>
            <pc:docMk/>
            <pc:sldMk cId="634434793" sldId="257"/>
            <ac:picMk id="30" creationId="{B6CA0136-E890-CE5D-5B3C-BBC0B668DA3E}"/>
          </ac:picMkLst>
        </pc:picChg>
        <pc:picChg chg="add del mod">
          <ac:chgData name="Ted Summey" userId="1ae0ba78db139017" providerId="LiveId" clId="{B6379517-43A2-4AFF-9044-C10743596630}" dt="2022-07-27T14:52:08.624" v="2731" actId="478"/>
          <ac:picMkLst>
            <pc:docMk/>
            <pc:sldMk cId="634434793" sldId="257"/>
            <ac:picMk id="38" creationId="{92471450-18CA-5AF1-1714-75AD6B3EBF6C}"/>
          </ac:picMkLst>
        </pc:picChg>
        <pc:picChg chg="add del mod">
          <ac:chgData name="Ted Summey" userId="1ae0ba78db139017" providerId="LiveId" clId="{B6379517-43A2-4AFF-9044-C10743596630}" dt="2022-07-27T14:51:02.406" v="2721" actId="478"/>
          <ac:picMkLst>
            <pc:docMk/>
            <pc:sldMk cId="634434793" sldId="257"/>
            <ac:picMk id="59" creationId="{6E8077A1-9CD9-4BF8-6A5F-F970A1D0B91A}"/>
          </ac:picMkLst>
        </pc:picChg>
        <pc:picChg chg="add del mod">
          <ac:chgData name="Ted Summey" userId="1ae0ba78db139017" providerId="LiveId" clId="{B6379517-43A2-4AFF-9044-C10743596630}" dt="2022-07-27T15:01:26.321" v="3080" actId="478"/>
          <ac:picMkLst>
            <pc:docMk/>
            <pc:sldMk cId="634434793" sldId="257"/>
            <ac:picMk id="83" creationId="{BB8FF7B9-5FBC-8283-80C1-9B2A3E215C6C}"/>
          </ac:picMkLst>
        </pc:picChg>
        <pc:picChg chg="add del mod">
          <ac:chgData name="Ted Summey" userId="1ae0ba78db139017" providerId="LiveId" clId="{B6379517-43A2-4AFF-9044-C10743596630}" dt="2022-07-27T15:01:27.758" v="3081" actId="478"/>
          <ac:picMkLst>
            <pc:docMk/>
            <pc:sldMk cId="634434793" sldId="257"/>
            <ac:picMk id="85" creationId="{DA9C37A1-BDDE-50CF-2380-3DD260AE93A4}"/>
          </ac:picMkLst>
        </pc:picChg>
        <pc:picChg chg="add del mod">
          <ac:chgData name="Ted Summey" userId="1ae0ba78db139017" providerId="LiveId" clId="{B6379517-43A2-4AFF-9044-C10743596630}" dt="2022-07-27T15:01:28.752" v="3082" actId="478"/>
          <ac:picMkLst>
            <pc:docMk/>
            <pc:sldMk cId="634434793" sldId="257"/>
            <ac:picMk id="87" creationId="{DCBB5F58-26D5-DA12-4C6A-34E65128A309}"/>
          </ac:picMkLst>
        </pc:picChg>
        <pc:picChg chg="add mod">
          <ac:chgData name="Ted Summey" userId="1ae0ba78db139017" providerId="LiveId" clId="{B6379517-43A2-4AFF-9044-C10743596630}" dt="2022-07-28T11:34:07.869" v="8322" actId="2085"/>
          <ac:picMkLst>
            <pc:docMk/>
            <pc:sldMk cId="634434793" sldId="257"/>
            <ac:picMk id="132" creationId="{26F2C20E-305D-827B-FCE7-9BA35210F525}"/>
          </ac:picMkLst>
        </pc:picChg>
        <pc:picChg chg="add del mod">
          <ac:chgData name="Ted Summey" userId="1ae0ba78db139017" providerId="LiveId" clId="{B6379517-43A2-4AFF-9044-C10743596630}" dt="2022-07-27T14:11:27.714" v="2050" actId="478"/>
          <ac:picMkLst>
            <pc:docMk/>
            <pc:sldMk cId="634434793" sldId="257"/>
            <ac:picMk id="1026" creationId="{2AF2A573-515B-8AB6-6694-6C58F28D5AA3}"/>
          </ac:picMkLst>
        </pc:picChg>
        <pc:picChg chg="add del mod ord">
          <ac:chgData name="Ted Summey" userId="1ae0ba78db139017" providerId="LiveId" clId="{B6379517-43A2-4AFF-9044-C10743596630}" dt="2022-07-27T17:34:22.627" v="5842" actId="478"/>
          <ac:picMkLst>
            <pc:docMk/>
            <pc:sldMk cId="634434793" sldId="257"/>
            <ac:picMk id="1029" creationId="{FC57B408-0F89-BCF7-06A8-DD38AACCB8F6}"/>
          </ac:picMkLst>
        </pc:picChg>
        <pc:picChg chg="add del mod">
          <ac:chgData name="Ted Summey" userId="1ae0ba78db139017" providerId="LiveId" clId="{B6379517-43A2-4AFF-9044-C10743596630}" dt="2022-07-27T14:52:59.361" v="2734" actId="478"/>
          <ac:picMkLst>
            <pc:docMk/>
            <pc:sldMk cId="634434793" sldId="257"/>
            <ac:picMk id="1031" creationId="{D8FDA76D-8075-0F5E-EF55-5FA4A3D0A517}"/>
          </ac:picMkLst>
        </pc:picChg>
        <pc:picChg chg="add del mod ord">
          <ac:chgData name="Ted Summey" userId="1ae0ba78db139017" providerId="LiveId" clId="{B6379517-43A2-4AFF-9044-C10743596630}" dt="2022-07-27T17:34:22.627" v="5842" actId="478"/>
          <ac:picMkLst>
            <pc:docMk/>
            <pc:sldMk cId="634434793" sldId="257"/>
            <ac:picMk id="1033" creationId="{BE1B5483-60DC-6D75-A0E6-32DB00DF1904}"/>
          </ac:picMkLst>
        </pc:picChg>
        <pc:picChg chg="add del mod ord">
          <ac:chgData name="Ted Summey" userId="1ae0ba78db139017" providerId="LiveId" clId="{B6379517-43A2-4AFF-9044-C10743596630}" dt="2022-07-27T17:34:22.627" v="5842" actId="478"/>
          <ac:picMkLst>
            <pc:docMk/>
            <pc:sldMk cId="634434793" sldId="257"/>
            <ac:picMk id="1042" creationId="{8ED0ED4A-36C3-2315-B1C2-D7B99B7BAEB3}"/>
          </ac:picMkLst>
        </pc:picChg>
        <pc:picChg chg="add del mod">
          <ac:chgData name="Ted Summey" userId="1ae0ba78db139017" providerId="LiveId" clId="{B6379517-43A2-4AFF-9044-C10743596630}" dt="2022-07-27T15:15:40.349" v="3479" actId="478"/>
          <ac:picMkLst>
            <pc:docMk/>
            <pc:sldMk cId="634434793" sldId="257"/>
            <ac:picMk id="1055" creationId="{B7A9C207-8DFA-CB6A-1800-DDB2EC0BAA21}"/>
          </ac:picMkLst>
        </pc:picChg>
        <pc:picChg chg="add del mod">
          <ac:chgData name="Ted Summey" userId="1ae0ba78db139017" providerId="LiveId" clId="{B6379517-43A2-4AFF-9044-C10743596630}" dt="2022-07-27T15:15:17.665" v="3476" actId="478"/>
          <ac:picMkLst>
            <pc:docMk/>
            <pc:sldMk cId="634434793" sldId="257"/>
            <ac:picMk id="1057" creationId="{1D5F1414-FA56-C331-11DF-7F83FBDAEDAE}"/>
          </ac:picMkLst>
        </pc:picChg>
        <pc:picChg chg="add del mod">
          <ac:chgData name="Ted Summey" userId="1ae0ba78db139017" providerId="LiveId" clId="{B6379517-43A2-4AFF-9044-C10743596630}" dt="2022-07-27T15:14:16.543" v="3444" actId="478"/>
          <ac:picMkLst>
            <pc:docMk/>
            <pc:sldMk cId="634434793" sldId="257"/>
            <ac:picMk id="1062" creationId="{7DF799E0-A3B3-9783-DD18-1F6116CF0530}"/>
          </ac:picMkLst>
        </pc:picChg>
        <pc:picChg chg="add del mod">
          <ac:chgData name="Ted Summey" userId="1ae0ba78db139017" providerId="LiveId" clId="{B6379517-43A2-4AFF-9044-C10743596630}" dt="2022-07-27T17:34:55.600" v="5847" actId="478"/>
          <ac:picMkLst>
            <pc:docMk/>
            <pc:sldMk cId="634434793" sldId="257"/>
            <ac:picMk id="1079" creationId="{5BC77D4E-A235-5B44-C896-6D1E727AC4D6}"/>
          </ac:picMkLst>
        </pc:picChg>
        <pc:cxnChg chg="add del mod">
          <ac:chgData name="Ted Summey" userId="1ae0ba78db139017" providerId="LiveId" clId="{B6379517-43A2-4AFF-9044-C10743596630}" dt="2022-07-27T14:44:24.267" v="2684" actId="478"/>
          <ac:cxnSpMkLst>
            <pc:docMk/>
            <pc:sldMk cId="634434793" sldId="257"/>
            <ac:cxnSpMk id="40" creationId="{C920BEBB-6B85-C71D-7F44-A9A6F2B2FEF0}"/>
          </ac:cxnSpMkLst>
        </pc:cxnChg>
        <pc:cxnChg chg="add del mod">
          <ac:chgData name="Ted Summey" userId="1ae0ba78db139017" providerId="LiveId" clId="{B6379517-43A2-4AFF-9044-C10743596630}" dt="2022-07-27T17:34:22.627" v="5842" actId="478"/>
          <ac:cxnSpMkLst>
            <pc:docMk/>
            <pc:sldMk cId="634434793" sldId="257"/>
            <ac:cxnSpMk id="53" creationId="{A2F7B82A-769E-E25F-C3FB-6117AA570E78}"/>
          </ac:cxnSpMkLst>
        </pc:cxnChg>
        <pc:cxnChg chg="add del mod">
          <ac:chgData name="Ted Summey" userId="1ae0ba78db139017" providerId="LiveId" clId="{B6379517-43A2-4AFF-9044-C10743596630}" dt="2022-07-27T17:34:22.627" v="5842" actId="478"/>
          <ac:cxnSpMkLst>
            <pc:docMk/>
            <pc:sldMk cId="634434793" sldId="257"/>
            <ac:cxnSpMk id="76" creationId="{2ED314CC-9A36-5CC2-E61B-FA91008473B7}"/>
          </ac:cxnSpMkLst>
        </pc:cxnChg>
        <pc:cxnChg chg="add del mod">
          <ac:chgData name="Ted Summey" userId="1ae0ba78db139017" providerId="LiveId" clId="{B6379517-43A2-4AFF-9044-C10743596630}" dt="2022-07-27T17:34:22.627" v="5842" actId="478"/>
          <ac:cxnSpMkLst>
            <pc:docMk/>
            <pc:sldMk cId="634434793" sldId="257"/>
            <ac:cxnSpMk id="97" creationId="{1C062A47-AAB2-2373-C324-C09A6A6C4186}"/>
          </ac:cxnSpMkLst>
        </pc:cxnChg>
      </pc:sldChg>
      <pc:sldChg chg="addSp delSp modSp add mod ord">
        <pc:chgData name="Ted Summey" userId="1ae0ba78db139017" providerId="LiveId" clId="{B6379517-43A2-4AFF-9044-C10743596630}" dt="2022-07-28T11:38:13.590" v="8409" actId="20577"/>
        <pc:sldMkLst>
          <pc:docMk/>
          <pc:sldMk cId="1340075086" sldId="258"/>
        </pc:sldMkLst>
        <pc:spChg chg="mod">
          <ac:chgData name="Ted Summey" userId="1ae0ba78db139017" providerId="LiveId" clId="{B6379517-43A2-4AFF-9044-C10743596630}" dt="2022-07-28T11:37:36.282" v="8369" actId="20577"/>
          <ac:spMkLst>
            <pc:docMk/>
            <pc:sldMk cId="1340075086" sldId="258"/>
            <ac:spMk id="3" creationId="{78DC2F13-023D-F430-901C-4991DA79945D}"/>
          </ac:spMkLst>
        </pc:spChg>
        <pc:spChg chg="add del mod">
          <ac:chgData name="Ted Summey" userId="1ae0ba78db139017" providerId="LiveId" clId="{B6379517-43A2-4AFF-9044-C10743596630}" dt="2022-07-27T15:45:50.406" v="3706" actId="478"/>
          <ac:spMkLst>
            <pc:docMk/>
            <pc:sldMk cId="1340075086" sldId="258"/>
            <ac:spMk id="7" creationId="{1F86B285-DE88-5A6A-186B-8D9897ED402E}"/>
          </ac:spMkLst>
        </pc:spChg>
        <pc:spChg chg="add del mod">
          <ac:chgData name="Ted Summey" userId="1ae0ba78db139017" providerId="LiveId" clId="{B6379517-43A2-4AFF-9044-C10743596630}" dt="2022-07-27T15:45:52.338" v="3707" actId="478"/>
          <ac:spMkLst>
            <pc:docMk/>
            <pc:sldMk cId="1340075086" sldId="258"/>
            <ac:spMk id="8" creationId="{6C4E45C8-2836-B958-0F5D-7F7927F392B8}"/>
          </ac:spMkLst>
        </pc:spChg>
        <pc:spChg chg="del">
          <ac:chgData name="Ted Summey" userId="1ae0ba78db139017" providerId="LiveId" clId="{B6379517-43A2-4AFF-9044-C10743596630}" dt="2022-07-27T15:25:18.942" v="3565" actId="478"/>
          <ac:spMkLst>
            <pc:docMk/>
            <pc:sldMk cId="1340075086" sldId="258"/>
            <ac:spMk id="10" creationId="{C9C89D5E-E575-2D85-62DE-CFD590DFA13C}"/>
          </ac:spMkLst>
        </pc:spChg>
        <pc:spChg chg="del">
          <ac:chgData name="Ted Summey" userId="1ae0ba78db139017" providerId="LiveId" clId="{B6379517-43A2-4AFF-9044-C10743596630}" dt="2022-07-27T15:25:21.464" v="3566" actId="478"/>
          <ac:spMkLst>
            <pc:docMk/>
            <pc:sldMk cId="1340075086" sldId="258"/>
            <ac:spMk id="11" creationId="{C3F63AB8-6E62-25F7-996D-51A841FD7544}"/>
          </ac:spMkLst>
        </pc:spChg>
        <pc:spChg chg="add mod">
          <ac:chgData name="Ted Summey" userId="1ae0ba78db139017" providerId="LiveId" clId="{B6379517-43A2-4AFF-9044-C10743596630}" dt="2022-07-27T20:29:21.919" v="8242" actId="1076"/>
          <ac:spMkLst>
            <pc:docMk/>
            <pc:sldMk cId="1340075086" sldId="258"/>
            <ac:spMk id="12" creationId="{C28BC313-1748-223A-556C-1921D68D20E6}"/>
          </ac:spMkLst>
        </pc:spChg>
        <pc:spChg chg="add del mod">
          <ac:chgData name="Ted Summey" userId="1ae0ba78db139017" providerId="LiveId" clId="{B6379517-43A2-4AFF-9044-C10743596630}" dt="2022-07-27T17:59:09.300" v="6404" actId="478"/>
          <ac:spMkLst>
            <pc:docMk/>
            <pc:sldMk cId="1340075086" sldId="258"/>
            <ac:spMk id="13" creationId="{7167DA0A-EB15-F34F-1EA5-805F766A54E1}"/>
          </ac:spMkLst>
        </pc:spChg>
        <pc:spChg chg="add del mod">
          <ac:chgData name="Ted Summey" userId="1ae0ba78db139017" providerId="LiveId" clId="{B6379517-43A2-4AFF-9044-C10743596630}" dt="2022-07-27T17:59:07.475" v="6403" actId="478"/>
          <ac:spMkLst>
            <pc:docMk/>
            <pc:sldMk cId="1340075086" sldId="258"/>
            <ac:spMk id="14" creationId="{061A9CC2-0DEE-53D4-8A09-3B75A466EE77}"/>
          </ac:spMkLst>
        </pc:spChg>
        <pc:spChg chg="add del mod">
          <ac:chgData name="Ted Summey" userId="1ae0ba78db139017" providerId="LiveId" clId="{B6379517-43A2-4AFF-9044-C10743596630}" dt="2022-07-27T17:59:12.718" v="6405" actId="478"/>
          <ac:spMkLst>
            <pc:docMk/>
            <pc:sldMk cId="1340075086" sldId="258"/>
            <ac:spMk id="15" creationId="{7A07D19E-E466-204F-0455-74B6F8BF5207}"/>
          </ac:spMkLst>
        </pc:spChg>
        <pc:graphicFrameChg chg="add mod modGraphic">
          <ac:chgData name="Ted Summey" userId="1ae0ba78db139017" providerId="LiveId" clId="{B6379517-43A2-4AFF-9044-C10743596630}" dt="2022-07-28T11:38:13.590" v="8409" actId="20577"/>
          <ac:graphicFrameMkLst>
            <pc:docMk/>
            <pc:sldMk cId="1340075086" sldId="258"/>
            <ac:graphicFrameMk id="9" creationId="{40AD3C44-0A47-5BEE-2806-1ABBD2FFB1CF}"/>
          </ac:graphicFrameMkLst>
        </pc:graphicFrameChg>
        <pc:picChg chg="mod">
          <ac:chgData name="Ted Summey" userId="1ae0ba78db139017" providerId="LiveId" clId="{B6379517-43A2-4AFF-9044-C10743596630}" dt="2022-07-27T20:28:21.038" v="8240" actId="14100"/>
          <ac:picMkLst>
            <pc:docMk/>
            <pc:sldMk cId="1340075086" sldId="258"/>
            <ac:picMk id="5" creationId="{022BD530-C642-E65E-6E31-2CCD26B68E98}"/>
          </ac:picMkLst>
        </pc:picChg>
        <pc:picChg chg="add del mod">
          <ac:chgData name="Ted Summey" userId="1ae0ba78db139017" providerId="LiveId" clId="{B6379517-43A2-4AFF-9044-C10743596630}" dt="2022-07-27T17:59:03.095" v="6402" actId="478"/>
          <ac:picMkLst>
            <pc:docMk/>
            <pc:sldMk cId="1340075086" sldId="258"/>
            <ac:picMk id="6" creationId="{CCAA0CB6-6961-6C6D-0DEC-38D8AC2AFD07}"/>
          </ac:picMkLst>
        </pc:picChg>
      </pc:sldChg>
      <pc:sldChg chg="addSp delSp modSp add mod ord">
        <pc:chgData name="Ted Summey" userId="1ae0ba78db139017" providerId="LiveId" clId="{B6379517-43A2-4AFF-9044-C10743596630}" dt="2022-07-27T20:25:07.977" v="8239" actId="1076"/>
        <pc:sldMkLst>
          <pc:docMk/>
          <pc:sldMk cId="508931613" sldId="259"/>
        </pc:sldMkLst>
        <pc:spChg chg="mod">
          <ac:chgData name="Ted Summey" userId="1ae0ba78db139017" providerId="LiveId" clId="{B6379517-43A2-4AFF-9044-C10743596630}" dt="2022-07-27T19:39:58.231" v="7502" actId="20577"/>
          <ac:spMkLst>
            <pc:docMk/>
            <pc:sldMk cId="508931613" sldId="259"/>
            <ac:spMk id="3" creationId="{78DC2F13-023D-F430-901C-4991DA79945D}"/>
          </ac:spMkLst>
        </pc:spChg>
        <pc:spChg chg="add del mod">
          <ac:chgData name="Ted Summey" userId="1ae0ba78db139017" providerId="LiveId" clId="{B6379517-43A2-4AFF-9044-C10743596630}" dt="2022-07-27T17:04:04.084" v="5782" actId="478"/>
          <ac:spMkLst>
            <pc:docMk/>
            <pc:sldMk cId="508931613" sldId="259"/>
            <ac:spMk id="6" creationId="{22778255-4E76-916C-E246-F5C6ACE0B22E}"/>
          </ac:spMkLst>
        </pc:spChg>
        <pc:spChg chg="add del mod">
          <ac:chgData name="Ted Summey" userId="1ae0ba78db139017" providerId="LiveId" clId="{B6379517-43A2-4AFF-9044-C10743596630}" dt="2022-07-27T17:04:43.899" v="5786"/>
          <ac:spMkLst>
            <pc:docMk/>
            <pc:sldMk cId="508931613" sldId="259"/>
            <ac:spMk id="7" creationId="{6CD3F25B-AF80-7912-B4B6-1C64064598AE}"/>
          </ac:spMkLst>
        </pc:spChg>
        <pc:spChg chg="del">
          <ac:chgData name="Ted Summey" userId="1ae0ba78db139017" providerId="LiveId" clId="{B6379517-43A2-4AFF-9044-C10743596630}" dt="2022-07-27T16:38:24.144" v="4803" actId="478"/>
          <ac:spMkLst>
            <pc:docMk/>
            <pc:sldMk cId="508931613" sldId="259"/>
            <ac:spMk id="12" creationId="{BBE1842C-EC5C-CDC7-DD7D-80A793F3B882}"/>
          </ac:spMkLst>
        </pc:spChg>
        <pc:spChg chg="del">
          <ac:chgData name="Ted Summey" userId="1ae0ba78db139017" providerId="LiveId" clId="{B6379517-43A2-4AFF-9044-C10743596630}" dt="2022-07-27T16:38:24.144" v="4803" actId="478"/>
          <ac:spMkLst>
            <pc:docMk/>
            <pc:sldMk cId="508931613" sldId="259"/>
            <ac:spMk id="13" creationId="{50DAC413-4C23-D7C3-C417-11E03A40D58B}"/>
          </ac:spMkLst>
        </pc:spChg>
        <pc:spChg chg="del">
          <ac:chgData name="Ted Summey" userId="1ae0ba78db139017" providerId="LiveId" clId="{B6379517-43A2-4AFF-9044-C10743596630}" dt="2022-07-27T16:38:24.144" v="4803" actId="478"/>
          <ac:spMkLst>
            <pc:docMk/>
            <pc:sldMk cId="508931613" sldId="259"/>
            <ac:spMk id="22" creationId="{7D240499-CA1D-7EA3-2F93-62423AD6E6E6}"/>
          </ac:spMkLst>
        </pc:spChg>
        <pc:spChg chg="del">
          <ac:chgData name="Ted Summey" userId="1ae0ba78db139017" providerId="LiveId" clId="{B6379517-43A2-4AFF-9044-C10743596630}" dt="2022-07-27T16:38:24.144" v="4803" actId="478"/>
          <ac:spMkLst>
            <pc:docMk/>
            <pc:sldMk cId="508931613" sldId="259"/>
            <ac:spMk id="23" creationId="{2AA68AEB-3B0B-700D-72E2-23FBCEE4ACFB}"/>
          </ac:spMkLst>
        </pc:spChg>
        <pc:spChg chg="del">
          <ac:chgData name="Ted Summey" userId="1ae0ba78db139017" providerId="LiveId" clId="{B6379517-43A2-4AFF-9044-C10743596630}" dt="2022-07-27T16:38:24.144" v="4803" actId="478"/>
          <ac:spMkLst>
            <pc:docMk/>
            <pc:sldMk cId="508931613" sldId="259"/>
            <ac:spMk id="24" creationId="{50BEEC51-F2D8-AEB6-B7A6-34C26AA2D453}"/>
          </ac:spMkLst>
        </pc:spChg>
        <pc:spChg chg="del">
          <ac:chgData name="Ted Summey" userId="1ae0ba78db139017" providerId="LiveId" clId="{B6379517-43A2-4AFF-9044-C10743596630}" dt="2022-07-27T16:38:24.144" v="4803" actId="478"/>
          <ac:spMkLst>
            <pc:docMk/>
            <pc:sldMk cId="508931613" sldId="259"/>
            <ac:spMk id="25" creationId="{F7F6D220-A1FA-1E1E-0C25-DC1B75373163}"/>
          </ac:spMkLst>
        </pc:spChg>
        <pc:spChg chg="del">
          <ac:chgData name="Ted Summey" userId="1ae0ba78db139017" providerId="LiveId" clId="{B6379517-43A2-4AFF-9044-C10743596630}" dt="2022-07-27T16:38:24.144" v="4803" actId="478"/>
          <ac:spMkLst>
            <pc:docMk/>
            <pc:sldMk cId="508931613" sldId="259"/>
            <ac:spMk id="26" creationId="{3BEC2B7F-B416-A761-C81A-ED0552D1830C}"/>
          </ac:spMkLst>
        </pc:spChg>
        <pc:spChg chg="add del mod">
          <ac:chgData name="Ted Summey" userId="1ae0ba78db139017" providerId="LiveId" clId="{B6379517-43A2-4AFF-9044-C10743596630}" dt="2022-07-27T16:44:55.110" v="5156" actId="478"/>
          <ac:spMkLst>
            <pc:docMk/>
            <pc:sldMk cId="508931613" sldId="259"/>
            <ac:spMk id="28" creationId="{4A22929B-3C1B-6E75-2E49-FCD558735A1B}"/>
          </ac:spMkLst>
        </pc:spChg>
        <pc:spChg chg="add del mod">
          <ac:chgData name="Ted Summey" userId="1ae0ba78db139017" providerId="LiveId" clId="{B6379517-43A2-4AFF-9044-C10743596630}" dt="2022-07-27T17:02:40.199" v="5712" actId="478"/>
          <ac:spMkLst>
            <pc:docMk/>
            <pc:sldMk cId="508931613" sldId="259"/>
            <ac:spMk id="29" creationId="{98AB6CD9-5827-B1FD-DC2A-A559A7039883}"/>
          </ac:spMkLst>
        </pc:spChg>
        <pc:spChg chg="add del mod">
          <ac:chgData name="Ted Summey" userId="1ae0ba78db139017" providerId="LiveId" clId="{B6379517-43A2-4AFF-9044-C10743596630}" dt="2022-07-27T17:04:05.733" v="5783" actId="478"/>
          <ac:spMkLst>
            <pc:docMk/>
            <pc:sldMk cId="508931613" sldId="259"/>
            <ac:spMk id="31" creationId="{9AF1AF19-AD46-F68E-C28A-3F6D09B26129}"/>
          </ac:spMkLst>
        </pc:spChg>
        <pc:spChg chg="del">
          <ac:chgData name="Ted Summey" userId="1ae0ba78db139017" providerId="LiveId" clId="{B6379517-43A2-4AFF-9044-C10743596630}" dt="2022-07-27T16:38:26.624" v="4805" actId="478"/>
          <ac:spMkLst>
            <pc:docMk/>
            <pc:sldMk cId="508931613" sldId="259"/>
            <ac:spMk id="33" creationId="{7851D379-516A-DCDA-F47C-B923CE498FDD}"/>
          </ac:spMkLst>
        </pc:spChg>
        <pc:spChg chg="del">
          <ac:chgData name="Ted Summey" userId="1ae0ba78db139017" providerId="LiveId" clId="{B6379517-43A2-4AFF-9044-C10743596630}" dt="2022-07-27T16:38:26.107" v="4804" actId="478"/>
          <ac:spMkLst>
            <pc:docMk/>
            <pc:sldMk cId="508931613" sldId="259"/>
            <ac:spMk id="34" creationId="{BE8871F3-03EC-87E8-0C92-A88DD5AF804A}"/>
          </ac:spMkLst>
        </pc:spChg>
        <pc:spChg chg="del">
          <ac:chgData name="Ted Summey" userId="1ae0ba78db139017" providerId="LiveId" clId="{B6379517-43A2-4AFF-9044-C10743596630}" dt="2022-07-27T16:38:24.144" v="4803" actId="478"/>
          <ac:spMkLst>
            <pc:docMk/>
            <pc:sldMk cId="508931613" sldId="259"/>
            <ac:spMk id="35" creationId="{B465EC94-401D-6503-328E-30A56A43154B}"/>
          </ac:spMkLst>
        </pc:spChg>
        <pc:spChg chg="del">
          <ac:chgData name="Ted Summey" userId="1ae0ba78db139017" providerId="LiveId" clId="{B6379517-43A2-4AFF-9044-C10743596630}" dt="2022-07-27T16:38:24.144" v="4803" actId="478"/>
          <ac:spMkLst>
            <pc:docMk/>
            <pc:sldMk cId="508931613" sldId="259"/>
            <ac:spMk id="37" creationId="{CB0076F8-0765-989C-15EA-3AB4AD21F6CA}"/>
          </ac:spMkLst>
        </pc:spChg>
        <pc:spChg chg="add mod">
          <ac:chgData name="Ted Summey" userId="1ae0ba78db139017" providerId="LiveId" clId="{B6379517-43A2-4AFF-9044-C10743596630}" dt="2022-07-27T19:37:39.044" v="7442" actId="1076"/>
          <ac:spMkLst>
            <pc:docMk/>
            <pc:sldMk cId="508931613" sldId="259"/>
            <ac:spMk id="38" creationId="{F3BC287E-02DA-3329-C36F-71FD79C1E3F4}"/>
          </ac:spMkLst>
        </pc:spChg>
        <pc:spChg chg="add del mod">
          <ac:chgData name="Ted Summey" userId="1ae0ba78db139017" providerId="LiveId" clId="{B6379517-43A2-4AFF-9044-C10743596630}" dt="2022-07-27T19:36:30.735" v="7409" actId="478"/>
          <ac:spMkLst>
            <pc:docMk/>
            <pc:sldMk cId="508931613" sldId="259"/>
            <ac:spMk id="39" creationId="{C18BD75F-CF1F-7B54-6B2F-CB53796CD33F}"/>
          </ac:spMkLst>
        </pc:spChg>
        <pc:spChg chg="add mod">
          <ac:chgData name="Ted Summey" userId="1ae0ba78db139017" providerId="LiveId" clId="{B6379517-43A2-4AFF-9044-C10743596630}" dt="2022-07-27T19:37:39.044" v="7442" actId="1076"/>
          <ac:spMkLst>
            <pc:docMk/>
            <pc:sldMk cId="508931613" sldId="259"/>
            <ac:spMk id="40" creationId="{DFBF260D-1614-EB69-FF2C-152A5FCA43C2}"/>
          </ac:spMkLst>
        </pc:spChg>
        <pc:spChg chg="add mod">
          <ac:chgData name="Ted Summey" userId="1ae0ba78db139017" providerId="LiveId" clId="{B6379517-43A2-4AFF-9044-C10743596630}" dt="2022-07-27T20:23:47.855" v="8231" actId="1076"/>
          <ac:spMkLst>
            <pc:docMk/>
            <pc:sldMk cId="508931613" sldId="259"/>
            <ac:spMk id="41" creationId="{5DE849AC-8E91-4027-DFAE-5CE68543EF9A}"/>
          </ac:spMkLst>
        </pc:spChg>
        <pc:spChg chg="add mod">
          <ac:chgData name="Ted Summey" userId="1ae0ba78db139017" providerId="LiveId" clId="{B6379517-43A2-4AFF-9044-C10743596630}" dt="2022-07-27T19:54:57.716" v="7826" actId="1076"/>
          <ac:spMkLst>
            <pc:docMk/>
            <pc:sldMk cId="508931613" sldId="259"/>
            <ac:spMk id="43" creationId="{AB5FFB65-A7FB-5E0A-4FAC-258FF9B9AC41}"/>
          </ac:spMkLst>
        </pc:spChg>
        <pc:spChg chg="add mod">
          <ac:chgData name="Ted Summey" userId="1ae0ba78db139017" providerId="LiveId" clId="{B6379517-43A2-4AFF-9044-C10743596630}" dt="2022-07-27T20:24:11.384" v="8235" actId="1076"/>
          <ac:spMkLst>
            <pc:docMk/>
            <pc:sldMk cId="508931613" sldId="259"/>
            <ac:spMk id="44" creationId="{C2FB9E73-122F-7BDD-FB39-E6185CD2A364}"/>
          </ac:spMkLst>
        </pc:spChg>
        <pc:spChg chg="add mod">
          <ac:chgData name="Ted Summey" userId="1ae0ba78db139017" providerId="LiveId" clId="{B6379517-43A2-4AFF-9044-C10743596630}" dt="2022-07-27T19:54:52.034" v="7825" actId="1076"/>
          <ac:spMkLst>
            <pc:docMk/>
            <pc:sldMk cId="508931613" sldId="259"/>
            <ac:spMk id="46" creationId="{9B3CA519-AA7E-C8F6-CE08-C5A07E160F1F}"/>
          </ac:spMkLst>
        </pc:spChg>
        <pc:spChg chg="add mod">
          <ac:chgData name="Ted Summey" userId="1ae0ba78db139017" providerId="LiveId" clId="{B6379517-43A2-4AFF-9044-C10743596630}" dt="2022-07-27T20:23:39.335" v="8229" actId="1076"/>
          <ac:spMkLst>
            <pc:docMk/>
            <pc:sldMk cId="508931613" sldId="259"/>
            <ac:spMk id="47" creationId="{988BBEDB-487C-7282-EC02-1F260321B911}"/>
          </ac:spMkLst>
        </pc:spChg>
        <pc:spChg chg="add mod">
          <ac:chgData name="Ted Summey" userId="1ae0ba78db139017" providerId="LiveId" clId="{B6379517-43A2-4AFF-9044-C10743596630}" dt="2022-07-27T20:25:07.977" v="8239" actId="1076"/>
          <ac:spMkLst>
            <pc:docMk/>
            <pc:sldMk cId="508931613" sldId="259"/>
            <ac:spMk id="51" creationId="{7A0340E6-1ECD-D715-1901-94D8D72DD013}"/>
          </ac:spMkLst>
        </pc:spChg>
        <pc:spChg chg="add mod">
          <ac:chgData name="Ted Summey" userId="1ae0ba78db139017" providerId="LiveId" clId="{B6379517-43A2-4AFF-9044-C10743596630}" dt="2022-07-27T20:23:47.855" v="8231" actId="1076"/>
          <ac:spMkLst>
            <pc:docMk/>
            <pc:sldMk cId="508931613" sldId="259"/>
            <ac:spMk id="57" creationId="{71F7A13F-6061-2718-7490-FC6028F9E11F}"/>
          </ac:spMkLst>
        </pc:spChg>
        <pc:spChg chg="del">
          <ac:chgData name="Ted Summey" userId="1ae0ba78db139017" providerId="LiveId" clId="{B6379517-43A2-4AFF-9044-C10743596630}" dt="2022-07-27T16:38:24.144" v="4803" actId="478"/>
          <ac:spMkLst>
            <pc:docMk/>
            <pc:sldMk cId="508931613" sldId="259"/>
            <ac:spMk id="58" creationId="{D5BF4856-1517-2F4B-F445-C020223DCCEB}"/>
          </ac:spMkLst>
        </pc:spChg>
        <pc:spChg chg="add mod">
          <ac:chgData name="Ted Summey" userId="1ae0ba78db139017" providerId="LiveId" clId="{B6379517-43A2-4AFF-9044-C10743596630}" dt="2022-07-27T20:24:11.384" v="8235" actId="1076"/>
          <ac:spMkLst>
            <pc:docMk/>
            <pc:sldMk cId="508931613" sldId="259"/>
            <ac:spMk id="59" creationId="{92196B8F-96D4-3E68-D142-19F70854AFA8}"/>
          </ac:spMkLst>
        </pc:spChg>
        <pc:spChg chg="add mod">
          <ac:chgData name="Ted Summey" userId="1ae0ba78db139017" providerId="LiveId" clId="{B6379517-43A2-4AFF-9044-C10743596630}" dt="2022-07-27T20:23:39.335" v="8229" actId="1076"/>
          <ac:spMkLst>
            <pc:docMk/>
            <pc:sldMk cId="508931613" sldId="259"/>
            <ac:spMk id="60" creationId="{FDE7D936-2F7B-C10E-B6DF-54697E490F93}"/>
          </ac:spMkLst>
        </pc:spChg>
        <pc:spChg chg="add mod">
          <ac:chgData name="Ted Summey" userId="1ae0ba78db139017" providerId="LiveId" clId="{B6379517-43A2-4AFF-9044-C10743596630}" dt="2022-07-27T19:54:46.430" v="7824" actId="1076"/>
          <ac:spMkLst>
            <pc:docMk/>
            <pc:sldMk cId="508931613" sldId="259"/>
            <ac:spMk id="61" creationId="{B03C47E1-C38A-4846-332A-C577DA5CD73A}"/>
          </ac:spMkLst>
        </pc:spChg>
        <pc:spChg chg="add del mod">
          <ac:chgData name="Ted Summey" userId="1ae0ba78db139017" providerId="LiveId" clId="{B6379517-43A2-4AFF-9044-C10743596630}" dt="2022-07-27T19:44:13.828" v="7527" actId="478"/>
          <ac:spMkLst>
            <pc:docMk/>
            <pc:sldMk cId="508931613" sldId="259"/>
            <ac:spMk id="64" creationId="{4FE7757F-CD02-4036-5AAD-B3D6D8E4AE17}"/>
          </ac:spMkLst>
        </pc:spChg>
        <pc:spChg chg="add mod">
          <ac:chgData name="Ted Summey" userId="1ae0ba78db139017" providerId="LiveId" clId="{B6379517-43A2-4AFF-9044-C10743596630}" dt="2022-07-27T20:24:00.467" v="8233" actId="1076"/>
          <ac:spMkLst>
            <pc:docMk/>
            <pc:sldMk cId="508931613" sldId="259"/>
            <ac:spMk id="65" creationId="{0ABE294D-378C-D7EE-C4C3-3EC416B9CB22}"/>
          </ac:spMkLst>
        </pc:spChg>
        <pc:spChg chg="add mod">
          <ac:chgData name="Ted Summey" userId="1ae0ba78db139017" providerId="LiveId" clId="{B6379517-43A2-4AFF-9044-C10743596630}" dt="2022-07-27T20:24:00.467" v="8233" actId="1076"/>
          <ac:spMkLst>
            <pc:docMk/>
            <pc:sldMk cId="508931613" sldId="259"/>
            <ac:spMk id="69" creationId="{A4E727D0-9229-6ADC-540A-A0D3022DE397}"/>
          </ac:spMkLst>
        </pc:spChg>
        <pc:spChg chg="del">
          <ac:chgData name="Ted Summey" userId="1ae0ba78db139017" providerId="LiveId" clId="{B6379517-43A2-4AFF-9044-C10743596630}" dt="2022-07-27T16:38:24.144" v="4803" actId="478"/>
          <ac:spMkLst>
            <pc:docMk/>
            <pc:sldMk cId="508931613" sldId="259"/>
            <ac:spMk id="74" creationId="{EDD16AF8-B546-923B-6627-D4E85E6F4803}"/>
          </ac:spMkLst>
        </pc:spChg>
        <pc:spChg chg="del">
          <ac:chgData name="Ted Summey" userId="1ae0ba78db139017" providerId="LiveId" clId="{B6379517-43A2-4AFF-9044-C10743596630}" dt="2022-07-27T16:38:24.144" v="4803" actId="478"/>
          <ac:spMkLst>
            <pc:docMk/>
            <pc:sldMk cId="508931613" sldId="259"/>
            <ac:spMk id="82" creationId="{B11ECBE1-5B30-80C0-0FDF-06675B9CA2EB}"/>
          </ac:spMkLst>
        </pc:spChg>
        <pc:spChg chg="del">
          <ac:chgData name="Ted Summey" userId="1ae0ba78db139017" providerId="LiveId" clId="{B6379517-43A2-4AFF-9044-C10743596630}" dt="2022-07-27T16:38:24.144" v="4803" actId="478"/>
          <ac:spMkLst>
            <pc:docMk/>
            <pc:sldMk cId="508931613" sldId="259"/>
            <ac:spMk id="92" creationId="{04EA676D-CA9F-A5C3-3D91-47C761F0C22B}"/>
          </ac:spMkLst>
        </pc:spChg>
        <pc:spChg chg="del">
          <ac:chgData name="Ted Summey" userId="1ae0ba78db139017" providerId="LiveId" clId="{B6379517-43A2-4AFF-9044-C10743596630}" dt="2022-07-27T16:38:24.144" v="4803" actId="478"/>
          <ac:spMkLst>
            <pc:docMk/>
            <pc:sldMk cId="508931613" sldId="259"/>
            <ac:spMk id="1063" creationId="{80174603-6537-5E14-A914-0DB8FAE083FF}"/>
          </ac:spMkLst>
        </pc:spChg>
        <pc:graphicFrameChg chg="add del mod modGraphic">
          <ac:chgData name="Ted Summey" userId="1ae0ba78db139017" providerId="LiveId" clId="{B6379517-43A2-4AFF-9044-C10743596630}" dt="2022-07-27T17:06:18.858" v="5794" actId="478"/>
          <ac:graphicFrameMkLst>
            <pc:docMk/>
            <pc:sldMk cId="508931613" sldId="259"/>
            <ac:graphicFrameMk id="2" creationId="{487A7F14-EA85-A7BC-800A-D5984E10AD80}"/>
          </ac:graphicFrameMkLst>
        </pc:graphicFrameChg>
        <pc:picChg chg="mod">
          <ac:chgData name="Ted Summey" userId="1ae0ba78db139017" providerId="LiveId" clId="{B6379517-43A2-4AFF-9044-C10743596630}" dt="2022-07-27T19:42:13.486" v="7516" actId="14100"/>
          <ac:picMkLst>
            <pc:docMk/>
            <pc:sldMk cId="508931613" sldId="259"/>
            <ac:picMk id="5" creationId="{022BD530-C642-E65E-6E31-2CCD26B68E98}"/>
          </ac:picMkLst>
        </pc:picChg>
        <pc:picChg chg="add mod ord">
          <ac:chgData name="Ted Summey" userId="1ae0ba78db139017" providerId="LiveId" clId="{B6379517-43A2-4AFF-9044-C10743596630}" dt="2022-07-27T19:54:46.430" v="7824" actId="1076"/>
          <ac:picMkLst>
            <pc:docMk/>
            <pc:sldMk cId="508931613" sldId="259"/>
            <ac:picMk id="20" creationId="{23A5B144-F853-E16A-FE0E-A922C70D82A8}"/>
          </ac:picMkLst>
        </pc:picChg>
        <pc:picChg chg="add mod">
          <ac:chgData name="Ted Summey" userId="1ae0ba78db139017" providerId="LiveId" clId="{B6379517-43A2-4AFF-9044-C10743596630}" dt="2022-07-27T19:36:22.585" v="7408"/>
          <ac:picMkLst>
            <pc:docMk/>
            <pc:sldMk cId="508931613" sldId="259"/>
            <ac:picMk id="36" creationId="{56730268-C68D-1FFA-49F8-82C3A8936AF2}"/>
          </ac:picMkLst>
        </pc:picChg>
        <pc:picChg chg="add mod">
          <ac:chgData name="Ted Summey" userId="1ae0ba78db139017" providerId="LiveId" clId="{B6379517-43A2-4AFF-9044-C10743596630}" dt="2022-07-27T19:54:57.716" v="7826" actId="1076"/>
          <ac:picMkLst>
            <pc:docMk/>
            <pc:sldMk cId="508931613" sldId="259"/>
            <ac:picMk id="48" creationId="{36ABC2EC-082A-B497-8CFA-29A638F4C600}"/>
          </ac:picMkLst>
        </pc:picChg>
        <pc:picChg chg="add mod">
          <ac:chgData name="Ted Summey" userId="1ae0ba78db139017" providerId="LiveId" clId="{B6379517-43A2-4AFF-9044-C10743596630}" dt="2022-07-27T19:37:39.044" v="7442" actId="1076"/>
          <ac:picMkLst>
            <pc:docMk/>
            <pc:sldMk cId="508931613" sldId="259"/>
            <ac:picMk id="49" creationId="{E21D9566-5B80-0D7F-FFD2-E9F5DD812889}"/>
          </ac:picMkLst>
        </pc:picChg>
        <pc:picChg chg="add mod">
          <ac:chgData name="Ted Summey" userId="1ae0ba78db139017" providerId="LiveId" clId="{B6379517-43A2-4AFF-9044-C10743596630}" dt="2022-07-27T19:54:52.034" v="7825" actId="1076"/>
          <ac:picMkLst>
            <pc:docMk/>
            <pc:sldMk cId="508931613" sldId="259"/>
            <ac:picMk id="52" creationId="{6F58576A-D040-E819-812B-2ED0024B8323}"/>
          </ac:picMkLst>
        </pc:picChg>
        <pc:picChg chg="del">
          <ac:chgData name="Ted Summey" userId="1ae0ba78db139017" providerId="LiveId" clId="{B6379517-43A2-4AFF-9044-C10743596630}" dt="2022-07-27T16:38:24.144" v="4803" actId="478"/>
          <ac:picMkLst>
            <pc:docMk/>
            <pc:sldMk cId="508931613" sldId="259"/>
            <ac:picMk id="1029" creationId="{FC57B408-0F89-BCF7-06A8-DD38AACCB8F6}"/>
          </ac:picMkLst>
        </pc:picChg>
        <pc:picChg chg="del">
          <ac:chgData name="Ted Summey" userId="1ae0ba78db139017" providerId="LiveId" clId="{B6379517-43A2-4AFF-9044-C10743596630}" dt="2022-07-27T16:38:24.144" v="4803" actId="478"/>
          <ac:picMkLst>
            <pc:docMk/>
            <pc:sldMk cId="508931613" sldId="259"/>
            <ac:picMk id="1033" creationId="{BE1B5483-60DC-6D75-A0E6-32DB00DF1904}"/>
          </ac:picMkLst>
        </pc:picChg>
        <pc:picChg chg="del">
          <ac:chgData name="Ted Summey" userId="1ae0ba78db139017" providerId="LiveId" clId="{B6379517-43A2-4AFF-9044-C10743596630}" dt="2022-07-27T16:38:24.144" v="4803" actId="478"/>
          <ac:picMkLst>
            <pc:docMk/>
            <pc:sldMk cId="508931613" sldId="259"/>
            <ac:picMk id="1042" creationId="{8ED0ED4A-36C3-2315-B1C2-D7B99B7BAEB3}"/>
          </ac:picMkLst>
        </pc:picChg>
        <pc:cxnChg chg="add mod">
          <ac:chgData name="Ted Summey" userId="1ae0ba78db139017" providerId="LiveId" clId="{B6379517-43A2-4AFF-9044-C10743596630}" dt="2022-07-27T20:24:38.677" v="8237" actId="14100"/>
          <ac:cxnSpMkLst>
            <pc:docMk/>
            <pc:sldMk cId="508931613" sldId="259"/>
            <ac:cxnSpMk id="42" creationId="{0BBC089B-6085-E770-FC52-D642C4DBABAC}"/>
          </ac:cxnSpMkLst>
        </pc:cxnChg>
        <pc:cxnChg chg="add mod">
          <ac:chgData name="Ted Summey" userId="1ae0ba78db139017" providerId="LiveId" clId="{B6379517-43A2-4AFF-9044-C10743596630}" dt="2022-07-27T20:24:13.932" v="8236" actId="14100"/>
          <ac:cxnSpMkLst>
            <pc:docMk/>
            <pc:sldMk cId="508931613" sldId="259"/>
            <ac:cxnSpMk id="45" creationId="{095BA004-4569-FC69-A652-4C23EB381562}"/>
          </ac:cxnSpMkLst>
        </pc:cxnChg>
        <pc:cxnChg chg="add mod">
          <ac:chgData name="Ted Summey" userId="1ae0ba78db139017" providerId="LiveId" clId="{B6379517-43A2-4AFF-9044-C10743596630}" dt="2022-07-27T20:23:43.145" v="8230" actId="14100"/>
          <ac:cxnSpMkLst>
            <pc:docMk/>
            <pc:sldMk cId="508931613" sldId="259"/>
            <ac:cxnSpMk id="50" creationId="{A48926FB-28DA-D63C-DA0F-3D8008C56F13}"/>
          </ac:cxnSpMkLst>
        </pc:cxnChg>
        <pc:cxnChg chg="del">
          <ac:chgData name="Ted Summey" userId="1ae0ba78db139017" providerId="LiveId" clId="{B6379517-43A2-4AFF-9044-C10743596630}" dt="2022-07-27T16:38:24.144" v="4803" actId="478"/>
          <ac:cxnSpMkLst>
            <pc:docMk/>
            <pc:sldMk cId="508931613" sldId="259"/>
            <ac:cxnSpMk id="53" creationId="{A2F7B82A-769E-E25F-C3FB-6117AA570E78}"/>
          </ac:cxnSpMkLst>
        </pc:cxnChg>
        <pc:cxnChg chg="add mod">
          <ac:chgData name="Ted Summey" userId="1ae0ba78db139017" providerId="LiveId" clId="{B6379517-43A2-4AFF-9044-C10743596630}" dt="2022-07-27T20:24:02.996" v="8234" actId="14100"/>
          <ac:cxnSpMkLst>
            <pc:docMk/>
            <pc:sldMk cId="508931613" sldId="259"/>
            <ac:cxnSpMk id="66" creationId="{42011AA7-C8AF-E57A-5681-C53540155FB6}"/>
          </ac:cxnSpMkLst>
        </pc:cxnChg>
        <pc:cxnChg chg="del">
          <ac:chgData name="Ted Summey" userId="1ae0ba78db139017" providerId="LiveId" clId="{B6379517-43A2-4AFF-9044-C10743596630}" dt="2022-07-27T16:38:24.144" v="4803" actId="478"/>
          <ac:cxnSpMkLst>
            <pc:docMk/>
            <pc:sldMk cId="508931613" sldId="259"/>
            <ac:cxnSpMk id="76" creationId="{2ED314CC-9A36-5CC2-E61B-FA91008473B7}"/>
          </ac:cxnSpMkLst>
        </pc:cxnChg>
        <pc:cxnChg chg="del">
          <ac:chgData name="Ted Summey" userId="1ae0ba78db139017" providerId="LiveId" clId="{B6379517-43A2-4AFF-9044-C10743596630}" dt="2022-07-27T16:38:24.144" v="4803" actId="478"/>
          <ac:cxnSpMkLst>
            <pc:docMk/>
            <pc:sldMk cId="508931613" sldId="259"/>
            <ac:cxnSpMk id="97" creationId="{1C062A47-AAB2-2373-C324-C09A6A6C4186}"/>
          </ac:cxnSpMkLst>
        </pc:cxnChg>
      </pc:sldChg>
      <pc:sldChg chg="add del">
        <pc:chgData name="Ted Summey" userId="1ae0ba78db139017" providerId="LiveId" clId="{B6379517-43A2-4AFF-9044-C10743596630}" dt="2022-07-27T17:34:06.347" v="5841" actId="2696"/>
        <pc:sldMkLst>
          <pc:docMk/>
          <pc:sldMk cId="3504522585" sldId="260"/>
        </pc:sldMkLst>
      </pc:sldChg>
      <pc:sldChg chg="modSp add mod">
        <pc:chgData name="Ted Summey" userId="1ae0ba78db139017" providerId="LiveId" clId="{B6379517-43A2-4AFF-9044-C10743596630}" dt="2022-07-27T20:00:52.449" v="7862" actId="20577"/>
        <pc:sldMkLst>
          <pc:docMk/>
          <pc:sldMk cId="4097383029" sldId="261"/>
        </pc:sldMkLst>
        <pc:spChg chg="mod">
          <ac:chgData name="Ted Summey" userId="1ae0ba78db139017" providerId="LiveId" clId="{B6379517-43A2-4AFF-9044-C10743596630}" dt="2022-07-27T20:00:52.449" v="7862" actId="20577"/>
          <ac:spMkLst>
            <pc:docMk/>
            <pc:sldMk cId="4097383029" sldId="261"/>
            <ac:spMk id="3" creationId="{78DC2F13-023D-F430-901C-4991DA79945D}"/>
          </ac:spMkLst>
        </pc:spChg>
      </pc:sldChg>
      <pc:sldChg chg="addSp delSp modSp add mod ord">
        <pc:chgData name="Ted Summey" userId="1ae0ba78db139017" providerId="LiveId" clId="{B6379517-43A2-4AFF-9044-C10743596630}" dt="2022-07-27T20:11:25.077" v="8228" actId="478"/>
        <pc:sldMkLst>
          <pc:docMk/>
          <pc:sldMk cId="1402325587" sldId="262"/>
        </pc:sldMkLst>
        <pc:spChg chg="add del mod">
          <ac:chgData name="Ted Summey" userId="1ae0ba78db139017" providerId="LiveId" clId="{B6379517-43A2-4AFF-9044-C10743596630}" dt="2022-07-27T20:11:25.077" v="8228" actId="478"/>
          <ac:spMkLst>
            <pc:docMk/>
            <pc:sldMk cId="1402325587" sldId="262"/>
            <ac:spMk id="2" creationId="{B054F612-4476-2A60-F1F0-C514BFC1FC05}"/>
          </ac:spMkLst>
        </pc:spChg>
        <pc:spChg chg="mod">
          <ac:chgData name="Ted Summey" userId="1ae0ba78db139017" providerId="LiveId" clId="{B6379517-43A2-4AFF-9044-C10743596630}" dt="2022-07-27T20:08:50.423" v="8088" actId="255"/>
          <ac:spMkLst>
            <pc:docMk/>
            <pc:sldMk cId="1402325587" sldId="262"/>
            <ac:spMk id="3" creationId="{78DC2F13-023D-F430-901C-4991DA79945D}"/>
          </ac:spMkLst>
        </pc:spChg>
        <pc:spChg chg="del mod">
          <ac:chgData name="Ted Summey" userId="1ae0ba78db139017" providerId="LiveId" clId="{B6379517-43A2-4AFF-9044-C10743596630}" dt="2022-07-27T20:01:50.648" v="7897" actId="478"/>
          <ac:spMkLst>
            <pc:docMk/>
            <pc:sldMk cId="1402325587" sldId="262"/>
            <ac:spMk id="12" creationId="{C28BC313-1748-223A-556C-1921D68D20E6}"/>
          </ac:spMkLst>
        </pc:spChg>
        <pc:graphicFrameChg chg="del">
          <ac:chgData name="Ted Summey" userId="1ae0ba78db139017" providerId="LiveId" clId="{B6379517-43A2-4AFF-9044-C10743596630}" dt="2022-07-27T20:01:55.270" v="7898" actId="478"/>
          <ac:graphicFrameMkLst>
            <pc:docMk/>
            <pc:sldMk cId="1402325587" sldId="262"/>
            <ac:graphicFrameMk id="9" creationId="{40AD3C44-0A47-5BEE-2806-1ABBD2FFB1CF}"/>
          </ac:graphicFrameMkLst>
        </pc:graphicFrameChg>
        <pc:picChg chg="mod">
          <ac:chgData name="Ted Summey" userId="1ae0ba78db139017" providerId="LiveId" clId="{B6379517-43A2-4AFF-9044-C10743596630}" dt="2022-07-27T20:02:01.165" v="7899" actId="14100"/>
          <ac:picMkLst>
            <pc:docMk/>
            <pc:sldMk cId="1402325587" sldId="262"/>
            <ac:picMk id="5" creationId="{022BD530-C642-E65E-6E31-2CCD26B68E98}"/>
          </ac:picMkLst>
        </pc:picChg>
      </pc:sldChg>
      <pc:sldChg chg="addSp delSp modSp add mod">
        <pc:chgData name="Ted Summey" userId="1ae0ba78db139017" providerId="LiveId" clId="{B6379517-43A2-4AFF-9044-C10743596630}" dt="2022-07-28T22:26:54.825" v="9227"/>
        <pc:sldMkLst>
          <pc:docMk/>
          <pc:sldMk cId="1424616188" sldId="263"/>
        </pc:sldMkLst>
        <pc:spChg chg="add del mod">
          <ac:chgData name="Ted Summey" userId="1ae0ba78db139017" providerId="LiveId" clId="{B6379517-43A2-4AFF-9044-C10743596630}" dt="2022-07-28T22:26:52.765" v="9226" actId="478"/>
          <ac:spMkLst>
            <pc:docMk/>
            <pc:sldMk cId="1424616188" sldId="263"/>
            <ac:spMk id="2" creationId="{A246B211-253A-81B4-6EFB-87C2B3046868}"/>
          </ac:spMkLst>
        </pc:spChg>
        <pc:spChg chg="mod">
          <ac:chgData name="Ted Summey" userId="1ae0ba78db139017" providerId="LiveId" clId="{B6379517-43A2-4AFF-9044-C10743596630}" dt="2022-07-28T22:25:00.921" v="9095" actId="20577"/>
          <ac:spMkLst>
            <pc:docMk/>
            <pc:sldMk cId="1424616188" sldId="263"/>
            <ac:spMk id="3" creationId="{78DC2F13-023D-F430-901C-4991DA79945D}"/>
          </ac:spMkLst>
        </pc:spChg>
        <pc:spChg chg="add del mod">
          <ac:chgData name="Ted Summey" userId="1ae0ba78db139017" providerId="LiveId" clId="{B6379517-43A2-4AFF-9044-C10743596630}" dt="2022-07-28T22:26:52.765" v="9226" actId="478"/>
          <ac:spMkLst>
            <pc:docMk/>
            <pc:sldMk cId="1424616188" sldId="263"/>
            <ac:spMk id="13" creationId="{26651D7C-87D6-E702-E335-B718C1ADCEBA}"/>
          </ac:spMkLst>
        </pc:spChg>
        <pc:spChg chg="add del mod">
          <ac:chgData name="Ted Summey" userId="1ae0ba78db139017" providerId="LiveId" clId="{B6379517-43A2-4AFF-9044-C10743596630}" dt="2022-07-28T22:26:52.765" v="9226" actId="478"/>
          <ac:spMkLst>
            <pc:docMk/>
            <pc:sldMk cId="1424616188" sldId="263"/>
            <ac:spMk id="14" creationId="{5821DB68-3A6D-5BC2-C041-EF2E10120F5C}"/>
          </ac:spMkLst>
        </pc:spChg>
        <pc:spChg chg="add del mod">
          <ac:chgData name="Ted Summey" userId="1ae0ba78db139017" providerId="LiveId" clId="{B6379517-43A2-4AFF-9044-C10743596630}" dt="2022-07-28T22:26:52.765" v="9226" actId="478"/>
          <ac:spMkLst>
            <pc:docMk/>
            <pc:sldMk cId="1424616188" sldId="263"/>
            <ac:spMk id="15" creationId="{794B57DF-40ED-59F8-DA0D-9EEAFA24BF0B}"/>
          </ac:spMkLst>
        </pc:spChg>
        <pc:spChg chg="mod">
          <ac:chgData name="Ted Summey" userId="1ae0ba78db139017" providerId="LiveId" clId="{B6379517-43A2-4AFF-9044-C10743596630}" dt="2022-07-28T22:26:54.825" v="9227"/>
          <ac:spMkLst>
            <pc:docMk/>
            <pc:sldMk cId="1424616188" sldId="263"/>
            <ac:spMk id="17" creationId="{1138915D-014A-226F-1EF1-98B72C086690}"/>
          </ac:spMkLst>
        </pc:spChg>
        <pc:spChg chg="mod">
          <ac:chgData name="Ted Summey" userId="1ae0ba78db139017" providerId="LiveId" clId="{B6379517-43A2-4AFF-9044-C10743596630}" dt="2022-07-28T22:26:54.825" v="9227"/>
          <ac:spMkLst>
            <pc:docMk/>
            <pc:sldMk cId="1424616188" sldId="263"/>
            <ac:spMk id="18" creationId="{6AED6BFA-1DD6-5184-93AA-A658F1514487}"/>
          </ac:spMkLst>
        </pc:spChg>
        <pc:spChg chg="mod">
          <ac:chgData name="Ted Summey" userId="1ae0ba78db139017" providerId="LiveId" clId="{B6379517-43A2-4AFF-9044-C10743596630}" dt="2022-07-28T22:26:54.825" v="9227"/>
          <ac:spMkLst>
            <pc:docMk/>
            <pc:sldMk cId="1424616188" sldId="263"/>
            <ac:spMk id="20" creationId="{7834E646-DF3F-ADD4-2DCB-5493FF662872}"/>
          </ac:spMkLst>
        </pc:spChg>
        <pc:spChg chg="mod">
          <ac:chgData name="Ted Summey" userId="1ae0ba78db139017" providerId="LiveId" clId="{B6379517-43A2-4AFF-9044-C10743596630}" dt="2022-07-28T22:26:54.825" v="9227"/>
          <ac:spMkLst>
            <pc:docMk/>
            <pc:sldMk cId="1424616188" sldId="263"/>
            <ac:spMk id="21" creationId="{6C91D900-86C1-0A3C-B091-CFB5BDA9B617}"/>
          </ac:spMkLst>
        </pc:spChg>
        <pc:spChg chg="del">
          <ac:chgData name="Ted Summey" userId="1ae0ba78db139017" providerId="LiveId" clId="{B6379517-43A2-4AFF-9044-C10743596630}" dt="2022-07-28T11:38:39.953" v="8410" actId="478"/>
          <ac:spMkLst>
            <pc:docMk/>
            <pc:sldMk cId="1424616188" sldId="263"/>
            <ac:spMk id="131" creationId="{B1D5F4BD-782C-AD24-5C35-C1D36AE1390C}"/>
          </ac:spMkLst>
        </pc:spChg>
        <pc:spChg chg="del">
          <ac:chgData name="Ted Summey" userId="1ae0ba78db139017" providerId="LiveId" clId="{B6379517-43A2-4AFF-9044-C10743596630}" dt="2022-07-28T11:38:39.953" v="8410" actId="478"/>
          <ac:spMkLst>
            <pc:docMk/>
            <pc:sldMk cId="1424616188" sldId="263"/>
            <ac:spMk id="133" creationId="{658FAEB1-1E2E-68E1-971F-1130F4C8519F}"/>
          </ac:spMkLst>
        </pc:spChg>
        <pc:spChg chg="del">
          <ac:chgData name="Ted Summey" userId="1ae0ba78db139017" providerId="LiveId" clId="{B6379517-43A2-4AFF-9044-C10743596630}" dt="2022-07-28T11:38:39.953" v="8410" actId="478"/>
          <ac:spMkLst>
            <pc:docMk/>
            <pc:sldMk cId="1424616188" sldId="263"/>
            <ac:spMk id="134" creationId="{91C86C3E-F0A9-F805-2FFA-B7719111DBAB}"/>
          </ac:spMkLst>
        </pc:spChg>
        <pc:spChg chg="del">
          <ac:chgData name="Ted Summey" userId="1ae0ba78db139017" providerId="LiveId" clId="{B6379517-43A2-4AFF-9044-C10743596630}" dt="2022-07-28T11:38:39.953" v="8410" actId="478"/>
          <ac:spMkLst>
            <pc:docMk/>
            <pc:sldMk cId="1424616188" sldId="263"/>
            <ac:spMk id="135" creationId="{6FE71D66-16FA-E5BE-CC90-A97F03539C0A}"/>
          </ac:spMkLst>
        </pc:spChg>
        <pc:spChg chg="del">
          <ac:chgData name="Ted Summey" userId="1ae0ba78db139017" providerId="LiveId" clId="{B6379517-43A2-4AFF-9044-C10743596630}" dt="2022-07-28T11:38:39.953" v="8410" actId="478"/>
          <ac:spMkLst>
            <pc:docMk/>
            <pc:sldMk cId="1424616188" sldId="263"/>
            <ac:spMk id="136" creationId="{6A6610C9-B72C-C439-3276-D0091949C694}"/>
          </ac:spMkLst>
        </pc:spChg>
        <pc:spChg chg="del">
          <ac:chgData name="Ted Summey" userId="1ae0ba78db139017" providerId="LiveId" clId="{B6379517-43A2-4AFF-9044-C10743596630}" dt="2022-07-28T11:38:39.953" v="8410" actId="478"/>
          <ac:spMkLst>
            <pc:docMk/>
            <pc:sldMk cId="1424616188" sldId="263"/>
            <ac:spMk id="137" creationId="{340EC537-4604-8107-8C31-E68D80736137}"/>
          </ac:spMkLst>
        </pc:spChg>
        <pc:grpChg chg="add mod">
          <ac:chgData name="Ted Summey" userId="1ae0ba78db139017" providerId="LiveId" clId="{B6379517-43A2-4AFF-9044-C10743596630}" dt="2022-07-28T22:26:54.825" v="9227"/>
          <ac:grpSpMkLst>
            <pc:docMk/>
            <pc:sldMk cId="1424616188" sldId="263"/>
            <ac:grpSpMk id="16" creationId="{7F01AE6E-3F24-8349-A41C-D82ED5A8E5DF}"/>
          </ac:grpSpMkLst>
        </pc:grpChg>
        <pc:grpChg chg="add mod">
          <ac:chgData name="Ted Summey" userId="1ae0ba78db139017" providerId="LiveId" clId="{B6379517-43A2-4AFF-9044-C10743596630}" dt="2022-07-28T22:26:54.825" v="9227"/>
          <ac:grpSpMkLst>
            <pc:docMk/>
            <pc:sldMk cId="1424616188" sldId="263"/>
            <ac:grpSpMk id="19" creationId="{0CF84336-6B5D-0EEE-4125-FB61FE2877BE}"/>
          </ac:grpSpMkLst>
        </pc:grpChg>
        <pc:picChg chg="del">
          <ac:chgData name="Ted Summey" userId="1ae0ba78db139017" providerId="LiveId" clId="{B6379517-43A2-4AFF-9044-C10743596630}" dt="2022-07-28T11:38:39.953" v="8410" actId="478"/>
          <ac:picMkLst>
            <pc:docMk/>
            <pc:sldMk cId="1424616188" sldId="263"/>
            <ac:picMk id="132" creationId="{26F2C20E-305D-827B-FCE7-9BA35210F525}"/>
          </ac:picMkLst>
        </pc:picChg>
      </pc:sldChg>
      <pc:sldChg chg="delSp modSp add mod">
        <pc:chgData name="Ted Summey" userId="1ae0ba78db139017" providerId="LiveId" clId="{B6379517-43A2-4AFF-9044-C10743596630}" dt="2022-07-28T11:38:45.488" v="8411" actId="478"/>
        <pc:sldMkLst>
          <pc:docMk/>
          <pc:sldMk cId="237987214" sldId="264"/>
        </pc:sldMkLst>
        <pc:spChg chg="mod">
          <ac:chgData name="Ted Summey" userId="1ae0ba78db139017" providerId="LiveId" clId="{B6379517-43A2-4AFF-9044-C10743596630}" dt="2022-07-28T11:32:15.980" v="8283" actId="20577"/>
          <ac:spMkLst>
            <pc:docMk/>
            <pc:sldMk cId="237987214" sldId="264"/>
            <ac:spMk id="3" creationId="{78DC2F13-023D-F430-901C-4991DA79945D}"/>
          </ac:spMkLst>
        </pc:spChg>
        <pc:spChg chg="del">
          <ac:chgData name="Ted Summey" userId="1ae0ba78db139017" providerId="LiveId" clId="{B6379517-43A2-4AFF-9044-C10743596630}" dt="2022-07-28T11:38:45.488" v="8411" actId="478"/>
          <ac:spMkLst>
            <pc:docMk/>
            <pc:sldMk cId="237987214" sldId="264"/>
            <ac:spMk id="131" creationId="{B1D5F4BD-782C-AD24-5C35-C1D36AE1390C}"/>
          </ac:spMkLst>
        </pc:spChg>
        <pc:spChg chg="del">
          <ac:chgData name="Ted Summey" userId="1ae0ba78db139017" providerId="LiveId" clId="{B6379517-43A2-4AFF-9044-C10743596630}" dt="2022-07-28T11:38:45.488" v="8411" actId="478"/>
          <ac:spMkLst>
            <pc:docMk/>
            <pc:sldMk cId="237987214" sldId="264"/>
            <ac:spMk id="133" creationId="{658FAEB1-1E2E-68E1-971F-1130F4C8519F}"/>
          </ac:spMkLst>
        </pc:spChg>
        <pc:spChg chg="del">
          <ac:chgData name="Ted Summey" userId="1ae0ba78db139017" providerId="LiveId" clId="{B6379517-43A2-4AFF-9044-C10743596630}" dt="2022-07-28T11:38:45.488" v="8411" actId="478"/>
          <ac:spMkLst>
            <pc:docMk/>
            <pc:sldMk cId="237987214" sldId="264"/>
            <ac:spMk id="134" creationId="{91C86C3E-F0A9-F805-2FFA-B7719111DBAB}"/>
          </ac:spMkLst>
        </pc:spChg>
        <pc:spChg chg="del">
          <ac:chgData name="Ted Summey" userId="1ae0ba78db139017" providerId="LiveId" clId="{B6379517-43A2-4AFF-9044-C10743596630}" dt="2022-07-28T11:38:45.488" v="8411" actId="478"/>
          <ac:spMkLst>
            <pc:docMk/>
            <pc:sldMk cId="237987214" sldId="264"/>
            <ac:spMk id="135" creationId="{6FE71D66-16FA-E5BE-CC90-A97F03539C0A}"/>
          </ac:spMkLst>
        </pc:spChg>
        <pc:spChg chg="del">
          <ac:chgData name="Ted Summey" userId="1ae0ba78db139017" providerId="LiveId" clId="{B6379517-43A2-4AFF-9044-C10743596630}" dt="2022-07-28T11:38:45.488" v="8411" actId="478"/>
          <ac:spMkLst>
            <pc:docMk/>
            <pc:sldMk cId="237987214" sldId="264"/>
            <ac:spMk id="136" creationId="{6A6610C9-B72C-C439-3276-D0091949C694}"/>
          </ac:spMkLst>
        </pc:spChg>
        <pc:spChg chg="del">
          <ac:chgData name="Ted Summey" userId="1ae0ba78db139017" providerId="LiveId" clId="{B6379517-43A2-4AFF-9044-C10743596630}" dt="2022-07-28T11:38:45.488" v="8411" actId="478"/>
          <ac:spMkLst>
            <pc:docMk/>
            <pc:sldMk cId="237987214" sldId="264"/>
            <ac:spMk id="137" creationId="{340EC537-4604-8107-8C31-E68D80736137}"/>
          </ac:spMkLst>
        </pc:spChg>
        <pc:picChg chg="del">
          <ac:chgData name="Ted Summey" userId="1ae0ba78db139017" providerId="LiveId" clId="{B6379517-43A2-4AFF-9044-C10743596630}" dt="2022-07-28T11:38:45.488" v="8411" actId="478"/>
          <ac:picMkLst>
            <pc:docMk/>
            <pc:sldMk cId="237987214" sldId="264"/>
            <ac:picMk id="132" creationId="{26F2C20E-305D-827B-FCE7-9BA35210F525}"/>
          </ac:picMkLst>
        </pc:picChg>
      </pc:sldChg>
      <pc:sldChg chg="modSp add del mod">
        <pc:chgData name="Ted Summey" userId="1ae0ba78db139017" providerId="LiveId" clId="{B6379517-43A2-4AFF-9044-C10743596630}" dt="2022-07-28T11:41:10.235" v="8490" actId="2696"/>
        <pc:sldMkLst>
          <pc:docMk/>
          <pc:sldMk cId="2268635903" sldId="265"/>
        </pc:sldMkLst>
        <pc:spChg chg="mod">
          <ac:chgData name="Ted Summey" userId="1ae0ba78db139017" providerId="LiveId" clId="{B6379517-43A2-4AFF-9044-C10743596630}" dt="2022-07-28T11:32:52.166" v="8303" actId="20577"/>
          <ac:spMkLst>
            <pc:docMk/>
            <pc:sldMk cId="2268635903" sldId="265"/>
            <ac:spMk id="3" creationId="{78DC2F13-023D-F430-901C-4991DA79945D}"/>
          </ac:spMkLst>
        </pc:spChg>
      </pc:sldChg>
      <pc:sldChg chg="addSp delSp modSp add mod">
        <pc:chgData name="Ted Summey" userId="1ae0ba78db139017" providerId="LiveId" clId="{B6379517-43A2-4AFF-9044-C10743596630}" dt="2022-07-28T11:44:11.304" v="8598" actId="20577"/>
        <pc:sldMkLst>
          <pc:docMk/>
          <pc:sldMk cId="1422846264" sldId="266"/>
        </pc:sldMkLst>
        <pc:spChg chg="del mod">
          <ac:chgData name="Ted Summey" userId="1ae0ba78db139017" providerId="LiveId" clId="{B6379517-43A2-4AFF-9044-C10743596630}" dt="2022-07-28T11:41:31.205" v="8491" actId="478"/>
          <ac:spMkLst>
            <pc:docMk/>
            <pc:sldMk cId="1422846264" sldId="266"/>
            <ac:spMk id="3" creationId="{78DC2F13-023D-F430-901C-4991DA79945D}"/>
          </ac:spMkLst>
        </pc:spChg>
        <pc:spChg chg="add del mod">
          <ac:chgData name="Ted Summey" userId="1ae0ba78db139017" providerId="LiveId" clId="{B6379517-43A2-4AFF-9044-C10743596630}" dt="2022-07-28T11:41:34.637" v="8492" actId="478"/>
          <ac:spMkLst>
            <pc:docMk/>
            <pc:sldMk cId="1422846264" sldId="266"/>
            <ac:spMk id="6" creationId="{60827E3D-5720-7F1A-792A-0BA3CF17A80F}"/>
          </ac:spMkLst>
        </pc:spChg>
        <pc:spChg chg="add mod">
          <ac:chgData name="Ted Summey" userId="1ae0ba78db139017" providerId="LiveId" clId="{B6379517-43A2-4AFF-9044-C10743596630}" dt="2022-07-28T11:42:17.771" v="8500" actId="14100"/>
          <ac:spMkLst>
            <pc:docMk/>
            <pc:sldMk cId="1422846264" sldId="266"/>
            <ac:spMk id="7" creationId="{188CA5DB-0B71-1570-177D-484195E13C79}"/>
          </ac:spMkLst>
        </pc:spChg>
        <pc:spChg chg="add mod">
          <ac:chgData name="Ted Summey" userId="1ae0ba78db139017" providerId="LiveId" clId="{B6379517-43A2-4AFF-9044-C10743596630}" dt="2022-07-28T11:43:10.047" v="8526" actId="1076"/>
          <ac:spMkLst>
            <pc:docMk/>
            <pc:sldMk cId="1422846264" sldId="266"/>
            <ac:spMk id="8" creationId="{D98AEE88-2399-6DCD-90BF-C902E6313086}"/>
          </ac:spMkLst>
        </pc:spChg>
        <pc:spChg chg="add mod">
          <ac:chgData name="Ted Summey" userId="1ae0ba78db139017" providerId="LiveId" clId="{B6379517-43A2-4AFF-9044-C10743596630}" dt="2022-07-28T11:43:32.548" v="8552" actId="20577"/>
          <ac:spMkLst>
            <pc:docMk/>
            <pc:sldMk cId="1422846264" sldId="266"/>
            <ac:spMk id="16" creationId="{420BC7B2-9815-C37D-4CE1-403EAE065D7D}"/>
          </ac:spMkLst>
        </pc:spChg>
        <pc:spChg chg="add mod">
          <ac:chgData name="Ted Summey" userId="1ae0ba78db139017" providerId="LiveId" clId="{B6379517-43A2-4AFF-9044-C10743596630}" dt="2022-07-28T11:43:58.892" v="8578" actId="14100"/>
          <ac:spMkLst>
            <pc:docMk/>
            <pc:sldMk cId="1422846264" sldId="266"/>
            <ac:spMk id="17" creationId="{2F4C677D-ACCD-256B-BB06-7D3D7CD00BEB}"/>
          </ac:spMkLst>
        </pc:spChg>
        <pc:spChg chg="add mod">
          <ac:chgData name="Ted Summey" userId="1ae0ba78db139017" providerId="LiveId" clId="{B6379517-43A2-4AFF-9044-C10743596630}" dt="2022-07-28T11:44:11.304" v="8598" actId="20577"/>
          <ac:spMkLst>
            <pc:docMk/>
            <pc:sldMk cId="1422846264" sldId="266"/>
            <ac:spMk id="18" creationId="{91B3BD1E-6AE1-A360-E0D1-2A5ECE6F0072}"/>
          </ac:spMkLst>
        </pc:spChg>
        <pc:spChg chg="del">
          <ac:chgData name="Ted Summey" userId="1ae0ba78db139017" providerId="LiveId" clId="{B6379517-43A2-4AFF-9044-C10743596630}" dt="2022-07-28T11:41:31.205" v="8491" actId="478"/>
          <ac:spMkLst>
            <pc:docMk/>
            <pc:sldMk cId="1422846264" sldId="266"/>
            <ac:spMk id="131" creationId="{B1D5F4BD-782C-AD24-5C35-C1D36AE1390C}"/>
          </ac:spMkLst>
        </pc:spChg>
        <pc:spChg chg="del">
          <ac:chgData name="Ted Summey" userId="1ae0ba78db139017" providerId="LiveId" clId="{B6379517-43A2-4AFF-9044-C10743596630}" dt="2022-07-28T11:41:31.205" v="8491" actId="478"/>
          <ac:spMkLst>
            <pc:docMk/>
            <pc:sldMk cId="1422846264" sldId="266"/>
            <ac:spMk id="133" creationId="{658FAEB1-1E2E-68E1-971F-1130F4C8519F}"/>
          </ac:spMkLst>
        </pc:spChg>
        <pc:spChg chg="del">
          <ac:chgData name="Ted Summey" userId="1ae0ba78db139017" providerId="LiveId" clId="{B6379517-43A2-4AFF-9044-C10743596630}" dt="2022-07-28T11:41:31.205" v="8491" actId="478"/>
          <ac:spMkLst>
            <pc:docMk/>
            <pc:sldMk cId="1422846264" sldId="266"/>
            <ac:spMk id="134" creationId="{91C86C3E-F0A9-F805-2FFA-B7719111DBAB}"/>
          </ac:spMkLst>
        </pc:spChg>
        <pc:spChg chg="del">
          <ac:chgData name="Ted Summey" userId="1ae0ba78db139017" providerId="LiveId" clId="{B6379517-43A2-4AFF-9044-C10743596630}" dt="2022-07-28T11:41:31.205" v="8491" actId="478"/>
          <ac:spMkLst>
            <pc:docMk/>
            <pc:sldMk cId="1422846264" sldId="266"/>
            <ac:spMk id="135" creationId="{6FE71D66-16FA-E5BE-CC90-A97F03539C0A}"/>
          </ac:spMkLst>
        </pc:spChg>
        <pc:spChg chg="del">
          <ac:chgData name="Ted Summey" userId="1ae0ba78db139017" providerId="LiveId" clId="{B6379517-43A2-4AFF-9044-C10743596630}" dt="2022-07-28T11:41:31.205" v="8491" actId="478"/>
          <ac:spMkLst>
            <pc:docMk/>
            <pc:sldMk cId="1422846264" sldId="266"/>
            <ac:spMk id="136" creationId="{6A6610C9-B72C-C439-3276-D0091949C694}"/>
          </ac:spMkLst>
        </pc:spChg>
        <pc:spChg chg="del">
          <ac:chgData name="Ted Summey" userId="1ae0ba78db139017" providerId="LiveId" clId="{B6379517-43A2-4AFF-9044-C10743596630}" dt="2022-07-28T11:41:31.205" v="8491" actId="478"/>
          <ac:spMkLst>
            <pc:docMk/>
            <pc:sldMk cId="1422846264" sldId="266"/>
            <ac:spMk id="137" creationId="{340EC537-4604-8107-8C31-E68D80736137}"/>
          </ac:spMkLst>
        </pc:spChg>
        <pc:picChg chg="mod">
          <ac:chgData name="Ted Summey" userId="1ae0ba78db139017" providerId="LiveId" clId="{B6379517-43A2-4AFF-9044-C10743596630}" dt="2022-07-28T11:42:12.848" v="8499" actId="1076"/>
          <ac:picMkLst>
            <pc:docMk/>
            <pc:sldMk cId="1422846264" sldId="266"/>
            <ac:picMk id="5" creationId="{022BD530-C642-E65E-6E31-2CCD26B68E98}"/>
          </ac:picMkLst>
        </pc:picChg>
        <pc:picChg chg="del">
          <ac:chgData name="Ted Summey" userId="1ae0ba78db139017" providerId="LiveId" clId="{B6379517-43A2-4AFF-9044-C10743596630}" dt="2022-07-28T11:41:31.205" v="8491" actId="478"/>
          <ac:picMkLst>
            <pc:docMk/>
            <pc:sldMk cId="1422846264" sldId="266"/>
            <ac:picMk id="132" creationId="{26F2C20E-305D-827B-FCE7-9BA35210F525}"/>
          </ac:picMkLst>
        </pc:picChg>
      </pc:sldChg>
      <pc:sldChg chg="add">
        <pc:chgData name="Ted Summey" userId="1ae0ba78db139017" providerId="LiveId" clId="{B6379517-43A2-4AFF-9044-C10743596630}" dt="2022-07-28T11:37:01.448" v="8335" actId="2890"/>
        <pc:sldMkLst>
          <pc:docMk/>
          <pc:sldMk cId="4145506415" sldId="267"/>
        </pc:sldMkLst>
      </pc:sldChg>
      <pc:sldChg chg="addSp delSp modSp add mod ord">
        <pc:chgData name="Ted Summey" userId="1ae0ba78db139017" providerId="LiveId" clId="{B6379517-43A2-4AFF-9044-C10743596630}" dt="2022-07-28T22:29:50.156" v="9271" actId="1076"/>
        <pc:sldMkLst>
          <pc:docMk/>
          <pc:sldMk cId="73008472" sldId="268"/>
        </pc:sldMkLst>
        <pc:spChg chg="mod">
          <ac:chgData name="Ted Summey" userId="1ae0ba78db139017" providerId="LiveId" clId="{B6379517-43A2-4AFF-9044-C10743596630}" dt="2022-07-28T22:27:31.044" v="9244" actId="20577"/>
          <ac:spMkLst>
            <pc:docMk/>
            <pc:sldMk cId="73008472" sldId="268"/>
            <ac:spMk id="3" creationId="{78DC2F13-023D-F430-901C-4991DA79945D}"/>
          </ac:spMkLst>
        </pc:spChg>
        <pc:spChg chg="add mod">
          <ac:chgData name="Ted Summey" userId="1ae0ba78db139017" providerId="LiveId" clId="{B6379517-43A2-4AFF-9044-C10743596630}" dt="2022-07-28T22:17:38.328" v="8959"/>
          <ac:spMkLst>
            <pc:docMk/>
            <pc:sldMk cId="73008472" sldId="268"/>
            <ac:spMk id="9" creationId="{679D984D-C2F6-966F-0949-1E5C5FB6D7D7}"/>
          </ac:spMkLst>
        </pc:spChg>
        <pc:spChg chg="add mod">
          <ac:chgData name="Ted Summey" userId="1ae0ba78db139017" providerId="LiveId" clId="{B6379517-43A2-4AFF-9044-C10743596630}" dt="2022-07-28T22:22:13.032" v="9015" actId="20577"/>
          <ac:spMkLst>
            <pc:docMk/>
            <pc:sldMk cId="73008472" sldId="268"/>
            <ac:spMk id="10" creationId="{D499D01B-B243-1316-89EB-78CD00A61444}"/>
          </ac:spMkLst>
        </pc:spChg>
        <pc:spChg chg="add mod">
          <ac:chgData name="Ted Summey" userId="1ae0ba78db139017" providerId="LiveId" clId="{B6379517-43A2-4AFF-9044-C10743596630}" dt="2022-07-28T22:17:38.328" v="8959"/>
          <ac:spMkLst>
            <pc:docMk/>
            <pc:sldMk cId="73008472" sldId="268"/>
            <ac:spMk id="11" creationId="{FF3626DB-BB54-3DDF-9E81-70FFE78ED2AA}"/>
          </ac:spMkLst>
        </pc:spChg>
        <pc:spChg chg="add mod">
          <ac:chgData name="Ted Summey" userId="1ae0ba78db139017" providerId="LiveId" clId="{B6379517-43A2-4AFF-9044-C10743596630}" dt="2022-07-28T22:19:49.564" v="8990" actId="1076"/>
          <ac:spMkLst>
            <pc:docMk/>
            <pc:sldMk cId="73008472" sldId="268"/>
            <ac:spMk id="12" creationId="{C0D5A5D8-BDBC-F0E0-2E8F-1F9A0A31E071}"/>
          </ac:spMkLst>
        </pc:spChg>
        <pc:grpChg chg="add del mod">
          <ac:chgData name="Ted Summey" userId="1ae0ba78db139017" providerId="LiveId" clId="{B6379517-43A2-4AFF-9044-C10743596630}" dt="2022-07-28T22:28:18.938" v="9266" actId="478"/>
          <ac:grpSpMkLst>
            <pc:docMk/>
            <pc:sldMk cId="73008472" sldId="268"/>
            <ac:grpSpMk id="7" creationId="{4280D479-EA51-0908-79AE-22A724A832A0}"/>
          </ac:grpSpMkLst>
        </pc:grpChg>
        <pc:grpChg chg="add del mod">
          <ac:chgData name="Ted Summey" userId="1ae0ba78db139017" providerId="LiveId" clId="{B6379517-43A2-4AFF-9044-C10743596630}" dt="2022-07-28T22:28:18.938" v="9266" actId="478"/>
          <ac:grpSpMkLst>
            <pc:docMk/>
            <pc:sldMk cId="73008472" sldId="268"/>
            <ac:grpSpMk id="8" creationId="{1454CD53-29A9-CF6A-8E03-CE8700ACA0F3}"/>
          </ac:grpSpMkLst>
        </pc:grpChg>
        <pc:graphicFrameChg chg="add mod">
          <ac:chgData name="Ted Summey" userId="1ae0ba78db139017" providerId="LiveId" clId="{B6379517-43A2-4AFF-9044-C10743596630}" dt="2022-07-28T22:28:30.212" v="9267" actId="1076"/>
          <ac:graphicFrameMkLst>
            <pc:docMk/>
            <pc:sldMk cId="73008472" sldId="268"/>
            <ac:graphicFrameMk id="6" creationId="{9A0E16EA-4E37-8FFF-9411-92C078704657}"/>
          </ac:graphicFrameMkLst>
        </pc:graphicFrameChg>
        <pc:picChg chg="add mod">
          <ac:chgData name="Ted Summey" userId="1ae0ba78db139017" providerId="LiveId" clId="{B6379517-43A2-4AFF-9044-C10743596630}" dt="2022-07-28T22:29:50.156" v="9271" actId="1076"/>
          <ac:picMkLst>
            <pc:docMk/>
            <pc:sldMk cId="73008472" sldId="268"/>
            <ac:picMk id="13" creationId="{ECD9CA0A-753F-B931-1690-E8A877ACF668}"/>
          </ac:picMkLst>
        </pc:picChg>
      </pc:sldChg>
      <pc:sldChg chg="modSp add mod ord">
        <pc:chgData name="Ted Summey" userId="1ae0ba78db139017" providerId="LiveId" clId="{B6379517-43A2-4AFF-9044-C10743596630}" dt="2022-07-28T22:28:04.402" v="9265" actId="20577"/>
        <pc:sldMkLst>
          <pc:docMk/>
          <pc:sldMk cId="615836012" sldId="269"/>
        </pc:sldMkLst>
        <pc:spChg chg="mod">
          <ac:chgData name="Ted Summey" userId="1ae0ba78db139017" providerId="LiveId" clId="{B6379517-43A2-4AFF-9044-C10743596630}" dt="2022-07-28T22:28:04.402" v="9265" actId="20577"/>
          <ac:spMkLst>
            <pc:docMk/>
            <pc:sldMk cId="615836012" sldId="269"/>
            <ac:spMk id="3" creationId="{78DC2F13-023D-F430-901C-4991DA79945D}"/>
          </ac:spMkLst>
        </pc:spChg>
        <pc:spChg chg="mod">
          <ac:chgData name="Ted Summey" userId="1ae0ba78db139017" providerId="LiveId" clId="{B6379517-43A2-4AFF-9044-C10743596630}" dt="2022-07-28T22:16:20.979" v="8954" actId="1076"/>
          <ac:spMkLst>
            <pc:docMk/>
            <pc:sldMk cId="615836012" sldId="269"/>
            <ac:spMk id="12" creationId="{C28BC313-1748-223A-556C-1921D68D20E6}"/>
          </ac:spMkLst>
        </pc:spChg>
        <pc:graphicFrameChg chg="mod">
          <ac:chgData name="Ted Summey" userId="1ae0ba78db139017" providerId="LiveId" clId="{B6379517-43A2-4AFF-9044-C10743596630}" dt="2022-07-28T22:15:02.481" v="8931" actId="20577"/>
          <ac:graphicFrameMkLst>
            <pc:docMk/>
            <pc:sldMk cId="615836012" sldId="269"/>
            <ac:graphicFrameMk id="9" creationId="{40AD3C44-0A47-5BEE-2806-1ABBD2FFB1CF}"/>
          </ac:graphicFrameMkLst>
        </pc:graphicFrameChg>
      </pc:sldChg>
    </pc:docChg>
  </pc:docChgLst>
  <pc:docChgLst>
    <pc:chgData name="Ted Summey" userId="1ae0ba78db139017" providerId="LiveId" clId="{592E83D3-54A6-4564-83D5-2CD2713DE388}"/>
    <pc:docChg chg="undo custSel addSld delSld modSld sldOrd">
      <pc:chgData name="Ted Summey" userId="1ae0ba78db139017" providerId="LiveId" clId="{592E83D3-54A6-4564-83D5-2CD2713DE388}" dt="2022-08-06T12:33:33.094" v="15707" actId="20577"/>
      <pc:docMkLst>
        <pc:docMk/>
      </pc:docMkLst>
      <pc:sldChg chg="addSp delSp modSp mod modNotesTx">
        <pc:chgData name="Ted Summey" userId="1ae0ba78db139017" providerId="LiveId" clId="{592E83D3-54A6-4564-83D5-2CD2713DE388}" dt="2022-08-06T12:33:33.094" v="15707" actId="20577"/>
        <pc:sldMkLst>
          <pc:docMk/>
          <pc:sldMk cId="2759624038" sldId="256"/>
        </pc:sldMkLst>
        <pc:spChg chg="mod">
          <ac:chgData name="Ted Summey" userId="1ae0ba78db139017" providerId="LiveId" clId="{592E83D3-54A6-4564-83D5-2CD2713DE388}" dt="2022-08-04T20:11:33.845" v="922" actId="207"/>
          <ac:spMkLst>
            <pc:docMk/>
            <pc:sldMk cId="2759624038" sldId="256"/>
            <ac:spMk id="2" creationId="{48476E23-A12B-44EF-4A5D-0E4A7221A07C}"/>
          </ac:spMkLst>
        </pc:spChg>
        <pc:spChg chg="mod">
          <ac:chgData name="Ted Summey" userId="1ae0ba78db139017" providerId="LiveId" clId="{592E83D3-54A6-4564-83D5-2CD2713DE388}" dt="2022-08-04T20:10:48.343" v="919" actId="1076"/>
          <ac:spMkLst>
            <pc:docMk/>
            <pc:sldMk cId="2759624038" sldId="256"/>
            <ac:spMk id="3" creationId="{78DC2F13-023D-F430-901C-4991DA79945D}"/>
          </ac:spMkLst>
        </pc:spChg>
        <pc:spChg chg="del mod">
          <ac:chgData name="Ted Summey" userId="1ae0ba78db139017" providerId="LiveId" clId="{592E83D3-54A6-4564-83D5-2CD2713DE388}" dt="2022-08-02T20:22:20.936" v="19" actId="478"/>
          <ac:spMkLst>
            <pc:docMk/>
            <pc:sldMk cId="2759624038" sldId="256"/>
            <ac:spMk id="7" creationId="{24C816F9-2E68-EB19-5620-1568466DA600}"/>
          </ac:spMkLst>
        </pc:spChg>
        <pc:spChg chg="add mod">
          <ac:chgData name="Ted Summey" userId="1ae0ba78db139017" providerId="LiveId" clId="{592E83D3-54A6-4564-83D5-2CD2713DE388}" dt="2022-08-02T20:22:56.250" v="24" actId="2085"/>
          <ac:spMkLst>
            <pc:docMk/>
            <pc:sldMk cId="2759624038" sldId="256"/>
            <ac:spMk id="11" creationId="{6760FB73-96D7-8FF8-AA4D-713D2674CF7D}"/>
          </ac:spMkLst>
        </pc:spChg>
        <pc:spChg chg="mod">
          <ac:chgData name="Ted Summey" userId="1ae0ba78db139017" providerId="LiveId" clId="{592E83D3-54A6-4564-83D5-2CD2713DE388}" dt="2022-08-02T20:27:56.805" v="61" actId="1076"/>
          <ac:spMkLst>
            <pc:docMk/>
            <pc:sldMk cId="2759624038" sldId="256"/>
            <ac:spMk id="14" creationId="{13246235-C250-B4E9-1ECD-45CBEE7A1F39}"/>
          </ac:spMkLst>
        </pc:spChg>
        <pc:picChg chg="mod">
          <ac:chgData name="Ted Summey" userId="1ae0ba78db139017" providerId="LiveId" clId="{592E83D3-54A6-4564-83D5-2CD2713DE388}" dt="2022-08-04T20:11:00.536" v="920" actId="14100"/>
          <ac:picMkLst>
            <pc:docMk/>
            <pc:sldMk cId="2759624038" sldId="256"/>
            <ac:picMk id="4" creationId="{0497EC1A-FF9C-217B-421D-90CD42AC0CF7}"/>
          </ac:picMkLst>
        </pc:picChg>
        <pc:picChg chg="mod">
          <ac:chgData name="Ted Summey" userId="1ae0ba78db139017" providerId="LiveId" clId="{592E83D3-54A6-4564-83D5-2CD2713DE388}" dt="2022-08-02T20:25:13.302" v="36" actId="1035"/>
          <ac:picMkLst>
            <pc:docMk/>
            <pc:sldMk cId="2759624038" sldId="256"/>
            <ac:picMk id="5" creationId="{022BD530-C642-E65E-6E31-2CCD26B68E98}"/>
          </ac:picMkLst>
        </pc:picChg>
        <pc:picChg chg="add del mod">
          <ac:chgData name="Ted Summey" userId="1ae0ba78db139017" providerId="LiveId" clId="{592E83D3-54A6-4564-83D5-2CD2713DE388}" dt="2022-08-02T20:16:09.066" v="4" actId="21"/>
          <ac:picMkLst>
            <pc:docMk/>
            <pc:sldMk cId="2759624038" sldId="256"/>
            <ac:picMk id="6" creationId="{6A017EB0-301F-80E8-FC33-55CC137373AF}"/>
          </ac:picMkLst>
        </pc:picChg>
        <pc:picChg chg="add del mod">
          <ac:chgData name="Ted Summey" userId="1ae0ba78db139017" providerId="LiveId" clId="{592E83D3-54A6-4564-83D5-2CD2713DE388}" dt="2022-08-02T20:18:08.199" v="12" actId="478"/>
          <ac:picMkLst>
            <pc:docMk/>
            <pc:sldMk cId="2759624038" sldId="256"/>
            <ac:picMk id="8" creationId="{F7B05886-C387-7598-B2AF-7B5D2787755A}"/>
          </ac:picMkLst>
        </pc:picChg>
        <pc:picChg chg="add del mod">
          <ac:chgData name="Ted Summey" userId="1ae0ba78db139017" providerId="LiveId" clId="{592E83D3-54A6-4564-83D5-2CD2713DE388}" dt="2022-08-02T20:24:01.471" v="27" actId="478"/>
          <ac:picMkLst>
            <pc:docMk/>
            <pc:sldMk cId="2759624038" sldId="256"/>
            <ac:picMk id="10" creationId="{9B70BE4F-1571-7659-D098-654C9BA96EB1}"/>
          </ac:picMkLst>
        </pc:picChg>
        <pc:picChg chg="add mod">
          <ac:chgData name="Ted Summey" userId="1ae0ba78db139017" providerId="LiveId" clId="{592E83D3-54A6-4564-83D5-2CD2713DE388}" dt="2022-08-02T20:27:47.276" v="60" actId="1037"/>
          <ac:picMkLst>
            <pc:docMk/>
            <pc:sldMk cId="2759624038" sldId="256"/>
            <ac:picMk id="13" creationId="{E377F520-21A7-5434-D2E0-08C165EF767E}"/>
          </ac:picMkLst>
        </pc:picChg>
      </pc:sldChg>
      <pc:sldChg chg="addSp delSp modSp mod modNotesTx">
        <pc:chgData name="Ted Summey" userId="1ae0ba78db139017" providerId="LiveId" clId="{592E83D3-54A6-4564-83D5-2CD2713DE388}" dt="2022-08-04T22:59:47.604" v="2272" actId="313"/>
        <pc:sldMkLst>
          <pc:docMk/>
          <pc:sldMk cId="634434793" sldId="257"/>
        </pc:sldMkLst>
        <pc:spChg chg="mod">
          <ac:chgData name="Ted Summey" userId="1ae0ba78db139017" providerId="LiveId" clId="{592E83D3-54A6-4564-83D5-2CD2713DE388}" dt="2022-08-02T20:27:34.579" v="50" actId="1076"/>
          <ac:spMkLst>
            <pc:docMk/>
            <pc:sldMk cId="634434793" sldId="257"/>
            <ac:spMk id="2" creationId="{E2CE1141-32A8-60A8-CC5A-6B18FF87232B}"/>
          </ac:spMkLst>
        </pc:spChg>
        <pc:spChg chg="mod">
          <ac:chgData name="Ted Summey" userId="1ae0ba78db139017" providerId="LiveId" clId="{592E83D3-54A6-4564-83D5-2CD2713DE388}" dt="2022-08-04T21:44:37.165" v="1058" actId="3064"/>
          <ac:spMkLst>
            <pc:docMk/>
            <pc:sldMk cId="634434793" sldId="257"/>
            <ac:spMk id="3" creationId="{78DC2F13-023D-F430-901C-4991DA79945D}"/>
          </ac:spMkLst>
        </pc:spChg>
        <pc:spChg chg="add del mod">
          <ac:chgData name="Ted Summey" userId="1ae0ba78db139017" providerId="LiveId" clId="{592E83D3-54A6-4564-83D5-2CD2713DE388}" dt="2022-08-04T21:35:55.374" v="970" actId="478"/>
          <ac:spMkLst>
            <pc:docMk/>
            <pc:sldMk cId="634434793" sldId="257"/>
            <ac:spMk id="7" creationId="{FE0674F6-F40E-2AAF-0E35-9B05C17A99A7}"/>
          </ac:spMkLst>
        </pc:spChg>
        <pc:spChg chg="add mod">
          <ac:chgData name="Ted Summey" userId="1ae0ba78db139017" providerId="LiveId" clId="{592E83D3-54A6-4564-83D5-2CD2713DE388}" dt="2022-08-04T22:47:10.124" v="1471" actId="20577"/>
          <ac:spMkLst>
            <pc:docMk/>
            <pc:sldMk cId="634434793" sldId="257"/>
            <ac:spMk id="12" creationId="{247A6CD9-30AC-3993-0447-FA55FE06E054}"/>
          </ac:spMkLst>
        </pc:spChg>
        <pc:spChg chg="add mod">
          <ac:chgData name="Ted Summey" userId="1ae0ba78db139017" providerId="LiveId" clId="{592E83D3-54A6-4564-83D5-2CD2713DE388}" dt="2022-08-04T22:54:26.320" v="1791" actId="1038"/>
          <ac:spMkLst>
            <pc:docMk/>
            <pc:sldMk cId="634434793" sldId="257"/>
            <ac:spMk id="14" creationId="{134DE652-78EE-A653-B807-47EF6832CA98}"/>
          </ac:spMkLst>
        </pc:spChg>
        <pc:spChg chg="add mod">
          <ac:chgData name="Ted Summey" userId="1ae0ba78db139017" providerId="LiveId" clId="{592E83D3-54A6-4564-83D5-2CD2713DE388}" dt="2022-08-04T20:12:24.414" v="930" actId="1076"/>
          <ac:spMkLst>
            <pc:docMk/>
            <pc:sldMk cId="634434793" sldId="257"/>
            <ac:spMk id="15" creationId="{8CD56469-E7DA-0FC1-F21C-7F4CFA743062}"/>
          </ac:spMkLst>
        </pc:spChg>
        <pc:spChg chg="add mod ord">
          <ac:chgData name="Ted Summey" userId="1ae0ba78db139017" providerId="LiveId" clId="{592E83D3-54A6-4564-83D5-2CD2713DE388}" dt="2022-08-04T22:54:26.320" v="1791" actId="1038"/>
          <ac:spMkLst>
            <pc:docMk/>
            <pc:sldMk cId="634434793" sldId="257"/>
            <ac:spMk id="16" creationId="{A40CB76F-B19C-3D11-1A0C-F03914B77501}"/>
          </ac:spMkLst>
        </pc:spChg>
        <pc:spChg chg="add del mod">
          <ac:chgData name="Ted Summey" userId="1ae0ba78db139017" providerId="LiveId" clId="{592E83D3-54A6-4564-83D5-2CD2713DE388}" dt="2022-08-04T21:48:55.644" v="1197" actId="478"/>
          <ac:spMkLst>
            <pc:docMk/>
            <pc:sldMk cId="634434793" sldId="257"/>
            <ac:spMk id="19" creationId="{9B64FEBF-C56C-6A12-AF99-AA2FB224CF95}"/>
          </ac:spMkLst>
        </pc:spChg>
        <pc:spChg chg="add del mod">
          <ac:chgData name="Ted Summey" userId="1ae0ba78db139017" providerId="LiveId" clId="{592E83D3-54A6-4564-83D5-2CD2713DE388}" dt="2022-08-04T21:49:31.959" v="1201" actId="478"/>
          <ac:spMkLst>
            <pc:docMk/>
            <pc:sldMk cId="634434793" sldId="257"/>
            <ac:spMk id="20" creationId="{254FD15A-B3BA-F0A5-9D08-87EED6666996}"/>
          </ac:spMkLst>
        </pc:spChg>
        <pc:spChg chg="add mod">
          <ac:chgData name="Ted Summey" userId="1ae0ba78db139017" providerId="LiveId" clId="{592E83D3-54A6-4564-83D5-2CD2713DE388}" dt="2022-08-02T20:39:27.954" v="184"/>
          <ac:spMkLst>
            <pc:docMk/>
            <pc:sldMk cId="634434793" sldId="257"/>
            <ac:spMk id="21" creationId="{8B4EEF3C-EFBB-0313-4C55-DAACFCD708E6}"/>
          </ac:spMkLst>
        </pc:spChg>
        <pc:spChg chg="add mod">
          <ac:chgData name="Ted Summey" userId="1ae0ba78db139017" providerId="LiveId" clId="{592E83D3-54A6-4564-83D5-2CD2713DE388}" dt="2022-08-02T20:39:27.954" v="184"/>
          <ac:spMkLst>
            <pc:docMk/>
            <pc:sldMk cId="634434793" sldId="257"/>
            <ac:spMk id="22" creationId="{1479486C-D320-0724-1896-9B9C645BD461}"/>
          </ac:spMkLst>
        </pc:spChg>
        <pc:spChg chg="add mod">
          <ac:chgData name="Ted Summey" userId="1ae0ba78db139017" providerId="LiveId" clId="{592E83D3-54A6-4564-83D5-2CD2713DE388}" dt="2022-08-04T22:54:26.320" v="1791" actId="1038"/>
          <ac:spMkLst>
            <pc:docMk/>
            <pc:sldMk cId="634434793" sldId="257"/>
            <ac:spMk id="22" creationId="{E64A3276-AF21-F2C7-1F16-7D6F459D1B34}"/>
          </ac:spMkLst>
        </pc:spChg>
        <pc:spChg chg="add mod">
          <ac:chgData name="Ted Summey" userId="1ae0ba78db139017" providerId="LiveId" clId="{592E83D3-54A6-4564-83D5-2CD2713DE388}" dt="2022-08-04T22:54:26.320" v="1791" actId="1038"/>
          <ac:spMkLst>
            <pc:docMk/>
            <pc:sldMk cId="634434793" sldId="257"/>
            <ac:spMk id="24" creationId="{666AFCCD-DD86-313E-EA5D-B915EC9ABD76}"/>
          </ac:spMkLst>
        </pc:spChg>
        <pc:spChg chg="add mod">
          <ac:chgData name="Ted Summey" userId="1ae0ba78db139017" providerId="LiveId" clId="{592E83D3-54A6-4564-83D5-2CD2713DE388}" dt="2022-08-04T22:54:26.320" v="1791" actId="1038"/>
          <ac:spMkLst>
            <pc:docMk/>
            <pc:sldMk cId="634434793" sldId="257"/>
            <ac:spMk id="25" creationId="{12D9271B-A83E-1AD6-2986-AA66FD841291}"/>
          </ac:spMkLst>
        </pc:spChg>
        <pc:spChg chg="add mod">
          <ac:chgData name="Ted Summey" userId="1ae0ba78db139017" providerId="LiveId" clId="{592E83D3-54A6-4564-83D5-2CD2713DE388}" dt="2022-08-04T22:54:26.320" v="1791" actId="1038"/>
          <ac:spMkLst>
            <pc:docMk/>
            <pc:sldMk cId="634434793" sldId="257"/>
            <ac:spMk id="27" creationId="{FE73C1B3-76CF-D369-4D55-8DAB08ECACEB}"/>
          </ac:spMkLst>
        </pc:spChg>
        <pc:spChg chg="add mod">
          <ac:chgData name="Ted Summey" userId="1ae0ba78db139017" providerId="LiveId" clId="{592E83D3-54A6-4564-83D5-2CD2713DE388}" dt="2022-08-04T22:54:26.320" v="1791" actId="1038"/>
          <ac:spMkLst>
            <pc:docMk/>
            <pc:sldMk cId="634434793" sldId="257"/>
            <ac:spMk id="30" creationId="{FB655F81-DAB7-82E7-595B-CA7483F5FED9}"/>
          </ac:spMkLst>
        </pc:spChg>
        <pc:spChg chg="add mod">
          <ac:chgData name="Ted Summey" userId="1ae0ba78db139017" providerId="LiveId" clId="{592E83D3-54A6-4564-83D5-2CD2713DE388}" dt="2022-08-04T22:54:26.320" v="1791" actId="1038"/>
          <ac:spMkLst>
            <pc:docMk/>
            <pc:sldMk cId="634434793" sldId="257"/>
            <ac:spMk id="31" creationId="{3344928C-093C-BB4F-C92E-AFA33CBE9D29}"/>
          </ac:spMkLst>
        </pc:spChg>
        <pc:spChg chg="add mod">
          <ac:chgData name="Ted Summey" userId="1ae0ba78db139017" providerId="LiveId" clId="{592E83D3-54A6-4564-83D5-2CD2713DE388}" dt="2022-08-04T22:54:26.320" v="1791" actId="1038"/>
          <ac:spMkLst>
            <pc:docMk/>
            <pc:sldMk cId="634434793" sldId="257"/>
            <ac:spMk id="33" creationId="{B71CAC68-E811-6100-3F82-01D4FFA778EE}"/>
          </ac:spMkLst>
        </pc:spChg>
        <pc:spChg chg="add mod">
          <ac:chgData name="Ted Summey" userId="1ae0ba78db139017" providerId="LiveId" clId="{592E83D3-54A6-4564-83D5-2CD2713DE388}" dt="2022-08-04T22:54:37.634" v="1816" actId="1038"/>
          <ac:spMkLst>
            <pc:docMk/>
            <pc:sldMk cId="634434793" sldId="257"/>
            <ac:spMk id="36" creationId="{ABC1B15A-4BB0-420E-EE17-84B86136A21C}"/>
          </ac:spMkLst>
        </pc:spChg>
        <pc:spChg chg="add mod">
          <ac:chgData name="Ted Summey" userId="1ae0ba78db139017" providerId="LiveId" clId="{592E83D3-54A6-4564-83D5-2CD2713DE388}" dt="2022-08-04T22:54:37.634" v="1816" actId="1038"/>
          <ac:spMkLst>
            <pc:docMk/>
            <pc:sldMk cId="634434793" sldId="257"/>
            <ac:spMk id="37" creationId="{D1E59E0C-83FB-DDDD-C4F1-C53F1045A976}"/>
          </ac:spMkLst>
        </pc:spChg>
        <pc:spChg chg="add mod">
          <ac:chgData name="Ted Summey" userId="1ae0ba78db139017" providerId="LiveId" clId="{592E83D3-54A6-4564-83D5-2CD2713DE388}" dt="2022-08-04T22:54:37.634" v="1816" actId="1038"/>
          <ac:spMkLst>
            <pc:docMk/>
            <pc:sldMk cId="634434793" sldId="257"/>
            <ac:spMk id="39" creationId="{94546D71-3D8F-B009-5B6B-1DEBF9C5220F}"/>
          </ac:spMkLst>
        </pc:spChg>
        <pc:spChg chg="add mod">
          <ac:chgData name="Ted Summey" userId="1ae0ba78db139017" providerId="LiveId" clId="{592E83D3-54A6-4564-83D5-2CD2713DE388}" dt="2022-08-04T22:54:37.634" v="1816" actId="1038"/>
          <ac:spMkLst>
            <pc:docMk/>
            <pc:sldMk cId="634434793" sldId="257"/>
            <ac:spMk id="40" creationId="{315976F7-596A-B152-1CCE-C2565152CDB3}"/>
          </ac:spMkLst>
        </pc:spChg>
        <pc:spChg chg="add mod">
          <ac:chgData name="Ted Summey" userId="1ae0ba78db139017" providerId="LiveId" clId="{592E83D3-54A6-4564-83D5-2CD2713DE388}" dt="2022-08-04T22:54:37.634" v="1816" actId="1038"/>
          <ac:spMkLst>
            <pc:docMk/>
            <pc:sldMk cId="634434793" sldId="257"/>
            <ac:spMk id="41" creationId="{DDA0C215-3378-374A-4D20-954C97CC8FA6}"/>
          </ac:spMkLst>
        </pc:spChg>
        <pc:spChg chg="add mod">
          <ac:chgData name="Ted Summey" userId="1ae0ba78db139017" providerId="LiveId" clId="{592E83D3-54A6-4564-83D5-2CD2713DE388}" dt="2022-08-04T22:56:58.333" v="1989" actId="20577"/>
          <ac:spMkLst>
            <pc:docMk/>
            <pc:sldMk cId="634434793" sldId="257"/>
            <ac:spMk id="42" creationId="{5C7EAA7E-7759-42F8-1C56-790E6BE6C352}"/>
          </ac:spMkLst>
        </pc:spChg>
        <pc:spChg chg="add mod">
          <ac:chgData name="Ted Summey" userId="1ae0ba78db139017" providerId="LiveId" clId="{592E83D3-54A6-4564-83D5-2CD2713DE388}" dt="2022-08-04T22:54:37.634" v="1816" actId="1038"/>
          <ac:spMkLst>
            <pc:docMk/>
            <pc:sldMk cId="634434793" sldId="257"/>
            <ac:spMk id="44" creationId="{AF130134-2476-8D43-2143-B2986C7DFBF2}"/>
          </ac:spMkLst>
        </pc:spChg>
        <pc:spChg chg="add mod">
          <ac:chgData name="Ted Summey" userId="1ae0ba78db139017" providerId="LiveId" clId="{592E83D3-54A6-4564-83D5-2CD2713DE388}" dt="2022-08-04T22:54:37.634" v="1816" actId="1038"/>
          <ac:spMkLst>
            <pc:docMk/>
            <pc:sldMk cId="634434793" sldId="257"/>
            <ac:spMk id="45" creationId="{82CBCDDB-37DD-8218-E4B1-F37B5294F87C}"/>
          </ac:spMkLst>
        </pc:spChg>
        <pc:spChg chg="add mod">
          <ac:chgData name="Ted Summey" userId="1ae0ba78db139017" providerId="LiveId" clId="{592E83D3-54A6-4564-83D5-2CD2713DE388}" dt="2022-08-04T22:59:47.604" v="2272" actId="313"/>
          <ac:spMkLst>
            <pc:docMk/>
            <pc:sldMk cId="634434793" sldId="257"/>
            <ac:spMk id="46" creationId="{3B53F63D-890D-705C-2187-58A95CE8A249}"/>
          </ac:spMkLst>
        </pc:spChg>
        <pc:spChg chg="del">
          <ac:chgData name="Ted Summey" userId="1ae0ba78db139017" providerId="LiveId" clId="{592E83D3-54A6-4564-83D5-2CD2713DE388}" dt="2022-08-02T20:29:04.716" v="64" actId="478"/>
          <ac:spMkLst>
            <pc:docMk/>
            <pc:sldMk cId="634434793" sldId="257"/>
            <ac:spMk id="131" creationId="{B1D5F4BD-782C-AD24-5C35-C1D36AE1390C}"/>
          </ac:spMkLst>
        </pc:spChg>
        <pc:spChg chg="del">
          <ac:chgData name="Ted Summey" userId="1ae0ba78db139017" providerId="LiveId" clId="{592E83D3-54A6-4564-83D5-2CD2713DE388}" dt="2022-08-02T20:31:03.747" v="83" actId="478"/>
          <ac:spMkLst>
            <pc:docMk/>
            <pc:sldMk cId="634434793" sldId="257"/>
            <ac:spMk id="133" creationId="{658FAEB1-1E2E-68E1-971F-1130F4C8519F}"/>
          </ac:spMkLst>
        </pc:spChg>
        <pc:spChg chg="del mod">
          <ac:chgData name="Ted Summey" userId="1ae0ba78db139017" providerId="LiveId" clId="{592E83D3-54A6-4564-83D5-2CD2713DE388}" dt="2022-08-02T20:30:56.224" v="78" actId="478"/>
          <ac:spMkLst>
            <pc:docMk/>
            <pc:sldMk cId="634434793" sldId="257"/>
            <ac:spMk id="134" creationId="{91C86C3E-F0A9-F805-2FFA-B7719111DBAB}"/>
          </ac:spMkLst>
        </pc:spChg>
        <pc:spChg chg="del mod">
          <ac:chgData name="Ted Summey" userId="1ae0ba78db139017" providerId="LiveId" clId="{592E83D3-54A6-4564-83D5-2CD2713DE388}" dt="2022-08-02T20:30:59.590" v="81" actId="478"/>
          <ac:spMkLst>
            <pc:docMk/>
            <pc:sldMk cId="634434793" sldId="257"/>
            <ac:spMk id="135" creationId="{6FE71D66-16FA-E5BE-CC90-A97F03539C0A}"/>
          </ac:spMkLst>
        </pc:spChg>
        <pc:spChg chg="del">
          <ac:chgData name="Ted Summey" userId="1ae0ba78db139017" providerId="LiveId" clId="{592E83D3-54A6-4564-83D5-2CD2713DE388}" dt="2022-08-02T20:31:05.847" v="84" actId="478"/>
          <ac:spMkLst>
            <pc:docMk/>
            <pc:sldMk cId="634434793" sldId="257"/>
            <ac:spMk id="136" creationId="{6A6610C9-B72C-C439-3276-D0091949C694}"/>
          </ac:spMkLst>
        </pc:spChg>
        <pc:spChg chg="del">
          <ac:chgData name="Ted Summey" userId="1ae0ba78db139017" providerId="LiveId" clId="{592E83D3-54A6-4564-83D5-2CD2713DE388}" dt="2022-08-02T20:31:01.599" v="82" actId="478"/>
          <ac:spMkLst>
            <pc:docMk/>
            <pc:sldMk cId="634434793" sldId="257"/>
            <ac:spMk id="137" creationId="{340EC537-4604-8107-8C31-E68D80736137}"/>
          </ac:spMkLst>
        </pc:spChg>
        <pc:grpChg chg="add del mod">
          <ac:chgData name="Ted Summey" userId="1ae0ba78db139017" providerId="LiveId" clId="{592E83D3-54A6-4564-83D5-2CD2713DE388}" dt="2022-08-04T21:40:42.694" v="994" actId="478"/>
          <ac:grpSpMkLst>
            <pc:docMk/>
            <pc:sldMk cId="634434793" sldId="257"/>
            <ac:grpSpMk id="9" creationId="{FB653CBB-E424-F51C-6657-05AC2C23926E}"/>
          </ac:grpSpMkLst>
        </pc:grpChg>
        <pc:grpChg chg="add mod">
          <ac:chgData name="Ted Summey" userId="1ae0ba78db139017" providerId="LiveId" clId="{592E83D3-54A6-4564-83D5-2CD2713DE388}" dt="2022-08-02T20:39:27.954" v="184"/>
          <ac:grpSpMkLst>
            <pc:docMk/>
            <pc:sldMk cId="634434793" sldId="257"/>
            <ac:grpSpMk id="20" creationId="{4BFBF913-0A68-20E7-3223-FC5DBB16E381}"/>
          </ac:grpSpMkLst>
        </pc:grpChg>
        <pc:graphicFrameChg chg="add del mod modGraphic">
          <ac:chgData name="Ted Summey" userId="1ae0ba78db139017" providerId="LiveId" clId="{592E83D3-54A6-4564-83D5-2CD2713DE388}" dt="2022-08-04T21:36:59.056" v="976" actId="478"/>
          <ac:graphicFrameMkLst>
            <pc:docMk/>
            <pc:sldMk cId="634434793" sldId="257"/>
            <ac:graphicFrameMk id="10" creationId="{8598C07F-FEDE-8576-A300-FC70E35402A4}"/>
          </ac:graphicFrameMkLst>
        </pc:graphicFrameChg>
        <pc:graphicFrameChg chg="add del mod modGraphic">
          <ac:chgData name="Ted Summey" userId="1ae0ba78db139017" providerId="LiveId" clId="{592E83D3-54A6-4564-83D5-2CD2713DE388}" dt="2022-08-04T21:38:57.463" v="993" actId="478"/>
          <ac:graphicFrameMkLst>
            <pc:docMk/>
            <pc:sldMk cId="634434793" sldId="257"/>
            <ac:graphicFrameMk id="11" creationId="{1741A891-FBB6-369A-1ACE-CB93CB92E1CE}"/>
          </ac:graphicFrameMkLst>
        </pc:graphicFrameChg>
        <pc:graphicFrameChg chg="add del mod">
          <ac:chgData name="Ted Summey" userId="1ae0ba78db139017" providerId="LiveId" clId="{592E83D3-54A6-4564-83D5-2CD2713DE388}" dt="2022-08-04T19:37:31.420" v="908" actId="478"/>
          <ac:graphicFrameMkLst>
            <pc:docMk/>
            <pc:sldMk cId="634434793" sldId="257"/>
            <ac:graphicFrameMk id="23" creationId="{8B736D04-E9BC-611B-9C98-FA0F4CA6BB4D}"/>
          </ac:graphicFrameMkLst>
        </pc:graphicFrameChg>
        <pc:picChg chg="mod">
          <ac:chgData name="Ted Summey" userId="1ae0ba78db139017" providerId="LiveId" clId="{592E83D3-54A6-4564-83D5-2CD2713DE388}" dt="2022-08-02T20:31:12.961" v="93" actId="1036"/>
          <ac:picMkLst>
            <pc:docMk/>
            <pc:sldMk cId="634434793" sldId="257"/>
            <ac:picMk id="4" creationId="{0497EC1A-FF9C-217B-421D-90CD42AC0CF7}"/>
          </ac:picMkLst>
        </pc:picChg>
        <pc:picChg chg="mod">
          <ac:chgData name="Ted Summey" userId="1ae0ba78db139017" providerId="LiveId" clId="{592E83D3-54A6-4564-83D5-2CD2713DE388}" dt="2022-08-02T20:38:02.493" v="182" actId="1038"/>
          <ac:picMkLst>
            <pc:docMk/>
            <pc:sldMk cId="634434793" sldId="257"/>
            <ac:picMk id="5" creationId="{022BD530-C642-E65E-6E31-2CCD26B68E98}"/>
          </ac:picMkLst>
        </pc:picChg>
        <pc:picChg chg="add mod ord">
          <ac:chgData name="Ted Summey" userId="1ae0ba78db139017" providerId="LiveId" clId="{592E83D3-54A6-4564-83D5-2CD2713DE388}" dt="2022-08-02T20:27:19.431" v="47" actId="167"/>
          <ac:picMkLst>
            <pc:docMk/>
            <pc:sldMk cId="634434793" sldId="257"/>
            <ac:picMk id="13" creationId="{11AC4160-0ACB-A4A5-3CA2-B8475E41BAF4}"/>
          </ac:picMkLst>
        </pc:picChg>
        <pc:picChg chg="add mod">
          <ac:chgData name="Ted Summey" userId="1ae0ba78db139017" providerId="LiveId" clId="{592E83D3-54A6-4564-83D5-2CD2713DE388}" dt="2022-08-04T22:54:26.320" v="1791" actId="1038"/>
          <ac:picMkLst>
            <pc:docMk/>
            <pc:sldMk cId="634434793" sldId="257"/>
            <ac:picMk id="21" creationId="{F14C913E-D3A3-9310-BB79-97860D842BCD}"/>
          </ac:picMkLst>
        </pc:picChg>
        <pc:picChg chg="add del mod">
          <ac:chgData name="Ted Summey" userId="1ae0ba78db139017" providerId="LiveId" clId="{592E83D3-54A6-4564-83D5-2CD2713DE388}" dt="2022-08-04T21:58:52.483" v="1283" actId="478"/>
          <ac:picMkLst>
            <pc:docMk/>
            <pc:sldMk cId="634434793" sldId="257"/>
            <ac:picMk id="26" creationId="{1366AE5E-1F11-3F8F-EA88-10AB7A0AC7BC}"/>
          </ac:picMkLst>
        </pc:picChg>
        <pc:picChg chg="add mod">
          <ac:chgData name="Ted Summey" userId="1ae0ba78db139017" providerId="LiveId" clId="{592E83D3-54A6-4564-83D5-2CD2713DE388}" dt="2022-08-04T22:54:26.320" v="1791" actId="1038"/>
          <ac:picMkLst>
            <pc:docMk/>
            <pc:sldMk cId="634434793" sldId="257"/>
            <ac:picMk id="29" creationId="{EE6D36AE-114A-F78E-6D62-6E8FE765E0F7}"/>
          </ac:picMkLst>
        </pc:picChg>
        <pc:picChg chg="add del mod">
          <ac:chgData name="Ted Summey" userId="1ae0ba78db139017" providerId="LiveId" clId="{592E83D3-54A6-4564-83D5-2CD2713DE388}" dt="2022-08-04T22:48:50.027" v="1582" actId="478"/>
          <ac:picMkLst>
            <pc:docMk/>
            <pc:sldMk cId="634434793" sldId="257"/>
            <ac:picMk id="32" creationId="{1A50A1A9-4D67-2255-49D2-A40909F11C43}"/>
          </ac:picMkLst>
        </pc:picChg>
        <pc:picChg chg="add mod">
          <ac:chgData name="Ted Summey" userId="1ae0ba78db139017" providerId="LiveId" clId="{592E83D3-54A6-4564-83D5-2CD2713DE388}" dt="2022-08-04T22:54:26.320" v="1791" actId="1038"/>
          <ac:picMkLst>
            <pc:docMk/>
            <pc:sldMk cId="634434793" sldId="257"/>
            <ac:picMk id="35" creationId="{A377BE34-4084-E8B2-0F8D-2228543C7FD9}"/>
          </ac:picMkLst>
        </pc:picChg>
        <pc:picChg chg="add del mod">
          <ac:chgData name="Ted Summey" userId="1ae0ba78db139017" providerId="LiveId" clId="{592E83D3-54A6-4564-83D5-2CD2713DE388}" dt="2022-08-04T22:51:59.487" v="1717" actId="478"/>
          <ac:picMkLst>
            <pc:docMk/>
            <pc:sldMk cId="634434793" sldId="257"/>
            <ac:picMk id="38" creationId="{DFDF343C-137B-8525-5627-731C91D76554}"/>
          </ac:picMkLst>
        </pc:picChg>
        <pc:picChg chg="add mod">
          <ac:chgData name="Ted Summey" userId="1ae0ba78db139017" providerId="LiveId" clId="{592E83D3-54A6-4564-83D5-2CD2713DE388}" dt="2022-08-04T22:54:37.634" v="1816" actId="1038"/>
          <ac:picMkLst>
            <pc:docMk/>
            <pc:sldMk cId="634434793" sldId="257"/>
            <ac:picMk id="43" creationId="{A1917AE9-4F29-61D5-2E95-E571995790A0}"/>
          </ac:picMkLst>
        </pc:picChg>
        <pc:picChg chg="add mod">
          <ac:chgData name="Ted Summey" userId="1ae0ba78db139017" providerId="LiveId" clId="{592E83D3-54A6-4564-83D5-2CD2713DE388}" dt="2022-08-04T22:54:37.634" v="1816" actId="1038"/>
          <ac:picMkLst>
            <pc:docMk/>
            <pc:sldMk cId="634434793" sldId="257"/>
            <ac:picMk id="47" creationId="{9A15E349-DC95-4B5D-AFCD-501CB7F3B1E1}"/>
          </ac:picMkLst>
        </pc:picChg>
        <pc:picChg chg="add mod">
          <ac:chgData name="Ted Summey" userId="1ae0ba78db139017" providerId="LiveId" clId="{592E83D3-54A6-4564-83D5-2CD2713DE388}" dt="2022-08-04T22:54:37.634" v="1816" actId="1038"/>
          <ac:picMkLst>
            <pc:docMk/>
            <pc:sldMk cId="634434793" sldId="257"/>
            <ac:picMk id="49" creationId="{177157C5-0045-B6DD-3768-BCBEAF84385C}"/>
          </ac:picMkLst>
        </pc:picChg>
        <pc:picChg chg="del mod">
          <ac:chgData name="Ted Summey" userId="1ae0ba78db139017" providerId="LiveId" clId="{592E83D3-54A6-4564-83D5-2CD2713DE388}" dt="2022-08-02T20:30:57.407" v="79" actId="478"/>
          <ac:picMkLst>
            <pc:docMk/>
            <pc:sldMk cId="634434793" sldId="257"/>
            <ac:picMk id="132" creationId="{26F2C20E-305D-827B-FCE7-9BA35210F525}"/>
          </ac:picMkLst>
        </pc:picChg>
        <pc:cxnChg chg="add mod">
          <ac:chgData name="Ted Summey" userId="1ae0ba78db139017" providerId="LiveId" clId="{592E83D3-54A6-4564-83D5-2CD2713DE388}" dt="2022-08-04T20:15:37.800" v="960" actId="1038"/>
          <ac:cxnSpMkLst>
            <pc:docMk/>
            <pc:sldMk cId="634434793" sldId="257"/>
            <ac:cxnSpMk id="8" creationId="{8DCA8EF2-F4D6-C48E-4D84-AA7083A1662F}"/>
          </ac:cxnSpMkLst>
        </pc:cxnChg>
        <pc:cxnChg chg="add mod">
          <ac:chgData name="Ted Summey" userId="1ae0ba78db139017" providerId="LiveId" clId="{592E83D3-54A6-4564-83D5-2CD2713DE388}" dt="2022-08-04T20:15:32.500" v="958" actId="1038"/>
          <ac:cxnSpMkLst>
            <pc:docMk/>
            <pc:sldMk cId="634434793" sldId="257"/>
            <ac:cxnSpMk id="18" creationId="{A9D17594-E16C-C618-63DE-329A64E7B369}"/>
          </ac:cxnSpMkLst>
        </pc:cxnChg>
      </pc:sldChg>
      <pc:sldChg chg="delSp modSp mod ord modNotesTx">
        <pc:chgData name="Ted Summey" userId="1ae0ba78db139017" providerId="LiveId" clId="{592E83D3-54A6-4564-83D5-2CD2713DE388}" dt="2022-08-06T11:46:06.602" v="14612" actId="20577"/>
        <pc:sldMkLst>
          <pc:docMk/>
          <pc:sldMk cId="1340075086" sldId="258"/>
        </pc:sldMkLst>
        <pc:spChg chg="mod">
          <ac:chgData name="Ted Summey" userId="1ae0ba78db139017" providerId="LiveId" clId="{592E83D3-54A6-4564-83D5-2CD2713DE388}" dt="2022-08-05T16:43:41.096" v="7736" actId="20577"/>
          <ac:spMkLst>
            <pc:docMk/>
            <pc:sldMk cId="1340075086" sldId="258"/>
            <ac:spMk id="3" creationId="{78DC2F13-023D-F430-901C-4991DA79945D}"/>
          </ac:spMkLst>
        </pc:spChg>
        <pc:spChg chg="del">
          <ac:chgData name="Ted Summey" userId="1ae0ba78db139017" providerId="LiveId" clId="{592E83D3-54A6-4564-83D5-2CD2713DE388}" dt="2022-08-05T15:32:10.846" v="5978" actId="478"/>
          <ac:spMkLst>
            <pc:docMk/>
            <pc:sldMk cId="1340075086" sldId="258"/>
            <ac:spMk id="12" creationId="{C28BC313-1748-223A-556C-1921D68D20E6}"/>
          </ac:spMkLst>
        </pc:spChg>
        <pc:graphicFrameChg chg="mod">
          <ac:chgData name="Ted Summey" userId="1ae0ba78db139017" providerId="LiveId" clId="{592E83D3-54A6-4564-83D5-2CD2713DE388}" dt="2022-08-05T17:15:22.339" v="8732"/>
          <ac:graphicFrameMkLst>
            <pc:docMk/>
            <pc:sldMk cId="1340075086" sldId="258"/>
            <ac:graphicFrameMk id="9" creationId="{40AD3C44-0A47-5BEE-2806-1ABBD2FFB1CF}"/>
          </ac:graphicFrameMkLst>
        </pc:graphicFrameChg>
        <pc:picChg chg="mod">
          <ac:chgData name="Ted Summey" userId="1ae0ba78db139017" providerId="LiveId" clId="{592E83D3-54A6-4564-83D5-2CD2713DE388}" dt="2022-08-05T16:38:41.047" v="7689" actId="1076"/>
          <ac:picMkLst>
            <pc:docMk/>
            <pc:sldMk cId="1340075086" sldId="258"/>
            <ac:picMk id="5" creationId="{022BD530-C642-E65E-6E31-2CCD26B68E98}"/>
          </ac:picMkLst>
        </pc:picChg>
      </pc:sldChg>
      <pc:sldChg chg="del">
        <pc:chgData name="Ted Summey" userId="1ae0ba78db139017" providerId="LiveId" clId="{592E83D3-54A6-4564-83D5-2CD2713DE388}" dt="2022-08-05T00:38:27.365" v="5033" actId="47"/>
        <pc:sldMkLst>
          <pc:docMk/>
          <pc:sldMk cId="508931613" sldId="259"/>
        </pc:sldMkLst>
      </pc:sldChg>
      <pc:sldChg chg="del">
        <pc:chgData name="Ted Summey" userId="1ae0ba78db139017" providerId="LiveId" clId="{592E83D3-54A6-4564-83D5-2CD2713DE388}" dt="2022-08-05T00:38:24.739" v="5032" actId="47"/>
        <pc:sldMkLst>
          <pc:docMk/>
          <pc:sldMk cId="4097383029" sldId="261"/>
        </pc:sldMkLst>
      </pc:sldChg>
      <pc:sldChg chg="addSp delSp modSp mod modNotesTx">
        <pc:chgData name="Ted Summey" userId="1ae0ba78db139017" providerId="LiveId" clId="{592E83D3-54A6-4564-83D5-2CD2713DE388}" dt="2022-08-06T11:47:47.122" v="14873" actId="20577"/>
        <pc:sldMkLst>
          <pc:docMk/>
          <pc:sldMk cId="1402325587" sldId="262"/>
        </pc:sldMkLst>
        <pc:spChg chg="mod">
          <ac:chgData name="Ted Summey" userId="1ae0ba78db139017" providerId="LiveId" clId="{592E83D3-54A6-4564-83D5-2CD2713DE388}" dt="2022-08-05T16:45:36.106" v="7770" actId="255"/>
          <ac:spMkLst>
            <pc:docMk/>
            <pc:sldMk cId="1402325587" sldId="262"/>
            <ac:spMk id="3" creationId="{78DC2F13-023D-F430-901C-4991DA79945D}"/>
          </ac:spMkLst>
        </pc:spChg>
        <pc:graphicFrameChg chg="add del modGraphic">
          <ac:chgData name="Ted Summey" userId="1ae0ba78db139017" providerId="LiveId" clId="{592E83D3-54A6-4564-83D5-2CD2713DE388}" dt="2022-08-05T15:48:43.074" v="6288" actId="478"/>
          <ac:graphicFrameMkLst>
            <pc:docMk/>
            <pc:sldMk cId="1402325587" sldId="262"/>
            <ac:graphicFrameMk id="6" creationId="{8905A96F-9909-43F0-C7E1-A5034DC31A39}"/>
          </ac:graphicFrameMkLst>
        </pc:graphicFrameChg>
        <pc:graphicFrameChg chg="add mod">
          <ac:chgData name="Ted Summey" userId="1ae0ba78db139017" providerId="LiveId" clId="{592E83D3-54A6-4564-83D5-2CD2713DE388}" dt="2022-08-05T17:39:42.158" v="10051" actId="1076"/>
          <ac:graphicFrameMkLst>
            <pc:docMk/>
            <pc:sldMk cId="1402325587" sldId="262"/>
            <ac:graphicFrameMk id="7" creationId="{305CC1D4-32F6-EDC1-0312-545D2ABE9A15}"/>
          </ac:graphicFrameMkLst>
        </pc:graphicFrameChg>
        <pc:picChg chg="mod">
          <ac:chgData name="Ted Summey" userId="1ae0ba78db139017" providerId="LiveId" clId="{592E83D3-54A6-4564-83D5-2CD2713DE388}" dt="2022-08-05T16:41:47.034" v="7726" actId="1076"/>
          <ac:picMkLst>
            <pc:docMk/>
            <pc:sldMk cId="1402325587" sldId="262"/>
            <ac:picMk id="5" creationId="{022BD530-C642-E65E-6E31-2CCD26B68E98}"/>
          </ac:picMkLst>
        </pc:picChg>
      </pc:sldChg>
      <pc:sldChg chg="addSp delSp modSp mod modNotesTx">
        <pc:chgData name="Ted Summey" userId="1ae0ba78db139017" providerId="LiveId" clId="{592E83D3-54A6-4564-83D5-2CD2713DE388}" dt="2022-08-06T11:42:07.189" v="14306" actId="20577"/>
        <pc:sldMkLst>
          <pc:docMk/>
          <pc:sldMk cId="1424616188" sldId="263"/>
        </pc:sldMkLst>
        <pc:spChg chg="mod">
          <ac:chgData name="Ted Summey" userId="1ae0ba78db139017" providerId="LiveId" clId="{592E83D3-54A6-4564-83D5-2CD2713DE388}" dt="2022-08-05T16:57:42.515" v="8724" actId="20577"/>
          <ac:spMkLst>
            <pc:docMk/>
            <pc:sldMk cId="1424616188" sldId="263"/>
            <ac:spMk id="3" creationId="{78DC2F13-023D-F430-901C-4991DA79945D}"/>
          </ac:spMkLst>
        </pc:spChg>
        <pc:grpChg chg="del">
          <ac:chgData name="Ted Summey" userId="1ae0ba78db139017" providerId="LiveId" clId="{592E83D3-54A6-4564-83D5-2CD2713DE388}" dt="2022-08-04T23:28:50.094" v="2851" actId="478"/>
          <ac:grpSpMkLst>
            <pc:docMk/>
            <pc:sldMk cId="1424616188" sldId="263"/>
            <ac:grpSpMk id="16" creationId="{7F01AE6E-3F24-8349-A41C-D82ED5A8E5DF}"/>
          </ac:grpSpMkLst>
        </pc:grpChg>
        <pc:grpChg chg="del">
          <ac:chgData name="Ted Summey" userId="1ae0ba78db139017" providerId="LiveId" clId="{592E83D3-54A6-4564-83D5-2CD2713DE388}" dt="2022-08-04T23:28:50.094" v="2851" actId="478"/>
          <ac:grpSpMkLst>
            <pc:docMk/>
            <pc:sldMk cId="1424616188" sldId="263"/>
            <ac:grpSpMk id="19" creationId="{0CF84336-6B5D-0EEE-4125-FB61FE2877BE}"/>
          </ac:grpSpMkLst>
        </pc:grpChg>
        <pc:graphicFrameChg chg="add del mod modGraphic">
          <ac:chgData name="Ted Summey" userId="1ae0ba78db139017" providerId="LiveId" clId="{592E83D3-54A6-4564-83D5-2CD2713DE388}" dt="2022-08-04T23:49:17.013" v="3493" actId="478"/>
          <ac:graphicFrameMkLst>
            <pc:docMk/>
            <pc:sldMk cId="1424616188" sldId="263"/>
            <ac:graphicFrameMk id="6" creationId="{A5180801-F2AB-3D7D-4671-D32A0B1B11F6}"/>
          </ac:graphicFrameMkLst>
        </pc:graphicFrameChg>
        <pc:graphicFrameChg chg="add del mod modGraphic">
          <ac:chgData name="Ted Summey" userId="1ae0ba78db139017" providerId="LiveId" clId="{592E83D3-54A6-4564-83D5-2CD2713DE388}" dt="2022-08-04T23:52:27.793" v="3633" actId="478"/>
          <ac:graphicFrameMkLst>
            <pc:docMk/>
            <pc:sldMk cId="1424616188" sldId="263"/>
            <ac:graphicFrameMk id="7" creationId="{21ABDE2B-C9EA-C680-5FD9-6D84D3848E60}"/>
          </ac:graphicFrameMkLst>
        </pc:graphicFrameChg>
        <pc:graphicFrameChg chg="add mod modGraphic">
          <ac:chgData name="Ted Summey" userId="1ae0ba78db139017" providerId="LiveId" clId="{592E83D3-54A6-4564-83D5-2CD2713DE388}" dt="2022-08-06T11:12:18.124" v="12325" actId="20577"/>
          <ac:graphicFrameMkLst>
            <pc:docMk/>
            <pc:sldMk cId="1424616188" sldId="263"/>
            <ac:graphicFrameMk id="8" creationId="{DC00B4EA-C5C9-66B0-00E8-FB68F0C53141}"/>
          </ac:graphicFrameMkLst>
        </pc:graphicFrameChg>
        <pc:picChg chg="mod">
          <ac:chgData name="Ted Summey" userId="1ae0ba78db139017" providerId="LiveId" clId="{592E83D3-54A6-4564-83D5-2CD2713DE388}" dt="2022-08-06T11:13:05.833" v="12328" actId="1076"/>
          <ac:picMkLst>
            <pc:docMk/>
            <pc:sldMk cId="1424616188" sldId="263"/>
            <ac:picMk id="5" creationId="{022BD530-C642-E65E-6E31-2CCD26B68E98}"/>
          </ac:picMkLst>
        </pc:picChg>
      </pc:sldChg>
      <pc:sldChg chg="addSp delSp modSp mod ord modNotesTx">
        <pc:chgData name="Ted Summey" userId="1ae0ba78db139017" providerId="LiveId" clId="{592E83D3-54A6-4564-83D5-2CD2713DE388}" dt="2022-08-06T11:45:43.045" v="14546" actId="20577"/>
        <pc:sldMkLst>
          <pc:docMk/>
          <pc:sldMk cId="237987214" sldId="264"/>
        </pc:sldMkLst>
        <pc:spChg chg="mod">
          <ac:chgData name="Ted Summey" userId="1ae0ba78db139017" providerId="LiveId" clId="{592E83D3-54A6-4564-83D5-2CD2713DE388}" dt="2022-08-05T16:43:36.471" v="7732" actId="20577"/>
          <ac:spMkLst>
            <pc:docMk/>
            <pc:sldMk cId="237987214" sldId="264"/>
            <ac:spMk id="3" creationId="{78DC2F13-023D-F430-901C-4991DA79945D}"/>
          </ac:spMkLst>
        </pc:spChg>
        <pc:graphicFrameChg chg="add del mod modGraphic">
          <ac:chgData name="Ted Summey" userId="1ae0ba78db139017" providerId="LiveId" clId="{592E83D3-54A6-4564-83D5-2CD2713DE388}" dt="2022-08-05T00:20:12.797" v="4287" actId="478"/>
          <ac:graphicFrameMkLst>
            <pc:docMk/>
            <pc:sldMk cId="237987214" sldId="264"/>
            <ac:graphicFrameMk id="6" creationId="{8D63CC26-3D19-8A00-15FD-9F98A024468E}"/>
          </ac:graphicFrameMkLst>
        </pc:graphicFrameChg>
        <pc:graphicFrameChg chg="add del mod modGraphic">
          <ac:chgData name="Ted Summey" userId="1ae0ba78db139017" providerId="LiveId" clId="{592E83D3-54A6-4564-83D5-2CD2713DE388}" dt="2022-08-05T00:24:25.674" v="4383" actId="478"/>
          <ac:graphicFrameMkLst>
            <pc:docMk/>
            <pc:sldMk cId="237987214" sldId="264"/>
            <ac:graphicFrameMk id="7" creationId="{B06F98FD-90DA-10A0-F4A4-C4DD4CFAB6DA}"/>
          </ac:graphicFrameMkLst>
        </pc:graphicFrameChg>
        <pc:graphicFrameChg chg="add mod modGraphic">
          <ac:chgData name="Ted Summey" userId="1ae0ba78db139017" providerId="LiveId" clId="{592E83D3-54A6-4564-83D5-2CD2713DE388}" dt="2022-08-06T11:10:22.310" v="12320" actId="14100"/>
          <ac:graphicFrameMkLst>
            <pc:docMk/>
            <pc:sldMk cId="237987214" sldId="264"/>
            <ac:graphicFrameMk id="8" creationId="{2517965D-EF53-AAC1-0145-51045B3D8482}"/>
          </ac:graphicFrameMkLst>
        </pc:graphicFrameChg>
      </pc:sldChg>
      <pc:sldChg chg="delSp modSp del mod ord">
        <pc:chgData name="Ted Summey" userId="1ae0ba78db139017" providerId="LiveId" clId="{592E83D3-54A6-4564-83D5-2CD2713DE388}" dt="2022-08-04T23:28:24.731" v="2818" actId="2696"/>
        <pc:sldMkLst>
          <pc:docMk/>
          <pc:sldMk cId="1422846264" sldId="266"/>
        </pc:sldMkLst>
        <pc:spChg chg="mod">
          <ac:chgData name="Ted Summey" userId="1ae0ba78db139017" providerId="LiveId" clId="{592E83D3-54A6-4564-83D5-2CD2713DE388}" dt="2022-08-04T23:28:05.542" v="2817" actId="1076"/>
          <ac:spMkLst>
            <pc:docMk/>
            <pc:sldMk cId="1422846264" sldId="266"/>
            <ac:spMk id="8" creationId="{D98AEE88-2399-6DCD-90BF-C902E6313086}"/>
          </ac:spMkLst>
        </pc:spChg>
        <pc:spChg chg="del">
          <ac:chgData name="Ted Summey" userId="1ae0ba78db139017" providerId="LiveId" clId="{592E83D3-54A6-4564-83D5-2CD2713DE388}" dt="2022-08-04T23:26:51.451" v="2815" actId="478"/>
          <ac:spMkLst>
            <pc:docMk/>
            <pc:sldMk cId="1422846264" sldId="266"/>
            <ac:spMk id="16" creationId="{420BC7B2-9815-C37D-4CE1-403EAE065D7D}"/>
          </ac:spMkLst>
        </pc:spChg>
        <pc:spChg chg="del">
          <ac:chgData name="Ted Summey" userId="1ae0ba78db139017" providerId="LiveId" clId="{592E83D3-54A6-4564-83D5-2CD2713DE388}" dt="2022-08-04T23:26:53.263" v="2816" actId="478"/>
          <ac:spMkLst>
            <pc:docMk/>
            <pc:sldMk cId="1422846264" sldId="266"/>
            <ac:spMk id="17" creationId="{2F4C677D-ACCD-256B-BB06-7D3D7CD00BEB}"/>
          </ac:spMkLst>
        </pc:spChg>
        <pc:spChg chg="del">
          <ac:chgData name="Ted Summey" userId="1ae0ba78db139017" providerId="LiveId" clId="{592E83D3-54A6-4564-83D5-2CD2713DE388}" dt="2022-08-04T23:26:51.451" v="2815" actId="478"/>
          <ac:spMkLst>
            <pc:docMk/>
            <pc:sldMk cId="1422846264" sldId="266"/>
            <ac:spMk id="18" creationId="{91B3BD1E-6AE1-A360-E0D1-2A5ECE6F0072}"/>
          </ac:spMkLst>
        </pc:spChg>
      </pc:sldChg>
      <pc:sldChg chg="del">
        <pc:chgData name="Ted Summey" userId="1ae0ba78db139017" providerId="LiveId" clId="{592E83D3-54A6-4564-83D5-2CD2713DE388}" dt="2022-08-05T00:38:29.821" v="5034" actId="47"/>
        <pc:sldMkLst>
          <pc:docMk/>
          <pc:sldMk cId="4145506415" sldId="267"/>
        </pc:sldMkLst>
      </pc:sldChg>
      <pc:sldChg chg="del">
        <pc:chgData name="Ted Summey" userId="1ae0ba78db139017" providerId="LiveId" clId="{592E83D3-54A6-4564-83D5-2CD2713DE388}" dt="2022-08-04T23:28:28.162" v="2819" actId="2696"/>
        <pc:sldMkLst>
          <pc:docMk/>
          <pc:sldMk cId="73008472" sldId="268"/>
        </pc:sldMkLst>
      </pc:sldChg>
      <pc:sldChg chg="addSp delSp modSp mod">
        <pc:chgData name="Ted Summey" userId="1ae0ba78db139017" providerId="LiveId" clId="{592E83D3-54A6-4564-83D5-2CD2713DE388}" dt="2022-08-05T15:49:11.257" v="6292" actId="14100"/>
        <pc:sldMkLst>
          <pc:docMk/>
          <pc:sldMk cId="615836012" sldId="269"/>
        </pc:sldMkLst>
        <pc:spChg chg="mod">
          <ac:chgData name="Ted Summey" userId="1ae0ba78db139017" providerId="LiveId" clId="{592E83D3-54A6-4564-83D5-2CD2713DE388}" dt="2022-08-04T23:24:40.948" v="2792" actId="20577"/>
          <ac:spMkLst>
            <pc:docMk/>
            <pc:sldMk cId="615836012" sldId="269"/>
            <ac:spMk id="3" creationId="{78DC2F13-023D-F430-901C-4991DA79945D}"/>
          </ac:spMkLst>
        </pc:spChg>
        <pc:spChg chg="add mod">
          <ac:chgData name="Ted Summey" userId="1ae0ba78db139017" providerId="LiveId" clId="{592E83D3-54A6-4564-83D5-2CD2713DE388}" dt="2022-08-04T23:07:40.354" v="2392" actId="14100"/>
          <ac:spMkLst>
            <pc:docMk/>
            <pc:sldMk cId="615836012" sldId="269"/>
            <ac:spMk id="8" creationId="{0DC83BB7-6535-B8FB-ED6C-0E87B5EE7C60}"/>
          </ac:spMkLst>
        </pc:spChg>
        <pc:spChg chg="del mod">
          <ac:chgData name="Ted Summey" userId="1ae0ba78db139017" providerId="LiveId" clId="{592E83D3-54A6-4564-83D5-2CD2713DE388}" dt="2022-08-04T23:07:25.817" v="2389" actId="478"/>
          <ac:spMkLst>
            <pc:docMk/>
            <pc:sldMk cId="615836012" sldId="269"/>
            <ac:spMk id="12" creationId="{C28BC313-1748-223A-556C-1921D68D20E6}"/>
          </ac:spMkLst>
        </pc:spChg>
        <pc:graphicFrameChg chg="add mod modGraphic">
          <ac:chgData name="Ted Summey" userId="1ae0ba78db139017" providerId="LiveId" clId="{592E83D3-54A6-4564-83D5-2CD2713DE388}" dt="2022-08-05T15:49:11.257" v="6292" actId="14100"/>
          <ac:graphicFrameMkLst>
            <pc:docMk/>
            <pc:sldMk cId="615836012" sldId="269"/>
            <ac:graphicFrameMk id="6" creationId="{B23DF3E4-3D4D-BB78-4731-04E33EC172FE}"/>
          </ac:graphicFrameMkLst>
        </pc:graphicFrameChg>
        <pc:graphicFrameChg chg="del mod">
          <ac:chgData name="Ted Summey" userId="1ae0ba78db139017" providerId="LiveId" clId="{592E83D3-54A6-4564-83D5-2CD2713DE388}" dt="2022-08-04T23:05:30.357" v="2376" actId="478"/>
          <ac:graphicFrameMkLst>
            <pc:docMk/>
            <pc:sldMk cId="615836012" sldId="269"/>
            <ac:graphicFrameMk id="9" creationId="{40AD3C44-0A47-5BEE-2806-1ABBD2FFB1CF}"/>
          </ac:graphicFrameMkLst>
        </pc:graphicFrameChg>
        <pc:picChg chg="mod">
          <ac:chgData name="Ted Summey" userId="1ae0ba78db139017" providerId="LiveId" clId="{592E83D3-54A6-4564-83D5-2CD2713DE388}" dt="2022-08-04T23:06:21.671" v="2381" actId="1076"/>
          <ac:picMkLst>
            <pc:docMk/>
            <pc:sldMk cId="615836012" sldId="269"/>
            <ac:picMk id="5" creationId="{022BD530-C642-E65E-6E31-2CCD26B68E98}"/>
          </ac:picMkLst>
        </pc:picChg>
      </pc:sldChg>
      <pc:sldChg chg="add del ord">
        <pc:chgData name="Ted Summey" userId="1ae0ba78db139017" providerId="LiveId" clId="{592E83D3-54A6-4564-83D5-2CD2713DE388}" dt="2022-08-05T00:38:34.258" v="5035" actId="47"/>
        <pc:sldMkLst>
          <pc:docMk/>
          <pc:sldMk cId="2046191747" sldId="270"/>
        </pc:sldMkLst>
      </pc:sldChg>
      <pc:sldChg chg="addSp delSp modSp add mod ord">
        <pc:chgData name="Ted Summey" userId="1ae0ba78db139017" providerId="LiveId" clId="{592E83D3-54A6-4564-83D5-2CD2713DE388}" dt="2022-08-05T18:09:29.737" v="11303" actId="255"/>
        <pc:sldMkLst>
          <pc:docMk/>
          <pc:sldMk cId="2664279313" sldId="270"/>
        </pc:sldMkLst>
        <pc:spChg chg="mod">
          <ac:chgData name="Ted Summey" userId="1ae0ba78db139017" providerId="LiveId" clId="{592E83D3-54A6-4564-83D5-2CD2713DE388}" dt="2022-08-05T18:09:29.737" v="11303" actId="255"/>
          <ac:spMkLst>
            <pc:docMk/>
            <pc:sldMk cId="2664279313" sldId="270"/>
            <ac:spMk id="3" creationId="{78DC2F13-023D-F430-901C-4991DA79945D}"/>
          </ac:spMkLst>
        </pc:spChg>
        <pc:spChg chg="del mod">
          <ac:chgData name="Ted Summey" userId="1ae0ba78db139017" providerId="LiveId" clId="{592E83D3-54A6-4564-83D5-2CD2713DE388}" dt="2022-08-05T17:20:39.234" v="8769" actId="478"/>
          <ac:spMkLst>
            <pc:docMk/>
            <pc:sldMk cId="2664279313" sldId="270"/>
            <ac:spMk id="8" creationId="{0DC83BB7-6535-B8FB-ED6C-0E87B5EE7C60}"/>
          </ac:spMkLst>
        </pc:spChg>
        <pc:spChg chg="add mod">
          <ac:chgData name="Ted Summey" userId="1ae0ba78db139017" providerId="LiveId" clId="{592E83D3-54A6-4564-83D5-2CD2713DE388}" dt="2022-08-05T17:29:55.661" v="9294" actId="1076"/>
          <ac:spMkLst>
            <pc:docMk/>
            <pc:sldMk cId="2664279313" sldId="270"/>
            <ac:spMk id="9" creationId="{4B36C8C5-73CA-C10B-26DA-26A2D8534F6C}"/>
          </ac:spMkLst>
        </pc:spChg>
        <pc:spChg chg="add mod">
          <ac:chgData name="Ted Summey" userId="1ae0ba78db139017" providerId="LiveId" clId="{592E83D3-54A6-4564-83D5-2CD2713DE388}" dt="2022-08-05T17:29:55.661" v="9294" actId="1076"/>
          <ac:spMkLst>
            <pc:docMk/>
            <pc:sldMk cId="2664279313" sldId="270"/>
            <ac:spMk id="10" creationId="{69D5DFB1-F24D-3284-A800-EF7FA62B947C}"/>
          </ac:spMkLst>
        </pc:spChg>
        <pc:spChg chg="add mod">
          <ac:chgData name="Ted Summey" userId="1ae0ba78db139017" providerId="LiveId" clId="{592E83D3-54A6-4564-83D5-2CD2713DE388}" dt="2022-08-05T17:37:58.637" v="9988" actId="20577"/>
          <ac:spMkLst>
            <pc:docMk/>
            <pc:sldMk cId="2664279313" sldId="270"/>
            <ac:spMk id="12" creationId="{CD348A51-14DE-0420-3729-835ABDB9A793}"/>
          </ac:spMkLst>
        </pc:spChg>
        <pc:spChg chg="add mod">
          <ac:chgData name="Ted Summey" userId="1ae0ba78db139017" providerId="LiveId" clId="{592E83D3-54A6-4564-83D5-2CD2713DE388}" dt="2022-08-05T17:29:55.661" v="9294" actId="1076"/>
          <ac:spMkLst>
            <pc:docMk/>
            <pc:sldMk cId="2664279313" sldId="270"/>
            <ac:spMk id="13" creationId="{D381B15E-B4FC-7FEE-31C3-A8AA3B3C4F66}"/>
          </ac:spMkLst>
        </pc:spChg>
        <pc:spChg chg="add mod">
          <ac:chgData name="Ted Summey" userId="1ae0ba78db139017" providerId="LiveId" clId="{592E83D3-54A6-4564-83D5-2CD2713DE388}" dt="2022-08-05T17:30:16.645" v="9298" actId="113"/>
          <ac:spMkLst>
            <pc:docMk/>
            <pc:sldMk cId="2664279313" sldId="270"/>
            <ac:spMk id="14" creationId="{9AEB1B92-878E-D3F3-C0B3-9BCDD7616564}"/>
          </ac:spMkLst>
        </pc:spChg>
        <pc:spChg chg="add mod">
          <ac:chgData name="Ted Summey" userId="1ae0ba78db139017" providerId="LiveId" clId="{592E83D3-54A6-4564-83D5-2CD2713DE388}" dt="2022-08-05T17:36:43.934" v="9867" actId="20577"/>
          <ac:spMkLst>
            <pc:docMk/>
            <pc:sldMk cId="2664279313" sldId="270"/>
            <ac:spMk id="15" creationId="{9D652D7F-6225-A4AA-4DE9-9148A4D9E3D8}"/>
          </ac:spMkLst>
        </pc:spChg>
        <pc:spChg chg="add mod">
          <ac:chgData name="Ted Summey" userId="1ae0ba78db139017" providerId="LiveId" clId="{592E83D3-54A6-4564-83D5-2CD2713DE388}" dt="2022-08-05T17:29:55.661" v="9294" actId="1076"/>
          <ac:spMkLst>
            <pc:docMk/>
            <pc:sldMk cId="2664279313" sldId="270"/>
            <ac:spMk id="17" creationId="{7C1B13A7-246A-ACF7-2C70-889E43FC1811}"/>
          </ac:spMkLst>
        </pc:spChg>
        <pc:spChg chg="add mod">
          <ac:chgData name="Ted Summey" userId="1ae0ba78db139017" providerId="LiveId" clId="{592E83D3-54A6-4564-83D5-2CD2713DE388}" dt="2022-08-05T17:30:36.082" v="9304" actId="113"/>
          <ac:spMkLst>
            <pc:docMk/>
            <pc:sldMk cId="2664279313" sldId="270"/>
            <ac:spMk id="18" creationId="{7D4C3931-90DB-881D-C603-4910F83F5CB4}"/>
          </ac:spMkLst>
        </pc:spChg>
        <pc:spChg chg="add mod">
          <ac:chgData name="Ted Summey" userId="1ae0ba78db139017" providerId="LiveId" clId="{592E83D3-54A6-4564-83D5-2CD2713DE388}" dt="2022-08-05T17:36:21.449" v="9847" actId="20577"/>
          <ac:spMkLst>
            <pc:docMk/>
            <pc:sldMk cId="2664279313" sldId="270"/>
            <ac:spMk id="19" creationId="{A6811F1E-B4CB-CE2C-5923-50DDE2BAEFDF}"/>
          </ac:spMkLst>
        </pc:spChg>
        <pc:spChg chg="add mod">
          <ac:chgData name="Ted Summey" userId="1ae0ba78db139017" providerId="LiveId" clId="{592E83D3-54A6-4564-83D5-2CD2713DE388}" dt="2022-08-05T17:33:40.394" v="9640" actId="1036"/>
          <ac:spMkLst>
            <pc:docMk/>
            <pc:sldMk cId="2664279313" sldId="270"/>
            <ac:spMk id="21" creationId="{DA016273-C9B1-BAE6-0ACF-9CE2D920313A}"/>
          </ac:spMkLst>
        </pc:spChg>
        <pc:spChg chg="add mod">
          <ac:chgData name="Ted Summey" userId="1ae0ba78db139017" providerId="LiveId" clId="{592E83D3-54A6-4564-83D5-2CD2713DE388}" dt="2022-08-05T17:33:46.207" v="9641" actId="20577"/>
          <ac:spMkLst>
            <pc:docMk/>
            <pc:sldMk cId="2664279313" sldId="270"/>
            <ac:spMk id="22" creationId="{EDB38E87-BA73-E639-BB7C-AC4F3D95999F}"/>
          </ac:spMkLst>
        </pc:spChg>
        <pc:spChg chg="add mod">
          <ac:chgData name="Ted Summey" userId="1ae0ba78db139017" providerId="LiveId" clId="{592E83D3-54A6-4564-83D5-2CD2713DE388}" dt="2022-08-05T17:38:24.231" v="10045" actId="20577"/>
          <ac:spMkLst>
            <pc:docMk/>
            <pc:sldMk cId="2664279313" sldId="270"/>
            <ac:spMk id="23" creationId="{B6395DD8-7222-67A1-31EE-D675E82BB1A0}"/>
          </ac:spMkLst>
        </pc:spChg>
        <pc:graphicFrameChg chg="del mod">
          <ac:chgData name="Ted Summey" userId="1ae0ba78db139017" providerId="LiveId" clId="{592E83D3-54A6-4564-83D5-2CD2713DE388}" dt="2022-08-05T17:20:05.788" v="8734" actId="478"/>
          <ac:graphicFrameMkLst>
            <pc:docMk/>
            <pc:sldMk cId="2664279313" sldId="270"/>
            <ac:graphicFrameMk id="6" creationId="{B23DF3E4-3D4D-BB78-4731-04E33EC172FE}"/>
          </ac:graphicFrameMkLst>
        </pc:graphicFrameChg>
        <pc:graphicFrameChg chg="add del mod modGraphic">
          <ac:chgData name="Ted Summey" userId="1ae0ba78db139017" providerId="LiveId" clId="{592E83D3-54A6-4564-83D5-2CD2713DE388}" dt="2022-08-05T17:24:06.562" v="8830" actId="478"/>
          <ac:graphicFrameMkLst>
            <pc:docMk/>
            <pc:sldMk cId="2664279313" sldId="270"/>
            <ac:graphicFrameMk id="7" creationId="{E4F870D1-4D06-CE12-70F1-4D4E0239EA46}"/>
          </ac:graphicFrameMkLst>
        </pc:graphicFrameChg>
        <pc:picChg chg="add del mod">
          <ac:chgData name="Ted Summey" userId="1ae0ba78db139017" providerId="LiveId" clId="{592E83D3-54A6-4564-83D5-2CD2713DE388}" dt="2022-08-05T17:24:28.093" v="8833" actId="478"/>
          <ac:picMkLst>
            <pc:docMk/>
            <pc:sldMk cId="2664279313" sldId="270"/>
            <ac:picMk id="11" creationId="{D18EDB67-5720-721B-170B-D4690A91E063}"/>
          </ac:picMkLst>
        </pc:picChg>
        <pc:picChg chg="add del mod">
          <ac:chgData name="Ted Summey" userId="1ae0ba78db139017" providerId="LiveId" clId="{592E83D3-54A6-4564-83D5-2CD2713DE388}" dt="2022-08-05T17:29:59.536" v="9295" actId="478"/>
          <ac:picMkLst>
            <pc:docMk/>
            <pc:sldMk cId="2664279313" sldId="270"/>
            <ac:picMk id="16" creationId="{1590E8D2-3D50-B4E7-0D09-11BA0C8F3755}"/>
          </ac:picMkLst>
        </pc:picChg>
        <pc:picChg chg="add del mod">
          <ac:chgData name="Ted Summey" userId="1ae0ba78db139017" providerId="LiveId" clId="{592E83D3-54A6-4564-83D5-2CD2713DE388}" dt="2022-08-05T17:30:19.911" v="9299" actId="478"/>
          <ac:picMkLst>
            <pc:docMk/>
            <pc:sldMk cId="2664279313" sldId="270"/>
            <ac:picMk id="20" creationId="{B25AAA15-983A-1164-E01D-663C31060BFD}"/>
          </ac:picMkLst>
        </pc:picChg>
      </pc:sldChg>
      <pc:sldChg chg="addSp delSp modSp add mod ord modNotesTx">
        <pc:chgData name="Ted Summey" userId="1ae0ba78db139017" providerId="LiveId" clId="{592E83D3-54A6-4564-83D5-2CD2713DE388}" dt="2022-08-06T11:53:16.707" v="15705" actId="20577"/>
        <pc:sldMkLst>
          <pc:docMk/>
          <pc:sldMk cId="2942405253" sldId="271"/>
        </pc:sldMkLst>
        <pc:spChg chg="mod">
          <ac:chgData name="Ted Summey" userId="1ae0ba78db139017" providerId="LiveId" clId="{592E83D3-54A6-4564-83D5-2CD2713DE388}" dt="2022-08-05T18:20:06.449" v="11572" actId="20577"/>
          <ac:spMkLst>
            <pc:docMk/>
            <pc:sldMk cId="2942405253" sldId="271"/>
            <ac:spMk id="3" creationId="{78DC2F13-023D-F430-901C-4991DA79945D}"/>
          </ac:spMkLst>
        </pc:spChg>
        <pc:spChg chg="add del mod">
          <ac:chgData name="Ted Summey" userId="1ae0ba78db139017" providerId="LiveId" clId="{592E83D3-54A6-4564-83D5-2CD2713DE388}" dt="2022-08-05T18:15:41.424" v="11450" actId="478"/>
          <ac:spMkLst>
            <pc:docMk/>
            <pc:sldMk cId="2942405253" sldId="271"/>
            <ac:spMk id="10" creationId="{F915C880-6137-39F0-49AF-5B02FD0153A2}"/>
          </ac:spMkLst>
        </pc:spChg>
        <pc:spChg chg="add del mod">
          <ac:chgData name="Ted Summey" userId="1ae0ba78db139017" providerId="LiveId" clId="{592E83D3-54A6-4564-83D5-2CD2713DE388}" dt="2022-08-05T18:15:43.408" v="11451" actId="478"/>
          <ac:spMkLst>
            <pc:docMk/>
            <pc:sldMk cId="2942405253" sldId="271"/>
            <ac:spMk id="11" creationId="{3B35C214-D749-EE94-E7DD-35F9BA04EF3A}"/>
          </ac:spMkLst>
        </pc:spChg>
        <pc:spChg chg="add del mod">
          <ac:chgData name="Ted Summey" userId="1ae0ba78db139017" providerId="LiveId" clId="{592E83D3-54A6-4564-83D5-2CD2713DE388}" dt="2022-08-05T18:15:45.205" v="11452" actId="478"/>
          <ac:spMkLst>
            <pc:docMk/>
            <pc:sldMk cId="2942405253" sldId="271"/>
            <ac:spMk id="12" creationId="{9B589BAF-7226-6DD1-2F24-188EF25A6B5E}"/>
          </ac:spMkLst>
        </pc:spChg>
        <pc:spChg chg="add del mod">
          <ac:chgData name="Ted Summey" userId="1ae0ba78db139017" providerId="LiveId" clId="{592E83D3-54A6-4564-83D5-2CD2713DE388}" dt="2022-08-05T18:18:00.713" v="11489" actId="478"/>
          <ac:spMkLst>
            <pc:docMk/>
            <pc:sldMk cId="2942405253" sldId="271"/>
            <ac:spMk id="13" creationId="{71D262A3-822B-BD14-C872-34FF6C347941}"/>
          </ac:spMkLst>
        </pc:spChg>
        <pc:spChg chg="add mod">
          <ac:chgData name="Ted Summey" userId="1ae0ba78db139017" providerId="LiveId" clId="{592E83D3-54A6-4564-83D5-2CD2713DE388}" dt="2022-08-05T18:17:50.541" v="11488"/>
          <ac:spMkLst>
            <pc:docMk/>
            <pc:sldMk cId="2942405253" sldId="271"/>
            <ac:spMk id="15" creationId="{C2626A98-E316-F3D9-2248-937E33841120}"/>
          </ac:spMkLst>
        </pc:spChg>
        <pc:spChg chg="add mod">
          <ac:chgData name="Ted Summey" userId="1ae0ba78db139017" providerId="LiveId" clId="{592E83D3-54A6-4564-83D5-2CD2713DE388}" dt="2022-08-05T18:17:50.541" v="11488"/>
          <ac:spMkLst>
            <pc:docMk/>
            <pc:sldMk cId="2942405253" sldId="271"/>
            <ac:spMk id="16" creationId="{0FFA78AA-4DD4-A1A9-4454-72BA65E9B2AE}"/>
          </ac:spMkLst>
        </pc:spChg>
        <pc:grpChg chg="add mod">
          <ac:chgData name="Ted Summey" userId="1ae0ba78db139017" providerId="LiveId" clId="{592E83D3-54A6-4564-83D5-2CD2713DE388}" dt="2022-08-05T18:17:50.541" v="11488"/>
          <ac:grpSpMkLst>
            <pc:docMk/>
            <pc:sldMk cId="2942405253" sldId="271"/>
            <ac:grpSpMk id="14" creationId="{54AF09B0-B73F-8593-DFC0-DD53E7597A5E}"/>
          </ac:grpSpMkLst>
        </pc:grpChg>
        <pc:graphicFrameChg chg="add del mod modGraphic">
          <ac:chgData name="Ted Summey" userId="1ae0ba78db139017" providerId="LiveId" clId="{592E83D3-54A6-4564-83D5-2CD2713DE388}" dt="2022-08-05T17:51:20.566" v="10238" actId="478"/>
          <ac:graphicFrameMkLst>
            <pc:docMk/>
            <pc:sldMk cId="2942405253" sldId="271"/>
            <ac:graphicFrameMk id="6" creationId="{B17A3FD2-A864-9BD3-A397-036DD5E748EA}"/>
          </ac:graphicFrameMkLst>
        </pc:graphicFrameChg>
        <pc:graphicFrameChg chg="add del mod modGraphic">
          <ac:chgData name="Ted Summey" userId="1ae0ba78db139017" providerId="LiveId" clId="{592E83D3-54A6-4564-83D5-2CD2713DE388}" dt="2022-08-05T17:52:17.816" v="10245" actId="478"/>
          <ac:graphicFrameMkLst>
            <pc:docMk/>
            <pc:sldMk cId="2942405253" sldId="271"/>
            <ac:graphicFrameMk id="7" creationId="{CBC9F91F-471E-85D5-331A-E020700533B2}"/>
          </ac:graphicFrameMkLst>
        </pc:graphicFrameChg>
        <pc:graphicFrameChg chg="add del mod modGraphic">
          <ac:chgData name="Ted Summey" userId="1ae0ba78db139017" providerId="LiveId" clId="{592E83D3-54A6-4564-83D5-2CD2713DE388}" dt="2022-08-05T17:54:44.623" v="10264" actId="478"/>
          <ac:graphicFrameMkLst>
            <pc:docMk/>
            <pc:sldMk cId="2942405253" sldId="271"/>
            <ac:graphicFrameMk id="8" creationId="{7F9ADBE6-E4DE-9C2B-42D7-42468C1AFE20}"/>
          </ac:graphicFrameMkLst>
        </pc:graphicFrameChg>
        <pc:graphicFrameChg chg="del mod">
          <ac:chgData name="Ted Summey" userId="1ae0ba78db139017" providerId="LiveId" clId="{592E83D3-54A6-4564-83D5-2CD2713DE388}" dt="2022-08-05T17:47:08.312" v="10180" actId="478"/>
          <ac:graphicFrameMkLst>
            <pc:docMk/>
            <pc:sldMk cId="2942405253" sldId="271"/>
            <ac:graphicFrameMk id="9" creationId="{40AD3C44-0A47-5BEE-2806-1ABBD2FFB1CF}"/>
          </ac:graphicFrameMkLst>
        </pc:graphicFrameChg>
        <pc:graphicFrameChg chg="add mod">
          <ac:chgData name="Ted Summey" userId="1ae0ba78db139017" providerId="LiveId" clId="{592E83D3-54A6-4564-83D5-2CD2713DE388}" dt="2022-08-05T18:28:20.671" v="11867" actId="20577"/>
          <ac:graphicFrameMkLst>
            <pc:docMk/>
            <pc:sldMk cId="2942405253" sldId="271"/>
            <ac:graphicFrameMk id="17" creationId="{2F6FD2D7-F3F8-13F9-8F30-3A70546A664B}"/>
          </ac:graphicFrameMkLst>
        </pc:graphicFrameChg>
      </pc:sldChg>
      <pc:sldChg chg="addSp delSp modSp add mod ord">
        <pc:chgData name="Ted Summey" userId="1ae0ba78db139017" providerId="LiveId" clId="{592E83D3-54A6-4564-83D5-2CD2713DE388}" dt="2022-08-05T17:45:19.968" v="10167" actId="6549"/>
        <pc:sldMkLst>
          <pc:docMk/>
          <pc:sldMk cId="270011656" sldId="272"/>
        </pc:sldMkLst>
        <pc:spChg chg="mod">
          <ac:chgData name="Ted Summey" userId="1ae0ba78db139017" providerId="LiveId" clId="{592E83D3-54A6-4564-83D5-2CD2713DE388}" dt="2022-08-05T17:45:19.968" v="10167" actId="6549"/>
          <ac:spMkLst>
            <pc:docMk/>
            <pc:sldMk cId="270011656" sldId="272"/>
            <ac:spMk id="2" creationId="{48476E23-A12B-44EF-4A5D-0E4A7221A07C}"/>
          </ac:spMkLst>
        </pc:spChg>
        <pc:spChg chg="del mod">
          <ac:chgData name="Ted Summey" userId="1ae0ba78db139017" providerId="LiveId" clId="{592E83D3-54A6-4564-83D5-2CD2713DE388}" dt="2022-08-05T17:44:38.155" v="10131" actId="478"/>
          <ac:spMkLst>
            <pc:docMk/>
            <pc:sldMk cId="270011656" sldId="272"/>
            <ac:spMk id="3" creationId="{78DC2F13-023D-F430-901C-4991DA79945D}"/>
          </ac:spMkLst>
        </pc:spChg>
        <pc:spChg chg="add del mod">
          <ac:chgData name="Ted Summey" userId="1ae0ba78db139017" providerId="LiveId" clId="{592E83D3-54A6-4564-83D5-2CD2713DE388}" dt="2022-08-05T17:44:40.968" v="10132" actId="478"/>
          <ac:spMkLst>
            <pc:docMk/>
            <pc:sldMk cId="270011656" sldId="272"/>
            <ac:spMk id="7" creationId="{50DB76F1-65E5-2EB1-66AC-9FBFDEBC89E5}"/>
          </ac:spMkLst>
        </pc:spChg>
      </pc:sldChg>
      <pc:sldChg chg="modSp add mod">
        <pc:chgData name="Ted Summey" userId="1ae0ba78db139017" providerId="LiveId" clId="{592E83D3-54A6-4564-83D5-2CD2713DE388}" dt="2022-08-05T17:45:38.843" v="10178" actId="20577"/>
        <pc:sldMkLst>
          <pc:docMk/>
          <pc:sldMk cId="115002494" sldId="273"/>
        </pc:sldMkLst>
        <pc:spChg chg="mod">
          <ac:chgData name="Ted Summey" userId="1ae0ba78db139017" providerId="LiveId" clId="{592E83D3-54A6-4564-83D5-2CD2713DE388}" dt="2022-08-05T17:45:38.843" v="10178" actId="20577"/>
          <ac:spMkLst>
            <pc:docMk/>
            <pc:sldMk cId="115002494" sldId="273"/>
            <ac:spMk id="2" creationId="{48476E23-A12B-44EF-4A5D-0E4A7221A07C}"/>
          </ac:spMkLst>
        </pc:spChg>
      </pc:sldChg>
      <pc:sldChg chg="addSp delSp modSp add mod modNotesTx">
        <pc:chgData name="Ted Summey" userId="1ae0ba78db139017" providerId="LiveId" clId="{592E83D3-54A6-4564-83D5-2CD2713DE388}" dt="2022-08-06T11:33:23.801" v="13693" actId="20577"/>
        <pc:sldMkLst>
          <pc:docMk/>
          <pc:sldMk cId="1750905893" sldId="274"/>
        </pc:sldMkLst>
        <pc:spChg chg="mod">
          <ac:chgData name="Ted Summey" userId="1ae0ba78db139017" providerId="LiveId" clId="{592E83D3-54A6-4564-83D5-2CD2713DE388}" dt="2022-08-06T11:31:59.415" v="13541" actId="20577"/>
          <ac:spMkLst>
            <pc:docMk/>
            <pc:sldMk cId="1750905893" sldId="274"/>
            <ac:spMk id="3" creationId="{78DC2F13-023D-F430-901C-4991DA79945D}"/>
          </ac:spMkLst>
        </pc:spChg>
        <pc:graphicFrameChg chg="del">
          <ac:chgData name="Ted Summey" userId="1ae0ba78db139017" providerId="LiveId" clId="{592E83D3-54A6-4564-83D5-2CD2713DE388}" dt="2022-08-06T11:27:35.098" v="13469" actId="478"/>
          <ac:graphicFrameMkLst>
            <pc:docMk/>
            <pc:sldMk cId="1750905893" sldId="274"/>
            <ac:graphicFrameMk id="8" creationId="{DC00B4EA-C5C9-66B0-00E8-FB68F0C53141}"/>
          </ac:graphicFrameMkLst>
        </pc:graphicFrameChg>
        <pc:picChg chg="add mod">
          <ac:chgData name="Ted Summey" userId="1ae0ba78db139017" providerId="LiveId" clId="{592E83D3-54A6-4564-83D5-2CD2713DE388}" dt="2022-08-06T11:29:11.123" v="13490" actId="1076"/>
          <ac:picMkLst>
            <pc:docMk/>
            <pc:sldMk cId="1750905893" sldId="274"/>
            <ac:picMk id="7" creationId="{6D348DA4-2FD4-4D3A-7E32-0CCFEB9C95F5}"/>
          </ac:picMkLst>
        </pc:picChg>
      </pc:sldChg>
      <pc:sldChg chg="addSp delSp modSp add mod modNotesTx">
        <pc:chgData name="Ted Summey" userId="1ae0ba78db139017" providerId="LiveId" clId="{592E83D3-54A6-4564-83D5-2CD2713DE388}" dt="2022-08-06T11:42:59.766" v="14395" actId="20577"/>
        <pc:sldMkLst>
          <pc:docMk/>
          <pc:sldMk cId="1152179719" sldId="275"/>
        </pc:sldMkLst>
        <pc:spChg chg="mod">
          <ac:chgData name="Ted Summey" userId="1ae0ba78db139017" providerId="LiveId" clId="{592E83D3-54A6-4564-83D5-2CD2713DE388}" dt="2022-08-06T11:32:11.057" v="13559" actId="20577"/>
          <ac:spMkLst>
            <pc:docMk/>
            <pc:sldMk cId="1152179719" sldId="275"/>
            <ac:spMk id="3" creationId="{78DC2F13-023D-F430-901C-4991DA79945D}"/>
          </ac:spMkLst>
        </pc:spChg>
        <pc:picChg chg="del">
          <ac:chgData name="Ted Summey" userId="1ae0ba78db139017" providerId="LiveId" clId="{592E83D3-54A6-4564-83D5-2CD2713DE388}" dt="2022-08-06T11:30:31.158" v="13520" actId="478"/>
          <ac:picMkLst>
            <pc:docMk/>
            <pc:sldMk cId="1152179719" sldId="275"/>
            <ac:picMk id="7" creationId="{6D348DA4-2FD4-4D3A-7E32-0CCFEB9C95F5}"/>
          </ac:picMkLst>
        </pc:picChg>
        <pc:picChg chg="add mod">
          <ac:chgData name="Ted Summey" userId="1ae0ba78db139017" providerId="LiveId" clId="{592E83D3-54A6-4564-83D5-2CD2713DE388}" dt="2022-08-06T11:31:05.998" v="13526" actId="1076"/>
          <ac:picMkLst>
            <pc:docMk/>
            <pc:sldMk cId="1152179719" sldId="275"/>
            <ac:picMk id="8" creationId="{A77E4213-A72E-8C39-FD99-36F69437EB2E}"/>
          </ac:picMkLst>
        </pc:picChg>
      </pc:sldChg>
    </pc:docChg>
  </pc:docChgLst>
  <pc:docChgLst>
    <pc:chgData name="Ted Summey" userId="1ae0ba78db139017" providerId="LiveId" clId="{1F62887A-6E4E-450A-91C0-1CD5CE7FE98C}"/>
    <pc:docChg chg="custSel modSld">
      <pc:chgData name="Ted Summey" userId="1ae0ba78db139017" providerId="LiveId" clId="{1F62887A-6E4E-450A-91C0-1CD5CE7FE98C}" dt="2022-08-06T02:07:52.592" v="4722" actId="1076"/>
      <pc:docMkLst>
        <pc:docMk/>
      </pc:docMkLst>
      <pc:sldChg chg="modNotesTx">
        <pc:chgData name="Ted Summey" userId="1ae0ba78db139017" providerId="LiveId" clId="{1F62887A-6E4E-450A-91C0-1CD5CE7FE98C}" dt="2022-08-06T00:48:06.965" v="324" actId="20577"/>
        <pc:sldMkLst>
          <pc:docMk/>
          <pc:sldMk cId="2759624038" sldId="256"/>
        </pc:sldMkLst>
      </pc:sldChg>
      <pc:sldChg chg="modNotesTx">
        <pc:chgData name="Ted Summey" userId="1ae0ba78db139017" providerId="LiveId" clId="{1F62887A-6E4E-450A-91C0-1CD5CE7FE98C}" dt="2022-08-06T01:00:42.395" v="1295" actId="20577"/>
        <pc:sldMkLst>
          <pc:docMk/>
          <pc:sldMk cId="634434793" sldId="257"/>
        </pc:sldMkLst>
      </pc:sldChg>
      <pc:sldChg chg="modNotesTx">
        <pc:chgData name="Ted Summey" userId="1ae0ba78db139017" providerId="LiveId" clId="{1F62887A-6E4E-450A-91C0-1CD5CE7FE98C}" dt="2022-08-06T02:05:54.896" v="4720" actId="20577"/>
        <pc:sldMkLst>
          <pc:docMk/>
          <pc:sldMk cId="1340075086" sldId="258"/>
        </pc:sldMkLst>
      </pc:sldChg>
      <pc:sldChg chg="modSp mod">
        <pc:chgData name="Ted Summey" userId="1ae0ba78db139017" providerId="LiveId" clId="{1F62887A-6E4E-450A-91C0-1CD5CE7FE98C}" dt="2022-08-06T02:07:52.592" v="4722" actId="1076"/>
        <pc:sldMkLst>
          <pc:docMk/>
          <pc:sldMk cId="1402325587" sldId="262"/>
        </pc:sldMkLst>
        <pc:picChg chg="mod">
          <ac:chgData name="Ted Summey" userId="1ae0ba78db139017" providerId="LiveId" clId="{1F62887A-6E4E-450A-91C0-1CD5CE7FE98C}" dt="2022-08-06T02:07:52.592" v="4722" actId="1076"/>
          <ac:picMkLst>
            <pc:docMk/>
            <pc:sldMk cId="1402325587" sldId="262"/>
            <ac:picMk id="5" creationId="{022BD530-C642-E65E-6E31-2CCD26B68E98}"/>
          </ac:picMkLst>
        </pc:picChg>
      </pc:sldChg>
      <pc:sldChg chg="modNotesTx">
        <pc:chgData name="Ted Summey" userId="1ae0ba78db139017" providerId="LiveId" clId="{1F62887A-6E4E-450A-91C0-1CD5CE7FE98C}" dt="2022-08-06T01:55:56.498" v="3809" actId="20577"/>
        <pc:sldMkLst>
          <pc:docMk/>
          <pc:sldMk cId="1424616188" sldId="263"/>
        </pc:sldMkLst>
      </pc:sldChg>
      <pc:sldChg chg="modNotesTx">
        <pc:chgData name="Ted Summey" userId="1ae0ba78db139017" providerId="LiveId" clId="{1F62887A-6E4E-450A-91C0-1CD5CE7FE98C}" dt="2022-08-06T02:02:14.899" v="4447" actId="313"/>
        <pc:sldMkLst>
          <pc:docMk/>
          <pc:sldMk cId="237987214" sldId="264"/>
        </pc:sldMkLst>
      </pc:sldChg>
      <pc:sldChg chg="modNotesTx">
        <pc:chgData name="Ted Summey" userId="1ae0ba78db139017" providerId="LiveId" clId="{1F62887A-6E4E-450A-91C0-1CD5CE7FE98C}" dt="2022-08-06T01:48:04.330" v="3757" actId="20577"/>
        <pc:sldMkLst>
          <pc:docMk/>
          <pc:sldMk cId="615836012" sldId="26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48462D-DD75-4325-8417-414C340223FC}" type="doc">
      <dgm:prSet loTypeId="urn:microsoft.com/office/officeart/2005/8/layout/hList7" loCatId="process" qsTypeId="urn:microsoft.com/office/officeart/2005/8/quickstyle/simple1" qsCatId="simple" csTypeId="urn:microsoft.com/office/officeart/2005/8/colors/accent1_2" csCatId="accent1" phldr="1"/>
      <dgm:spPr/>
    </dgm:pt>
    <dgm:pt modelId="{50CC16D9-E0EA-4083-8D58-E7A19CD9E13E}">
      <dgm:prSet phldrT="[Text]"/>
      <dgm:spPr/>
      <dgm:t>
        <a:bodyPr/>
        <a:lstStyle/>
        <a:p>
          <a:pPr algn="ctr"/>
          <a:r>
            <a:rPr lang="en-US" dirty="0"/>
            <a:t>Missing customer characteristics and behaviors</a:t>
          </a:r>
        </a:p>
      </dgm:t>
    </dgm:pt>
    <dgm:pt modelId="{BCB650BA-5459-47D8-814C-CC48849D71AB}" type="parTrans" cxnId="{14EFBCDA-AD80-40F6-9BAD-160C1F5EC1D7}">
      <dgm:prSet/>
      <dgm:spPr/>
      <dgm:t>
        <a:bodyPr/>
        <a:lstStyle/>
        <a:p>
          <a:endParaRPr lang="en-US"/>
        </a:p>
      </dgm:t>
    </dgm:pt>
    <dgm:pt modelId="{CA14F8F6-298B-40E8-9FEB-D2795429775A}" type="sibTrans" cxnId="{14EFBCDA-AD80-40F6-9BAD-160C1F5EC1D7}">
      <dgm:prSet/>
      <dgm:spPr/>
      <dgm:t>
        <a:bodyPr/>
        <a:lstStyle/>
        <a:p>
          <a:endParaRPr lang="en-US"/>
        </a:p>
      </dgm:t>
    </dgm:pt>
    <dgm:pt modelId="{F0D2DC7C-4A45-4C4D-B456-0C809B2E9B20}">
      <dgm:prSet phldrT="[Text]"/>
      <dgm:spPr/>
      <dgm:t>
        <a:bodyPr/>
        <a:lstStyle/>
        <a:p>
          <a:r>
            <a:rPr lang="en-US" dirty="0"/>
            <a:t>No insight into customer similarities</a:t>
          </a:r>
        </a:p>
      </dgm:t>
    </dgm:pt>
    <dgm:pt modelId="{810BEF67-D616-4AFC-B555-141B32C041ED}" type="parTrans" cxnId="{06ABAD47-5196-4CFE-95BB-43162EFC0248}">
      <dgm:prSet/>
      <dgm:spPr/>
      <dgm:t>
        <a:bodyPr/>
        <a:lstStyle/>
        <a:p>
          <a:endParaRPr lang="en-US"/>
        </a:p>
      </dgm:t>
    </dgm:pt>
    <dgm:pt modelId="{1FA99995-780F-4946-B6E4-4879B2B84CC5}" type="sibTrans" cxnId="{06ABAD47-5196-4CFE-95BB-43162EFC0248}">
      <dgm:prSet/>
      <dgm:spPr/>
      <dgm:t>
        <a:bodyPr/>
        <a:lstStyle/>
        <a:p>
          <a:endParaRPr lang="en-US"/>
        </a:p>
      </dgm:t>
    </dgm:pt>
    <dgm:pt modelId="{0F0028C0-01E0-4061-A5A0-A608CBC34B9E}">
      <dgm:prSet phldrT="[Text]"/>
      <dgm:spPr>
        <a:ln w="12700">
          <a:noFill/>
        </a:ln>
      </dgm:spPr>
      <dgm:t>
        <a:bodyPr/>
        <a:lstStyle/>
        <a:p>
          <a:r>
            <a:rPr lang="en-US" dirty="0"/>
            <a:t>Poor marketing-to-sale performance</a:t>
          </a:r>
        </a:p>
      </dgm:t>
    </dgm:pt>
    <dgm:pt modelId="{B0C07B00-18D8-4E82-AB6A-023EE79B5B17}" type="parTrans" cxnId="{2CA9E0A4-1807-4522-B779-5F328FC56023}">
      <dgm:prSet/>
      <dgm:spPr/>
      <dgm:t>
        <a:bodyPr/>
        <a:lstStyle/>
        <a:p>
          <a:endParaRPr lang="en-US"/>
        </a:p>
      </dgm:t>
    </dgm:pt>
    <dgm:pt modelId="{4DF5ACF8-30C2-4E5D-80BB-6D952B15B520}" type="sibTrans" cxnId="{2CA9E0A4-1807-4522-B779-5F328FC56023}">
      <dgm:prSet/>
      <dgm:spPr/>
      <dgm:t>
        <a:bodyPr/>
        <a:lstStyle/>
        <a:p>
          <a:endParaRPr lang="en-US"/>
        </a:p>
      </dgm:t>
    </dgm:pt>
    <dgm:pt modelId="{CFB16DE8-4805-48EC-AC76-628E6C52872E}">
      <dgm:prSet/>
      <dgm:spPr/>
      <dgm:t>
        <a:bodyPr/>
        <a:lstStyle/>
        <a:p>
          <a:r>
            <a:rPr lang="en-US" dirty="0"/>
            <a:t>Low offer acceptance – Wrong product or messaging</a:t>
          </a:r>
        </a:p>
      </dgm:t>
    </dgm:pt>
    <dgm:pt modelId="{87A0DF96-FC1F-4FC3-816F-A153F16C7A49}" type="parTrans" cxnId="{C0D59260-C05B-4DC0-BA5B-1FA82726F9D4}">
      <dgm:prSet/>
      <dgm:spPr/>
      <dgm:t>
        <a:bodyPr/>
        <a:lstStyle/>
        <a:p>
          <a:endParaRPr lang="en-US"/>
        </a:p>
      </dgm:t>
    </dgm:pt>
    <dgm:pt modelId="{28FDD85E-9FE7-460A-96B4-1BDBE7F2BD0F}" type="sibTrans" cxnId="{C0D59260-C05B-4DC0-BA5B-1FA82726F9D4}">
      <dgm:prSet/>
      <dgm:spPr/>
      <dgm:t>
        <a:bodyPr/>
        <a:lstStyle/>
        <a:p>
          <a:endParaRPr lang="en-US"/>
        </a:p>
      </dgm:t>
    </dgm:pt>
    <dgm:pt modelId="{610D3C07-7D56-47F3-924D-CA8A590FFBBC}">
      <dgm:prSet phldrT="[Text]"/>
      <dgm:spPr>
        <a:ln w="12700">
          <a:noFill/>
        </a:ln>
      </dgm:spPr>
      <dgm:t>
        <a:bodyPr/>
        <a:lstStyle/>
        <a:p>
          <a:r>
            <a:rPr lang="en-US" dirty="0"/>
            <a:t>Unoptimized ROI – Loss of revenue and growth</a:t>
          </a:r>
        </a:p>
      </dgm:t>
    </dgm:pt>
    <dgm:pt modelId="{66CE558E-D893-4371-ADBE-70E85E014308}" type="parTrans" cxnId="{C12EF176-0D0D-474F-AA77-68ECC82399AA}">
      <dgm:prSet/>
      <dgm:spPr/>
      <dgm:t>
        <a:bodyPr/>
        <a:lstStyle/>
        <a:p>
          <a:endParaRPr lang="en-US"/>
        </a:p>
      </dgm:t>
    </dgm:pt>
    <dgm:pt modelId="{28BE198A-B16C-43C7-91D7-C5E3CFC96688}" type="sibTrans" cxnId="{C12EF176-0D0D-474F-AA77-68ECC82399AA}">
      <dgm:prSet/>
      <dgm:spPr/>
      <dgm:t>
        <a:bodyPr/>
        <a:lstStyle/>
        <a:p>
          <a:endParaRPr lang="en-US"/>
        </a:p>
      </dgm:t>
    </dgm:pt>
    <dgm:pt modelId="{0CF4FE79-2928-48F7-9C0E-1C885C147814}" type="pres">
      <dgm:prSet presAssocID="{EB48462D-DD75-4325-8417-414C340223FC}" presName="Name0" presStyleCnt="0">
        <dgm:presLayoutVars>
          <dgm:dir/>
          <dgm:resizeHandles val="exact"/>
        </dgm:presLayoutVars>
      </dgm:prSet>
      <dgm:spPr/>
    </dgm:pt>
    <dgm:pt modelId="{8FED603A-73F4-4E3E-8DDB-C78A51B55A80}" type="pres">
      <dgm:prSet presAssocID="{EB48462D-DD75-4325-8417-414C340223FC}" presName="fgShape" presStyleLbl="fgShp" presStyleIdx="0" presStyleCnt="1"/>
      <dgm:spPr>
        <a:prstGeom prst="rightArrow">
          <a:avLst/>
        </a:prstGeom>
        <a:solidFill>
          <a:schemeClr val="bg1">
            <a:lumMod val="85000"/>
          </a:schemeClr>
        </a:solidFill>
        <a:ln w="28575">
          <a:noFill/>
        </a:ln>
      </dgm:spPr>
    </dgm:pt>
    <dgm:pt modelId="{81180072-FA74-45C8-8954-C3297F322EB1}" type="pres">
      <dgm:prSet presAssocID="{EB48462D-DD75-4325-8417-414C340223FC}" presName="linComp" presStyleCnt="0"/>
      <dgm:spPr/>
    </dgm:pt>
    <dgm:pt modelId="{9EF8117C-EF20-4F44-8FFF-74E4E312C504}" type="pres">
      <dgm:prSet presAssocID="{50CC16D9-E0EA-4083-8D58-E7A19CD9E13E}" presName="compNode" presStyleCnt="0"/>
      <dgm:spPr/>
    </dgm:pt>
    <dgm:pt modelId="{0440C21D-0419-4D13-9A16-0D2EB13998B0}" type="pres">
      <dgm:prSet presAssocID="{50CC16D9-E0EA-4083-8D58-E7A19CD9E13E}" presName="bkgdShape" presStyleLbl="node1" presStyleIdx="0" presStyleCnt="5" custLinFactNeighborX="-588"/>
      <dgm:spPr/>
    </dgm:pt>
    <dgm:pt modelId="{2BE224CE-1B7A-4E22-9BE7-87FE0068BA43}" type="pres">
      <dgm:prSet presAssocID="{50CC16D9-E0EA-4083-8D58-E7A19CD9E13E}" presName="nodeTx" presStyleLbl="node1" presStyleIdx="0" presStyleCnt="5">
        <dgm:presLayoutVars>
          <dgm:bulletEnabled val="1"/>
        </dgm:presLayoutVars>
      </dgm:prSet>
      <dgm:spPr/>
    </dgm:pt>
    <dgm:pt modelId="{6713EC47-CC86-4AB6-B959-3D7AE6C647C6}" type="pres">
      <dgm:prSet presAssocID="{50CC16D9-E0EA-4083-8D58-E7A19CD9E13E}" presName="invisiNode" presStyleLbl="node1" presStyleIdx="0" presStyleCnt="5"/>
      <dgm:spPr/>
    </dgm:pt>
    <dgm:pt modelId="{B186974A-51AE-4CC7-84F3-B7FCE63A6C7D}" type="pres">
      <dgm:prSet presAssocID="{50CC16D9-E0EA-4083-8D58-E7A19CD9E13E}" presName="imagNode" presStyleLbl="fgImgPlace1" presStyleIdx="0" presStyleCnt="5" custLinFactNeighborX="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Questions with solid fill"/>
        </a:ext>
      </dgm:extLst>
    </dgm:pt>
    <dgm:pt modelId="{85F588D4-852A-41A1-8269-C37A38E1A5C1}" type="pres">
      <dgm:prSet presAssocID="{CA14F8F6-298B-40E8-9FEB-D2795429775A}" presName="sibTrans" presStyleLbl="sibTrans2D1" presStyleIdx="0" presStyleCnt="0"/>
      <dgm:spPr/>
    </dgm:pt>
    <dgm:pt modelId="{45B1B944-8197-48E9-99EC-5DFA4C84CE60}" type="pres">
      <dgm:prSet presAssocID="{F0D2DC7C-4A45-4C4D-B456-0C809B2E9B20}" presName="compNode" presStyleCnt="0"/>
      <dgm:spPr/>
    </dgm:pt>
    <dgm:pt modelId="{347F00C6-80DD-4574-B63F-37016AE8C216}" type="pres">
      <dgm:prSet presAssocID="{F0D2DC7C-4A45-4C4D-B456-0C809B2E9B20}" presName="bkgdShape" presStyleLbl="node1" presStyleIdx="1" presStyleCnt="5"/>
      <dgm:spPr/>
    </dgm:pt>
    <dgm:pt modelId="{F66FD13C-FCF8-43EB-AE1F-53AE73B59856}" type="pres">
      <dgm:prSet presAssocID="{F0D2DC7C-4A45-4C4D-B456-0C809B2E9B20}" presName="nodeTx" presStyleLbl="node1" presStyleIdx="1" presStyleCnt="5">
        <dgm:presLayoutVars>
          <dgm:bulletEnabled val="1"/>
        </dgm:presLayoutVars>
      </dgm:prSet>
      <dgm:spPr/>
    </dgm:pt>
    <dgm:pt modelId="{958C8AB1-B0BA-43C0-A6DA-69DA957E74D9}" type="pres">
      <dgm:prSet presAssocID="{F0D2DC7C-4A45-4C4D-B456-0C809B2E9B20}" presName="invisiNode" presStyleLbl="node1" presStyleIdx="1" presStyleCnt="5"/>
      <dgm:spPr/>
    </dgm:pt>
    <dgm:pt modelId="{F2268DCF-080D-4EEF-9309-9B2C8C2BD4A5}" type="pres">
      <dgm:prSet presAssocID="{F0D2DC7C-4A45-4C4D-B456-0C809B2E9B20}" presName="imagNode" presStyleLbl="fgImgPlace1" presStyleIdx="1" presStyleCnt="5" custFlipVert="0" custScaleX="92383" custScaleY="98872"/>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1000" r="-11000"/>
          </a:stretch>
        </a:blipFill>
      </dgm:spPr>
      <dgm:extLst>
        <a:ext uri="{E40237B7-FDA0-4F09-8148-C483321AD2D9}">
          <dgm14:cNvPr xmlns:dgm14="http://schemas.microsoft.com/office/drawing/2010/diagram" id="0" name="" descr="Connections with solid fill"/>
        </a:ext>
      </dgm:extLst>
    </dgm:pt>
    <dgm:pt modelId="{AFA20CE0-9359-423A-884F-D686B76EC155}" type="pres">
      <dgm:prSet presAssocID="{1FA99995-780F-4946-B6E4-4879B2B84CC5}" presName="sibTrans" presStyleLbl="sibTrans2D1" presStyleIdx="0" presStyleCnt="0"/>
      <dgm:spPr/>
    </dgm:pt>
    <dgm:pt modelId="{8EB61A68-6894-4CA8-918B-65A5B06EE9A6}" type="pres">
      <dgm:prSet presAssocID="{CFB16DE8-4805-48EC-AC76-628E6C52872E}" presName="compNode" presStyleCnt="0"/>
      <dgm:spPr/>
    </dgm:pt>
    <dgm:pt modelId="{6DCA33E2-7808-40ED-8DFD-F061A180A906}" type="pres">
      <dgm:prSet presAssocID="{CFB16DE8-4805-48EC-AC76-628E6C52872E}" presName="bkgdShape" presStyleLbl="node1" presStyleIdx="2" presStyleCnt="5"/>
      <dgm:spPr/>
    </dgm:pt>
    <dgm:pt modelId="{B88E438E-C79B-452D-A25E-75F5ACEA4D11}" type="pres">
      <dgm:prSet presAssocID="{CFB16DE8-4805-48EC-AC76-628E6C52872E}" presName="nodeTx" presStyleLbl="node1" presStyleIdx="2" presStyleCnt="5">
        <dgm:presLayoutVars>
          <dgm:bulletEnabled val="1"/>
        </dgm:presLayoutVars>
      </dgm:prSet>
      <dgm:spPr/>
    </dgm:pt>
    <dgm:pt modelId="{8B03A184-1C09-4661-B4B7-F837B64188C2}" type="pres">
      <dgm:prSet presAssocID="{CFB16DE8-4805-48EC-AC76-628E6C52872E}" presName="invisiNode" presStyleLbl="node1" presStyleIdx="2" presStyleCnt="5"/>
      <dgm:spPr/>
    </dgm:pt>
    <dgm:pt modelId="{62D7962D-6B9B-49C4-8B66-23162159F8DB}" type="pres">
      <dgm:prSet presAssocID="{CFB16DE8-4805-48EC-AC76-628E6C52872E}" presName="imagNode" presStyleLbl="fgImgPlace1" presStyleIdx="2" presStyleCnt="5" custFlipVert="1" custScaleY="97689"/>
      <dgm:spPr>
        <a:blipFill>
          <a:blip xmlns:r="http://schemas.openxmlformats.org/officeDocument/2006/relationships" r:embed="rId5">
            <a:extLst>
              <a:ext uri="{96DAC541-7B7A-43D3-8B79-37D633B846F1}">
                <asvg:svgBlip xmlns:asvg="http://schemas.microsoft.com/office/drawing/2016/SVG/main" r:embed="rId6"/>
              </a:ext>
            </a:extLst>
          </a:blip>
          <a:srcRect/>
          <a:stretch>
            <a:fillRect l="-7000" r="-7000"/>
          </a:stretch>
        </a:blipFill>
      </dgm:spPr>
      <dgm:extLst>
        <a:ext uri="{E40237B7-FDA0-4F09-8148-C483321AD2D9}">
          <dgm14:cNvPr xmlns:dgm14="http://schemas.microsoft.com/office/drawing/2010/diagram" id="0" name="" descr="Thumbs up sign with solid fill"/>
        </a:ext>
      </dgm:extLst>
    </dgm:pt>
    <dgm:pt modelId="{D87F449F-4EF0-484A-8805-0EAF821C9CF9}" type="pres">
      <dgm:prSet presAssocID="{28FDD85E-9FE7-460A-96B4-1BDBE7F2BD0F}" presName="sibTrans" presStyleLbl="sibTrans2D1" presStyleIdx="0" presStyleCnt="0"/>
      <dgm:spPr/>
    </dgm:pt>
    <dgm:pt modelId="{90C59EEA-F849-4ABF-9884-B5F67280B5A8}" type="pres">
      <dgm:prSet presAssocID="{0F0028C0-01E0-4061-A5A0-A608CBC34B9E}" presName="compNode" presStyleCnt="0"/>
      <dgm:spPr/>
    </dgm:pt>
    <dgm:pt modelId="{71FE3435-B647-4F80-8583-29C29251E75F}" type="pres">
      <dgm:prSet presAssocID="{0F0028C0-01E0-4061-A5A0-A608CBC34B9E}" presName="bkgdShape" presStyleLbl="node1" presStyleIdx="3" presStyleCnt="5"/>
      <dgm:spPr/>
    </dgm:pt>
    <dgm:pt modelId="{EF43AA93-E3BC-4DB9-9ACF-D15C904C94BF}" type="pres">
      <dgm:prSet presAssocID="{0F0028C0-01E0-4061-A5A0-A608CBC34B9E}" presName="nodeTx" presStyleLbl="node1" presStyleIdx="3" presStyleCnt="5">
        <dgm:presLayoutVars>
          <dgm:bulletEnabled val="1"/>
        </dgm:presLayoutVars>
      </dgm:prSet>
      <dgm:spPr/>
    </dgm:pt>
    <dgm:pt modelId="{5B6054A8-4DE4-4413-8614-DD3A9E3BACDB}" type="pres">
      <dgm:prSet presAssocID="{0F0028C0-01E0-4061-A5A0-A608CBC34B9E}" presName="invisiNode" presStyleLbl="node1" presStyleIdx="3" presStyleCnt="5"/>
      <dgm:spPr/>
    </dgm:pt>
    <dgm:pt modelId="{4BC89D35-5C5F-4163-B461-9936CD9268C0}" type="pres">
      <dgm:prSet presAssocID="{0F0028C0-01E0-4061-A5A0-A608CBC34B9E}" presName="imagNode"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l="-7000" r="-7000"/>
          </a:stretch>
        </a:blipFill>
      </dgm:spPr>
      <dgm:extLst>
        <a:ext uri="{E40237B7-FDA0-4F09-8148-C483321AD2D9}">
          <dgm14:cNvPr xmlns:dgm14="http://schemas.microsoft.com/office/drawing/2010/diagram" id="0" name="" descr="Presentation with pie chart with solid fill"/>
        </a:ext>
      </dgm:extLst>
    </dgm:pt>
    <dgm:pt modelId="{0F73C2E4-D736-479F-B10B-941CBE449EC4}" type="pres">
      <dgm:prSet presAssocID="{4DF5ACF8-30C2-4E5D-80BB-6D952B15B520}" presName="sibTrans" presStyleLbl="sibTrans2D1" presStyleIdx="0" presStyleCnt="0"/>
      <dgm:spPr/>
    </dgm:pt>
    <dgm:pt modelId="{120B3859-E5C4-4D55-A96C-FF1891A4E0C6}" type="pres">
      <dgm:prSet presAssocID="{610D3C07-7D56-47F3-924D-CA8A590FFBBC}" presName="compNode" presStyleCnt="0"/>
      <dgm:spPr/>
    </dgm:pt>
    <dgm:pt modelId="{1EAB0891-2B2D-41AB-A7E2-23C53225C442}" type="pres">
      <dgm:prSet presAssocID="{610D3C07-7D56-47F3-924D-CA8A590FFBBC}" presName="bkgdShape" presStyleLbl="node1" presStyleIdx="4" presStyleCnt="5"/>
      <dgm:spPr/>
    </dgm:pt>
    <dgm:pt modelId="{72E43A5B-00FF-40CF-BAC8-EFAF037F0744}" type="pres">
      <dgm:prSet presAssocID="{610D3C07-7D56-47F3-924D-CA8A590FFBBC}" presName="nodeTx" presStyleLbl="node1" presStyleIdx="4" presStyleCnt="5">
        <dgm:presLayoutVars>
          <dgm:bulletEnabled val="1"/>
        </dgm:presLayoutVars>
      </dgm:prSet>
      <dgm:spPr/>
    </dgm:pt>
    <dgm:pt modelId="{5FF5F861-143C-48C7-9592-494C87F5AFB7}" type="pres">
      <dgm:prSet presAssocID="{610D3C07-7D56-47F3-924D-CA8A590FFBBC}" presName="invisiNode" presStyleLbl="node1" presStyleIdx="4" presStyleCnt="5"/>
      <dgm:spPr/>
    </dgm:pt>
    <dgm:pt modelId="{A9E3486D-0DA3-4032-98F9-4B126BF3FE91}" type="pres">
      <dgm:prSet presAssocID="{610D3C07-7D56-47F3-924D-CA8A590FFBBC}" presName="imagNode"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l="-7000" r="-7000"/>
          </a:stretch>
        </a:blipFill>
      </dgm:spPr>
      <dgm:extLst>
        <a:ext uri="{E40237B7-FDA0-4F09-8148-C483321AD2D9}">
          <dgm14:cNvPr xmlns:dgm14="http://schemas.microsoft.com/office/drawing/2010/diagram" id="0" name="" descr="Bar graph with downward trend with solid fill"/>
        </a:ext>
      </dgm:extLst>
    </dgm:pt>
  </dgm:ptLst>
  <dgm:cxnLst>
    <dgm:cxn modelId="{7A38CE17-BA25-4A73-BA3A-382385BF5D87}" type="presOf" srcId="{610D3C07-7D56-47F3-924D-CA8A590FFBBC}" destId="{1EAB0891-2B2D-41AB-A7E2-23C53225C442}" srcOrd="0" destOrd="0" presId="urn:microsoft.com/office/officeart/2005/8/layout/hList7"/>
    <dgm:cxn modelId="{C0D59260-C05B-4DC0-BA5B-1FA82726F9D4}" srcId="{EB48462D-DD75-4325-8417-414C340223FC}" destId="{CFB16DE8-4805-48EC-AC76-628E6C52872E}" srcOrd="2" destOrd="0" parTransId="{87A0DF96-FC1F-4FC3-816F-A153F16C7A49}" sibTransId="{28FDD85E-9FE7-460A-96B4-1BDBE7F2BD0F}"/>
    <dgm:cxn modelId="{0A9C8F63-3772-4D33-884A-FF3935B346D2}" type="presOf" srcId="{CFB16DE8-4805-48EC-AC76-628E6C52872E}" destId="{6DCA33E2-7808-40ED-8DFD-F061A180A906}" srcOrd="0" destOrd="0" presId="urn:microsoft.com/office/officeart/2005/8/layout/hList7"/>
    <dgm:cxn modelId="{0F7CA865-ECC1-428B-965E-A2E44DD584D5}" type="presOf" srcId="{CA14F8F6-298B-40E8-9FEB-D2795429775A}" destId="{85F588D4-852A-41A1-8269-C37A38E1A5C1}" srcOrd="0" destOrd="0" presId="urn:microsoft.com/office/officeart/2005/8/layout/hList7"/>
    <dgm:cxn modelId="{E6E40C46-6416-4F0F-89ED-9B9EFB7ED56A}" type="presOf" srcId="{28FDD85E-9FE7-460A-96B4-1BDBE7F2BD0F}" destId="{D87F449F-4EF0-484A-8805-0EAF821C9CF9}" srcOrd="0" destOrd="0" presId="urn:microsoft.com/office/officeart/2005/8/layout/hList7"/>
    <dgm:cxn modelId="{06ABAD47-5196-4CFE-95BB-43162EFC0248}" srcId="{EB48462D-DD75-4325-8417-414C340223FC}" destId="{F0D2DC7C-4A45-4C4D-B456-0C809B2E9B20}" srcOrd="1" destOrd="0" parTransId="{810BEF67-D616-4AFC-B555-141B32C041ED}" sibTransId="{1FA99995-780F-4946-B6E4-4879B2B84CC5}"/>
    <dgm:cxn modelId="{104B2056-B47B-44F1-915F-AB43AEA539B6}" type="presOf" srcId="{50CC16D9-E0EA-4083-8D58-E7A19CD9E13E}" destId="{2BE224CE-1B7A-4E22-9BE7-87FE0068BA43}" srcOrd="1" destOrd="0" presId="urn:microsoft.com/office/officeart/2005/8/layout/hList7"/>
    <dgm:cxn modelId="{C12EF176-0D0D-474F-AA77-68ECC82399AA}" srcId="{EB48462D-DD75-4325-8417-414C340223FC}" destId="{610D3C07-7D56-47F3-924D-CA8A590FFBBC}" srcOrd="4" destOrd="0" parTransId="{66CE558E-D893-4371-ADBE-70E85E014308}" sibTransId="{28BE198A-B16C-43C7-91D7-C5E3CFC96688}"/>
    <dgm:cxn modelId="{9E6B8483-65E6-48B7-AD1D-9335159001FE}" type="presOf" srcId="{0F0028C0-01E0-4061-A5A0-A608CBC34B9E}" destId="{71FE3435-B647-4F80-8583-29C29251E75F}" srcOrd="0" destOrd="0" presId="urn:microsoft.com/office/officeart/2005/8/layout/hList7"/>
    <dgm:cxn modelId="{58848888-EB94-4C89-8CC9-96F72C8A93F8}" type="presOf" srcId="{CFB16DE8-4805-48EC-AC76-628E6C52872E}" destId="{B88E438E-C79B-452D-A25E-75F5ACEA4D11}" srcOrd="1" destOrd="0" presId="urn:microsoft.com/office/officeart/2005/8/layout/hList7"/>
    <dgm:cxn modelId="{9A11D289-E21D-483B-9AC7-201C23E1D669}" type="presOf" srcId="{4DF5ACF8-30C2-4E5D-80BB-6D952B15B520}" destId="{0F73C2E4-D736-479F-B10B-941CBE449EC4}" srcOrd="0" destOrd="0" presId="urn:microsoft.com/office/officeart/2005/8/layout/hList7"/>
    <dgm:cxn modelId="{2F9E8295-740A-47A8-8E00-A1629EE437B9}" type="presOf" srcId="{1FA99995-780F-4946-B6E4-4879B2B84CC5}" destId="{AFA20CE0-9359-423A-884F-D686B76EC155}" srcOrd="0" destOrd="0" presId="urn:microsoft.com/office/officeart/2005/8/layout/hList7"/>
    <dgm:cxn modelId="{2CA9E0A4-1807-4522-B779-5F328FC56023}" srcId="{EB48462D-DD75-4325-8417-414C340223FC}" destId="{0F0028C0-01E0-4061-A5A0-A608CBC34B9E}" srcOrd="3" destOrd="0" parTransId="{B0C07B00-18D8-4E82-AB6A-023EE79B5B17}" sibTransId="{4DF5ACF8-30C2-4E5D-80BB-6D952B15B520}"/>
    <dgm:cxn modelId="{433741AA-D466-451F-B64D-233278C783A1}" type="presOf" srcId="{EB48462D-DD75-4325-8417-414C340223FC}" destId="{0CF4FE79-2928-48F7-9C0E-1C885C147814}" srcOrd="0" destOrd="0" presId="urn:microsoft.com/office/officeart/2005/8/layout/hList7"/>
    <dgm:cxn modelId="{A75610C7-789B-41D3-91CB-48E811C21EA5}" type="presOf" srcId="{F0D2DC7C-4A45-4C4D-B456-0C809B2E9B20}" destId="{F66FD13C-FCF8-43EB-AE1F-53AE73B59856}" srcOrd="1" destOrd="0" presId="urn:microsoft.com/office/officeart/2005/8/layout/hList7"/>
    <dgm:cxn modelId="{913BC7CB-5C8C-4551-8EE4-F603DEF121FC}" type="presOf" srcId="{F0D2DC7C-4A45-4C4D-B456-0C809B2E9B20}" destId="{347F00C6-80DD-4574-B63F-37016AE8C216}" srcOrd="0" destOrd="0" presId="urn:microsoft.com/office/officeart/2005/8/layout/hList7"/>
    <dgm:cxn modelId="{14EFBCDA-AD80-40F6-9BAD-160C1F5EC1D7}" srcId="{EB48462D-DD75-4325-8417-414C340223FC}" destId="{50CC16D9-E0EA-4083-8D58-E7A19CD9E13E}" srcOrd="0" destOrd="0" parTransId="{BCB650BA-5459-47D8-814C-CC48849D71AB}" sibTransId="{CA14F8F6-298B-40E8-9FEB-D2795429775A}"/>
    <dgm:cxn modelId="{434043DF-4049-4863-9D64-ECAA3BCEC0BE}" type="presOf" srcId="{50CC16D9-E0EA-4083-8D58-E7A19CD9E13E}" destId="{0440C21D-0419-4D13-9A16-0D2EB13998B0}" srcOrd="0" destOrd="0" presId="urn:microsoft.com/office/officeart/2005/8/layout/hList7"/>
    <dgm:cxn modelId="{C5ABB4EE-93FB-4086-9240-9922C592F9C8}" type="presOf" srcId="{610D3C07-7D56-47F3-924D-CA8A590FFBBC}" destId="{72E43A5B-00FF-40CF-BAC8-EFAF037F0744}" srcOrd="1" destOrd="0" presId="urn:microsoft.com/office/officeart/2005/8/layout/hList7"/>
    <dgm:cxn modelId="{ABA3B3F4-EF03-4001-A75D-E09833C2C923}" type="presOf" srcId="{0F0028C0-01E0-4061-A5A0-A608CBC34B9E}" destId="{EF43AA93-E3BC-4DB9-9ACF-D15C904C94BF}" srcOrd="1" destOrd="0" presId="urn:microsoft.com/office/officeart/2005/8/layout/hList7"/>
    <dgm:cxn modelId="{1913336F-8153-4510-9057-BBBA704ADE34}" type="presParOf" srcId="{0CF4FE79-2928-48F7-9C0E-1C885C147814}" destId="{8FED603A-73F4-4E3E-8DDB-C78A51B55A80}" srcOrd="0" destOrd="0" presId="urn:microsoft.com/office/officeart/2005/8/layout/hList7"/>
    <dgm:cxn modelId="{BA1C9EF9-9E04-465D-923A-9DEE26D10784}" type="presParOf" srcId="{0CF4FE79-2928-48F7-9C0E-1C885C147814}" destId="{81180072-FA74-45C8-8954-C3297F322EB1}" srcOrd="1" destOrd="0" presId="urn:microsoft.com/office/officeart/2005/8/layout/hList7"/>
    <dgm:cxn modelId="{C60CD33C-308C-415D-AA12-4DD8320488F8}" type="presParOf" srcId="{81180072-FA74-45C8-8954-C3297F322EB1}" destId="{9EF8117C-EF20-4F44-8FFF-74E4E312C504}" srcOrd="0" destOrd="0" presId="urn:microsoft.com/office/officeart/2005/8/layout/hList7"/>
    <dgm:cxn modelId="{8F8CC5B3-4E2A-4B34-AE5D-335868E9787B}" type="presParOf" srcId="{9EF8117C-EF20-4F44-8FFF-74E4E312C504}" destId="{0440C21D-0419-4D13-9A16-0D2EB13998B0}" srcOrd="0" destOrd="0" presId="urn:microsoft.com/office/officeart/2005/8/layout/hList7"/>
    <dgm:cxn modelId="{DA8274DB-41DC-42EF-8292-1E469142686C}" type="presParOf" srcId="{9EF8117C-EF20-4F44-8FFF-74E4E312C504}" destId="{2BE224CE-1B7A-4E22-9BE7-87FE0068BA43}" srcOrd="1" destOrd="0" presId="urn:microsoft.com/office/officeart/2005/8/layout/hList7"/>
    <dgm:cxn modelId="{8E6F4BAA-1816-4876-A520-1C5AF0E98020}" type="presParOf" srcId="{9EF8117C-EF20-4F44-8FFF-74E4E312C504}" destId="{6713EC47-CC86-4AB6-B959-3D7AE6C647C6}" srcOrd="2" destOrd="0" presId="urn:microsoft.com/office/officeart/2005/8/layout/hList7"/>
    <dgm:cxn modelId="{9F837FC5-9A30-481F-91E4-3D1086D63B5F}" type="presParOf" srcId="{9EF8117C-EF20-4F44-8FFF-74E4E312C504}" destId="{B186974A-51AE-4CC7-84F3-B7FCE63A6C7D}" srcOrd="3" destOrd="0" presId="urn:microsoft.com/office/officeart/2005/8/layout/hList7"/>
    <dgm:cxn modelId="{F6B8B566-E0A2-4F8A-BAAD-F11F4EEE236C}" type="presParOf" srcId="{81180072-FA74-45C8-8954-C3297F322EB1}" destId="{85F588D4-852A-41A1-8269-C37A38E1A5C1}" srcOrd="1" destOrd="0" presId="urn:microsoft.com/office/officeart/2005/8/layout/hList7"/>
    <dgm:cxn modelId="{732F4F03-AB73-4CC5-B873-1122949D3EBD}" type="presParOf" srcId="{81180072-FA74-45C8-8954-C3297F322EB1}" destId="{45B1B944-8197-48E9-99EC-5DFA4C84CE60}" srcOrd="2" destOrd="0" presId="urn:microsoft.com/office/officeart/2005/8/layout/hList7"/>
    <dgm:cxn modelId="{408DB102-86A3-49D3-9785-457FCE47A5B7}" type="presParOf" srcId="{45B1B944-8197-48E9-99EC-5DFA4C84CE60}" destId="{347F00C6-80DD-4574-B63F-37016AE8C216}" srcOrd="0" destOrd="0" presId="urn:microsoft.com/office/officeart/2005/8/layout/hList7"/>
    <dgm:cxn modelId="{DC1DD39D-9F3D-4DB5-A11F-4EAD0383A1B9}" type="presParOf" srcId="{45B1B944-8197-48E9-99EC-5DFA4C84CE60}" destId="{F66FD13C-FCF8-43EB-AE1F-53AE73B59856}" srcOrd="1" destOrd="0" presId="urn:microsoft.com/office/officeart/2005/8/layout/hList7"/>
    <dgm:cxn modelId="{D8624C4E-1BAA-4218-9B85-B451315E09D6}" type="presParOf" srcId="{45B1B944-8197-48E9-99EC-5DFA4C84CE60}" destId="{958C8AB1-B0BA-43C0-A6DA-69DA957E74D9}" srcOrd="2" destOrd="0" presId="urn:microsoft.com/office/officeart/2005/8/layout/hList7"/>
    <dgm:cxn modelId="{8503565F-3208-465D-9DC1-8D37993F4A38}" type="presParOf" srcId="{45B1B944-8197-48E9-99EC-5DFA4C84CE60}" destId="{F2268DCF-080D-4EEF-9309-9B2C8C2BD4A5}" srcOrd="3" destOrd="0" presId="urn:microsoft.com/office/officeart/2005/8/layout/hList7"/>
    <dgm:cxn modelId="{C105D222-8E79-482D-89F5-B7C7CCF69E66}" type="presParOf" srcId="{81180072-FA74-45C8-8954-C3297F322EB1}" destId="{AFA20CE0-9359-423A-884F-D686B76EC155}" srcOrd="3" destOrd="0" presId="urn:microsoft.com/office/officeart/2005/8/layout/hList7"/>
    <dgm:cxn modelId="{7BCF9223-EEF1-4198-8F14-C756462743AD}" type="presParOf" srcId="{81180072-FA74-45C8-8954-C3297F322EB1}" destId="{8EB61A68-6894-4CA8-918B-65A5B06EE9A6}" srcOrd="4" destOrd="0" presId="urn:microsoft.com/office/officeart/2005/8/layout/hList7"/>
    <dgm:cxn modelId="{D565BCB0-0F36-4410-9C92-86F1FB56EA22}" type="presParOf" srcId="{8EB61A68-6894-4CA8-918B-65A5B06EE9A6}" destId="{6DCA33E2-7808-40ED-8DFD-F061A180A906}" srcOrd="0" destOrd="0" presId="urn:microsoft.com/office/officeart/2005/8/layout/hList7"/>
    <dgm:cxn modelId="{FF92FD6F-9C62-4238-B45C-39CBCFEB7B2D}" type="presParOf" srcId="{8EB61A68-6894-4CA8-918B-65A5B06EE9A6}" destId="{B88E438E-C79B-452D-A25E-75F5ACEA4D11}" srcOrd="1" destOrd="0" presId="urn:microsoft.com/office/officeart/2005/8/layout/hList7"/>
    <dgm:cxn modelId="{4EA2709E-5025-464C-9EE1-96824F6DF7F6}" type="presParOf" srcId="{8EB61A68-6894-4CA8-918B-65A5B06EE9A6}" destId="{8B03A184-1C09-4661-B4B7-F837B64188C2}" srcOrd="2" destOrd="0" presId="urn:microsoft.com/office/officeart/2005/8/layout/hList7"/>
    <dgm:cxn modelId="{2EE6F660-1EA9-4FD5-9E42-E960E2BAE7DB}" type="presParOf" srcId="{8EB61A68-6894-4CA8-918B-65A5B06EE9A6}" destId="{62D7962D-6B9B-49C4-8B66-23162159F8DB}" srcOrd="3" destOrd="0" presId="urn:microsoft.com/office/officeart/2005/8/layout/hList7"/>
    <dgm:cxn modelId="{ED848DEA-EA91-4219-BFDB-14275BF6205A}" type="presParOf" srcId="{81180072-FA74-45C8-8954-C3297F322EB1}" destId="{D87F449F-4EF0-484A-8805-0EAF821C9CF9}" srcOrd="5" destOrd="0" presId="urn:microsoft.com/office/officeart/2005/8/layout/hList7"/>
    <dgm:cxn modelId="{4C283E9D-3C69-4F22-B8C6-60F8468E8F0D}" type="presParOf" srcId="{81180072-FA74-45C8-8954-C3297F322EB1}" destId="{90C59EEA-F849-4ABF-9884-B5F67280B5A8}" srcOrd="6" destOrd="0" presId="urn:microsoft.com/office/officeart/2005/8/layout/hList7"/>
    <dgm:cxn modelId="{DA9E92C8-4FA5-4353-B459-162F2C03E1BC}" type="presParOf" srcId="{90C59EEA-F849-4ABF-9884-B5F67280B5A8}" destId="{71FE3435-B647-4F80-8583-29C29251E75F}" srcOrd="0" destOrd="0" presId="urn:microsoft.com/office/officeart/2005/8/layout/hList7"/>
    <dgm:cxn modelId="{B1FDC989-DD1C-4675-BF94-81BDED668E8D}" type="presParOf" srcId="{90C59EEA-F849-4ABF-9884-B5F67280B5A8}" destId="{EF43AA93-E3BC-4DB9-9ACF-D15C904C94BF}" srcOrd="1" destOrd="0" presId="urn:microsoft.com/office/officeart/2005/8/layout/hList7"/>
    <dgm:cxn modelId="{79F09876-D3AF-4C58-89E9-59840099BA6B}" type="presParOf" srcId="{90C59EEA-F849-4ABF-9884-B5F67280B5A8}" destId="{5B6054A8-4DE4-4413-8614-DD3A9E3BACDB}" srcOrd="2" destOrd="0" presId="urn:microsoft.com/office/officeart/2005/8/layout/hList7"/>
    <dgm:cxn modelId="{7E09CBB8-5ADD-41D4-AD0D-9C2983832CA4}" type="presParOf" srcId="{90C59EEA-F849-4ABF-9884-B5F67280B5A8}" destId="{4BC89D35-5C5F-4163-B461-9936CD9268C0}" srcOrd="3" destOrd="0" presId="urn:microsoft.com/office/officeart/2005/8/layout/hList7"/>
    <dgm:cxn modelId="{935CC1FC-19A3-4F33-94D6-618A18CC19DD}" type="presParOf" srcId="{81180072-FA74-45C8-8954-C3297F322EB1}" destId="{0F73C2E4-D736-479F-B10B-941CBE449EC4}" srcOrd="7" destOrd="0" presId="urn:microsoft.com/office/officeart/2005/8/layout/hList7"/>
    <dgm:cxn modelId="{783C251A-C9B4-43E8-A388-2E62B6B6A358}" type="presParOf" srcId="{81180072-FA74-45C8-8954-C3297F322EB1}" destId="{120B3859-E5C4-4D55-A96C-FF1891A4E0C6}" srcOrd="8" destOrd="0" presId="urn:microsoft.com/office/officeart/2005/8/layout/hList7"/>
    <dgm:cxn modelId="{5FB8DF08-1B47-4E8F-9CDE-1E57B922C9E2}" type="presParOf" srcId="{120B3859-E5C4-4D55-A96C-FF1891A4E0C6}" destId="{1EAB0891-2B2D-41AB-A7E2-23C53225C442}" srcOrd="0" destOrd="0" presId="urn:microsoft.com/office/officeart/2005/8/layout/hList7"/>
    <dgm:cxn modelId="{6FDA8303-4FF4-406A-BF0F-AD0EE3797C7A}" type="presParOf" srcId="{120B3859-E5C4-4D55-A96C-FF1891A4E0C6}" destId="{72E43A5B-00FF-40CF-BAC8-EFAF037F0744}" srcOrd="1" destOrd="0" presId="urn:microsoft.com/office/officeart/2005/8/layout/hList7"/>
    <dgm:cxn modelId="{678DA6FB-5155-4C74-AB30-631278ADC118}" type="presParOf" srcId="{120B3859-E5C4-4D55-A96C-FF1891A4E0C6}" destId="{5FF5F861-143C-48C7-9592-494C87F5AFB7}" srcOrd="2" destOrd="0" presId="urn:microsoft.com/office/officeart/2005/8/layout/hList7"/>
    <dgm:cxn modelId="{2F3FED90-5062-473E-87A5-A32625B71B22}" type="presParOf" srcId="{120B3859-E5C4-4D55-A96C-FF1891A4E0C6}" destId="{A9E3486D-0DA3-4032-98F9-4B126BF3FE91}" srcOrd="3" destOrd="0" presId="urn:microsoft.com/office/officeart/2005/8/layout/hList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AA0CAC-EC77-40D0-B8A2-CDCC0289E23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0ED99E7B-F69C-4F82-923B-9CA69D6279DB}">
      <dgm:prSet phldrT="[Text]"/>
      <dgm:spPr>
        <a:solidFill>
          <a:srgbClr val="92D050"/>
        </a:solidFill>
      </dgm:spPr>
      <dgm:t>
        <a:bodyPr/>
        <a:lstStyle/>
        <a:p>
          <a:r>
            <a:rPr lang="en-US" b="1" dirty="0"/>
            <a:t>Data-Driven Marketing Campaigns</a:t>
          </a:r>
        </a:p>
      </dgm:t>
    </dgm:pt>
    <dgm:pt modelId="{FFA6EC14-5666-44FD-9854-BAB43FEE0F1C}" type="parTrans" cxnId="{DE156E5C-61FF-4952-B83F-FD5B7ED2FF06}">
      <dgm:prSet/>
      <dgm:spPr/>
      <dgm:t>
        <a:bodyPr/>
        <a:lstStyle/>
        <a:p>
          <a:endParaRPr lang="en-US"/>
        </a:p>
      </dgm:t>
    </dgm:pt>
    <dgm:pt modelId="{2DDCB7F5-E230-4785-A7D1-337920B7B9B2}" type="sibTrans" cxnId="{DE156E5C-61FF-4952-B83F-FD5B7ED2FF06}">
      <dgm:prSet/>
      <dgm:spPr/>
      <dgm:t>
        <a:bodyPr/>
        <a:lstStyle/>
        <a:p>
          <a:endParaRPr lang="en-US"/>
        </a:p>
      </dgm:t>
    </dgm:pt>
    <dgm:pt modelId="{BE524E49-5208-4F84-AEFB-451AC6DE4DAB}">
      <dgm:prSet phldrT="[Text]" custT="1"/>
      <dgm:spPr/>
      <dgm:t>
        <a:bodyPr/>
        <a:lstStyle/>
        <a:p>
          <a:r>
            <a:rPr lang="en-US" sz="2400" b="1" dirty="0"/>
            <a:t>What’s in the dataset?</a:t>
          </a:r>
        </a:p>
        <a:p>
          <a:r>
            <a:rPr lang="en-US" sz="1800" dirty="0"/>
            <a:t>Data Exploration</a:t>
          </a:r>
        </a:p>
        <a:p>
          <a:r>
            <a:rPr lang="en-US" sz="1800" dirty="0"/>
            <a:t>and Analysis</a:t>
          </a:r>
        </a:p>
      </dgm:t>
    </dgm:pt>
    <dgm:pt modelId="{AA3891CF-4378-478E-ADA5-CFA2253DDA33}" type="parTrans" cxnId="{D9F2FCC3-9183-46AC-B886-A6D5222AFEC6}">
      <dgm:prSet/>
      <dgm:spPr/>
      <dgm:t>
        <a:bodyPr/>
        <a:lstStyle/>
        <a:p>
          <a:endParaRPr lang="en-US"/>
        </a:p>
      </dgm:t>
    </dgm:pt>
    <dgm:pt modelId="{4261E758-8AFB-431E-9168-E19CB8AA2A70}" type="sibTrans" cxnId="{D9F2FCC3-9183-46AC-B886-A6D5222AFEC6}">
      <dgm:prSet/>
      <dgm:spPr/>
      <dgm:t>
        <a:bodyPr/>
        <a:lstStyle/>
        <a:p>
          <a:endParaRPr lang="en-US"/>
        </a:p>
      </dgm:t>
    </dgm:pt>
    <dgm:pt modelId="{4F13AC3B-8A16-41E0-8FBA-2996DCD48F72}">
      <dgm:prSet phldrT="[Text]" custT="1"/>
      <dgm:spPr/>
      <dgm:t>
        <a:bodyPr/>
        <a:lstStyle/>
        <a:p>
          <a:r>
            <a:rPr lang="en-US" sz="2400" b="1" dirty="0"/>
            <a:t>What’s wrong in the dataset?</a:t>
          </a:r>
        </a:p>
        <a:p>
          <a:r>
            <a:rPr lang="en-US" sz="1800" dirty="0"/>
            <a:t>Data Processing</a:t>
          </a:r>
        </a:p>
      </dgm:t>
    </dgm:pt>
    <dgm:pt modelId="{FE49DADE-A473-47B0-A526-6F8E4FEE8AAE}" type="parTrans" cxnId="{5B1E83BC-0D27-45A7-B8C1-3DBA47F7C31B}">
      <dgm:prSet/>
      <dgm:spPr/>
      <dgm:t>
        <a:bodyPr/>
        <a:lstStyle/>
        <a:p>
          <a:endParaRPr lang="en-US"/>
        </a:p>
      </dgm:t>
    </dgm:pt>
    <dgm:pt modelId="{43576DD7-64A3-4541-B7A0-D001E0CD9B2E}" type="sibTrans" cxnId="{5B1E83BC-0D27-45A7-B8C1-3DBA47F7C31B}">
      <dgm:prSet/>
      <dgm:spPr/>
      <dgm:t>
        <a:bodyPr/>
        <a:lstStyle/>
        <a:p>
          <a:endParaRPr lang="en-US"/>
        </a:p>
      </dgm:t>
    </dgm:pt>
    <dgm:pt modelId="{40E2F07D-A5A5-41B1-B2B9-DC338FDCC68C}">
      <dgm:prSet phldrT="[Text]" custT="1"/>
      <dgm:spPr/>
      <dgm:t>
        <a:bodyPr/>
        <a:lstStyle/>
        <a:p>
          <a:r>
            <a:rPr lang="en-US" sz="2400" b="1" dirty="0"/>
            <a:t>Customer and Campaign Insights</a:t>
          </a:r>
        </a:p>
        <a:p>
          <a:r>
            <a:rPr lang="en-US" sz="1800" dirty="0"/>
            <a:t>Univariate and Bivariate</a:t>
          </a:r>
        </a:p>
        <a:p>
          <a:r>
            <a:rPr lang="en-US" sz="1800" dirty="0"/>
            <a:t>Analysis</a:t>
          </a:r>
        </a:p>
      </dgm:t>
    </dgm:pt>
    <dgm:pt modelId="{EBB9ECBA-6831-4FB3-9AF4-31262CAA5FA8}" type="parTrans" cxnId="{0B0429D4-65EC-49B8-A631-93028BF0C925}">
      <dgm:prSet/>
      <dgm:spPr/>
      <dgm:t>
        <a:bodyPr/>
        <a:lstStyle/>
        <a:p>
          <a:endParaRPr lang="en-US"/>
        </a:p>
      </dgm:t>
    </dgm:pt>
    <dgm:pt modelId="{6E1B73BF-AC52-4309-AE66-23EFB04133A4}" type="sibTrans" cxnId="{0B0429D4-65EC-49B8-A631-93028BF0C925}">
      <dgm:prSet/>
      <dgm:spPr/>
      <dgm:t>
        <a:bodyPr/>
        <a:lstStyle/>
        <a:p>
          <a:endParaRPr lang="en-US"/>
        </a:p>
      </dgm:t>
    </dgm:pt>
    <dgm:pt modelId="{ED23EE3C-1BDC-4AB4-BF14-03892B212CDE}">
      <dgm:prSet phldrT="[Text]" custT="1"/>
      <dgm:spPr/>
      <dgm:t>
        <a:bodyPr/>
        <a:lstStyle/>
        <a:p>
          <a:r>
            <a:rPr lang="en-US" sz="2400" b="1" dirty="0"/>
            <a:t>Deeper Insights and Customer Grouping</a:t>
          </a:r>
        </a:p>
        <a:p>
          <a:r>
            <a:rPr lang="en-US" sz="1800" b="0" dirty="0"/>
            <a:t>Correlation and Clustering</a:t>
          </a:r>
        </a:p>
        <a:p>
          <a:endParaRPr lang="en-US" sz="1800" b="0" dirty="0"/>
        </a:p>
      </dgm:t>
    </dgm:pt>
    <dgm:pt modelId="{96AFC894-97C3-4EB4-A3DA-2238C7A46F88}" type="parTrans" cxnId="{1A4401F5-FA2D-47C8-AE53-6BEA4E8540AB}">
      <dgm:prSet/>
      <dgm:spPr/>
      <dgm:t>
        <a:bodyPr/>
        <a:lstStyle/>
        <a:p>
          <a:endParaRPr lang="en-US"/>
        </a:p>
      </dgm:t>
    </dgm:pt>
    <dgm:pt modelId="{46602671-8682-4789-A789-1A7CFD863A4A}" type="sibTrans" cxnId="{1A4401F5-FA2D-47C8-AE53-6BEA4E8540AB}">
      <dgm:prSet/>
      <dgm:spPr/>
      <dgm:t>
        <a:bodyPr/>
        <a:lstStyle/>
        <a:p>
          <a:endParaRPr lang="en-US"/>
        </a:p>
      </dgm:t>
    </dgm:pt>
    <dgm:pt modelId="{DFF33D27-90B2-438A-B83D-0FF7326DA8DF}" type="pres">
      <dgm:prSet presAssocID="{A1AA0CAC-EC77-40D0-B8A2-CDCC0289E239}" presName="diagram" presStyleCnt="0">
        <dgm:presLayoutVars>
          <dgm:chMax val="1"/>
          <dgm:dir/>
          <dgm:animLvl val="ctr"/>
          <dgm:resizeHandles val="exact"/>
        </dgm:presLayoutVars>
      </dgm:prSet>
      <dgm:spPr/>
    </dgm:pt>
    <dgm:pt modelId="{554713FF-8AE5-4899-AFB2-97B4838EB2FB}" type="pres">
      <dgm:prSet presAssocID="{A1AA0CAC-EC77-40D0-B8A2-CDCC0289E239}" presName="matrix" presStyleCnt="0"/>
      <dgm:spPr/>
    </dgm:pt>
    <dgm:pt modelId="{2F1F3BA9-C225-4617-9B0B-D5877FE3DA0C}" type="pres">
      <dgm:prSet presAssocID="{A1AA0CAC-EC77-40D0-B8A2-CDCC0289E239}" presName="tile1" presStyleLbl="node1" presStyleIdx="0" presStyleCnt="4" custLinFactNeighborX="587" custLinFactNeighborY="-880"/>
      <dgm:spPr/>
    </dgm:pt>
    <dgm:pt modelId="{28D7EC14-2F75-42A3-8FEC-5188E5FDCDB2}" type="pres">
      <dgm:prSet presAssocID="{A1AA0CAC-EC77-40D0-B8A2-CDCC0289E239}" presName="tile1text" presStyleLbl="node1" presStyleIdx="0" presStyleCnt="4">
        <dgm:presLayoutVars>
          <dgm:chMax val="0"/>
          <dgm:chPref val="0"/>
          <dgm:bulletEnabled val="1"/>
        </dgm:presLayoutVars>
      </dgm:prSet>
      <dgm:spPr/>
    </dgm:pt>
    <dgm:pt modelId="{36E8886B-C457-4BA2-B7B0-13C2AD602D60}" type="pres">
      <dgm:prSet presAssocID="{A1AA0CAC-EC77-40D0-B8A2-CDCC0289E239}" presName="tile2" presStyleLbl="node1" presStyleIdx="1" presStyleCnt="4"/>
      <dgm:spPr/>
    </dgm:pt>
    <dgm:pt modelId="{1EBE6320-B32C-4C2D-8C75-C5CF9555C245}" type="pres">
      <dgm:prSet presAssocID="{A1AA0CAC-EC77-40D0-B8A2-CDCC0289E239}" presName="tile2text" presStyleLbl="node1" presStyleIdx="1" presStyleCnt="4">
        <dgm:presLayoutVars>
          <dgm:chMax val="0"/>
          <dgm:chPref val="0"/>
          <dgm:bulletEnabled val="1"/>
        </dgm:presLayoutVars>
      </dgm:prSet>
      <dgm:spPr/>
    </dgm:pt>
    <dgm:pt modelId="{03D51C16-4E9E-4780-B1BD-9363892BA6AD}" type="pres">
      <dgm:prSet presAssocID="{A1AA0CAC-EC77-40D0-B8A2-CDCC0289E239}" presName="tile3" presStyleLbl="node1" presStyleIdx="2" presStyleCnt="4" custLinFactNeighborX="216"/>
      <dgm:spPr/>
    </dgm:pt>
    <dgm:pt modelId="{FCB56313-F976-42EF-9101-8A2FFF2546ED}" type="pres">
      <dgm:prSet presAssocID="{A1AA0CAC-EC77-40D0-B8A2-CDCC0289E239}" presName="tile3text" presStyleLbl="node1" presStyleIdx="2" presStyleCnt="4">
        <dgm:presLayoutVars>
          <dgm:chMax val="0"/>
          <dgm:chPref val="0"/>
          <dgm:bulletEnabled val="1"/>
        </dgm:presLayoutVars>
      </dgm:prSet>
      <dgm:spPr/>
    </dgm:pt>
    <dgm:pt modelId="{73197FCC-F375-450C-89EC-32B6FD310FCB}" type="pres">
      <dgm:prSet presAssocID="{A1AA0CAC-EC77-40D0-B8A2-CDCC0289E239}" presName="tile4" presStyleLbl="node1" presStyleIdx="3" presStyleCnt="4"/>
      <dgm:spPr/>
    </dgm:pt>
    <dgm:pt modelId="{3598C9EE-ABEA-4465-A66C-F1ED516BD048}" type="pres">
      <dgm:prSet presAssocID="{A1AA0CAC-EC77-40D0-B8A2-CDCC0289E239}" presName="tile4text" presStyleLbl="node1" presStyleIdx="3" presStyleCnt="4">
        <dgm:presLayoutVars>
          <dgm:chMax val="0"/>
          <dgm:chPref val="0"/>
          <dgm:bulletEnabled val="1"/>
        </dgm:presLayoutVars>
      </dgm:prSet>
      <dgm:spPr/>
    </dgm:pt>
    <dgm:pt modelId="{64FA8E54-457C-4248-BD0E-AA170E2E677B}" type="pres">
      <dgm:prSet presAssocID="{A1AA0CAC-EC77-40D0-B8A2-CDCC0289E239}" presName="centerTile" presStyleLbl="fgShp" presStyleIdx="0" presStyleCnt="1">
        <dgm:presLayoutVars>
          <dgm:chMax val="0"/>
          <dgm:chPref val="0"/>
        </dgm:presLayoutVars>
      </dgm:prSet>
      <dgm:spPr/>
    </dgm:pt>
  </dgm:ptLst>
  <dgm:cxnLst>
    <dgm:cxn modelId="{6AF02B1B-2E08-4775-BB3C-EB5E771703C2}" type="presOf" srcId="{4F13AC3B-8A16-41E0-8FBA-2996DCD48F72}" destId="{36E8886B-C457-4BA2-B7B0-13C2AD602D60}" srcOrd="0" destOrd="0" presId="urn:microsoft.com/office/officeart/2005/8/layout/matrix1"/>
    <dgm:cxn modelId="{E2BF2A24-CB59-4160-861D-EC8F856503B8}" type="presOf" srcId="{ED23EE3C-1BDC-4AB4-BF14-03892B212CDE}" destId="{3598C9EE-ABEA-4465-A66C-F1ED516BD048}" srcOrd="1" destOrd="0" presId="urn:microsoft.com/office/officeart/2005/8/layout/matrix1"/>
    <dgm:cxn modelId="{FC79252E-B8BC-471F-8863-AF4EDEF0384C}" type="presOf" srcId="{0ED99E7B-F69C-4F82-923B-9CA69D6279DB}" destId="{64FA8E54-457C-4248-BD0E-AA170E2E677B}" srcOrd="0" destOrd="0" presId="urn:microsoft.com/office/officeart/2005/8/layout/matrix1"/>
    <dgm:cxn modelId="{DE156E5C-61FF-4952-B83F-FD5B7ED2FF06}" srcId="{A1AA0CAC-EC77-40D0-B8A2-CDCC0289E239}" destId="{0ED99E7B-F69C-4F82-923B-9CA69D6279DB}" srcOrd="0" destOrd="0" parTransId="{FFA6EC14-5666-44FD-9854-BAB43FEE0F1C}" sibTransId="{2DDCB7F5-E230-4785-A7D1-337920B7B9B2}"/>
    <dgm:cxn modelId="{60B15E62-3DC3-4973-8827-875A17D50BCA}" type="presOf" srcId="{ED23EE3C-1BDC-4AB4-BF14-03892B212CDE}" destId="{73197FCC-F375-450C-89EC-32B6FD310FCB}" srcOrd="0" destOrd="0" presId="urn:microsoft.com/office/officeart/2005/8/layout/matrix1"/>
    <dgm:cxn modelId="{7497416E-809B-4EBF-AD0B-1BE5FC1C9FCA}" type="presOf" srcId="{BE524E49-5208-4F84-AEFB-451AC6DE4DAB}" destId="{28D7EC14-2F75-42A3-8FEC-5188E5FDCDB2}" srcOrd="1" destOrd="0" presId="urn:microsoft.com/office/officeart/2005/8/layout/matrix1"/>
    <dgm:cxn modelId="{5AFE4870-FAB2-4E39-9A31-47A2587FEF0C}" type="presOf" srcId="{4F13AC3B-8A16-41E0-8FBA-2996DCD48F72}" destId="{1EBE6320-B32C-4C2D-8C75-C5CF9555C245}" srcOrd="1" destOrd="0" presId="urn:microsoft.com/office/officeart/2005/8/layout/matrix1"/>
    <dgm:cxn modelId="{F3B69057-82FD-4BF8-8BA9-BC2CA22A722E}" type="presOf" srcId="{40E2F07D-A5A5-41B1-B2B9-DC338FDCC68C}" destId="{FCB56313-F976-42EF-9101-8A2FFF2546ED}" srcOrd="1" destOrd="0" presId="urn:microsoft.com/office/officeart/2005/8/layout/matrix1"/>
    <dgm:cxn modelId="{22F04E8E-9478-4B2E-826A-453F249DBA66}" type="presOf" srcId="{A1AA0CAC-EC77-40D0-B8A2-CDCC0289E239}" destId="{DFF33D27-90B2-438A-B83D-0FF7326DA8DF}" srcOrd="0" destOrd="0" presId="urn:microsoft.com/office/officeart/2005/8/layout/matrix1"/>
    <dgm:cxn modelId="{5534ABA7-2034-467C-B1DA-1EBCD8CDF8E3}" type="presOf" srcId="{BE524E49-5208-4F84-AEFB-451AC6DE4DAB}" destId="{2F1F3BA9-C225-4617-9B0B-D5877FE3DA0C}" srcOrd="0" destOrd="0" presId="urn:microsoft.com/office/officeart/2005/8/layout/matrix1"/>
    <dgm:cxn modelId="{5B1E83BC-0D27-45A7-B8C1-3DBA47F7C31B}" srcId="{0ED99E7B-F69C-4F82-923B-9CA69D6279DB}" destId="{4F13AC3B-8A16-41E0-8FBA-2996DCD48F72}" srcOrd="1" destOrd="0" parTransId="{FE49DADE-A473-47B0-A526-6F8E4FEE8AAE}" sibTransId="{43576DD7-64A3-4541-B7A0-D001E0CD9B2E}"/>
    <dgm:cxn modelId="{D9F2FCC3-9183-46AC-B886-A6D5222AFEC6}" srcId="{0ED99E7B-F69C-4F82-923B-9CA69D6279DB}" destId="{BE524E49-5208-4F84-AEFB-451AC6DE4DAB}" srcOrd="0" destOrd="0" parTransId="{AA3891CF-4378-478E-ADA5-CFA2253DDA33}" sibTransId="{4261E758-8AFB-431E-9168-E19CB8AA2A70}"/>
    <dgm:cxn modelId="{0B0429D4-65EC-49B8-A631-93028BF0C925}" srcId="{0ED99E7B-F69C-4F82-923B-9CA69D6279DB}" destId="{40E2F07D-A5A5-41B1-B2B9-DC338FDCC68C}" srcOrd="2" destOrd="0" parTransId="{EBB9ECBA-6831-4FB3-9AF4-31262CAA5FA8}" sibTransId="{6E1B73BF-AC52-4309-AE66-23EFB04133A4}"/>
    <dgm:cxn modelId="{1A4401F5-FA2D-47C8-AE53-6BEA4E8540AB}" srcId="{0ED99E7B-F69C-4F82-923B-9CA69D6279DB}" destId="{ED23EE3C-1BDC-4AB4-BF14-03892B212CDE}" srcOrd="3" destOrd="0" parTransId="{96AFC894-97C3-4EB4-A3DA-2238C7A46F88}" sibTransId="{46602671-8682-4789-A789-1A7CFD863A4A}"/>
    <dgm:cxn modelId="{641521F5-186D-4DF7-BFB5-A6738781DBF5}" type="presOf" srcId="{40E2F07D-A5A5-41B1-B2B9-DC338FDCC68C}" destId="{03D51C16-4E9E-4780-B1BD-9363892BA6AD}" srcOrd="0" destOrd="0" presId="urn:microsoft.com/office/officeart/2005/8/layout/matrix1"/>
    <dgm:cxn modelId="{CB1B8842-FE9C-4D60-9C3E-8C4750E6EB37}" type="presParOf" srcId="{DFF33D27-90B2-438A-B83D-0FF7326DA8DF}" destId="{554713FF-8AE5-4899-AFB2-97B4838EB2FB}" srcOrd="0" destOrd="0" presId="urn:microsoft.com/office/officeart/2005/8/layout/matrix1"/>
    <dgm:cxn modelId="{EA3606F0-54B2-465F-8F36-8EA5BCD63D31}" type="presParOf" srcId="{554713FF-8AE5-4899-AFB2-97B4838EB2FB}" destId="{2F1F3BA9-C225-4617-9B0B-D5877FE3DA0C}" srcOrd="0" destOrd="0" presId="urn:microsoft.com/office/officeart/2005/8/layout/matrix1"/>
    <dgm:cxn modelId="{16A6DCE3-5210-42C2-AC85-8E431696A67A}" type="presParOf" srcId="{554713FF-8AE5-4899-AFB2-97B4838EB2FB}" destId="{28D7EC14-2F75-42A3-8FEC-5188E5FDCDB2}" srcOrd="1" destOrd="0" presId="urn:microsoft.com/office/officeart/2005/8/layout/matrix1"/>
    <dgm:cxn modelId="{C9462056-C87F-4F96-A147-F9918F844E67}" type="presParOf" srcId="{554713FF-8AE5-4899-AFB2-97B4838EB2FB}" destId="{36E8886B-C457-4BA2-B7B0-13C2AD602D60}" srcOrd="2" destOrd="0" presId="urn:microsoft.com/office/officeart/2005/8/layout/matrix1"/>
    <dgm:cxn modelId="{F213677A-B3D5-458B-A417-29BD404600CE}" type="presParOf" srcId="{554713FF-8AE5-4899-AFB2-97B4838EB2FB}" destId="{1EBE6320-B32C-4C2D-8C75-C5CF9555C245}" srcOrd="3" destOrd="0" presId="urn:microsoft.com/office/officeart/2005/8/layout/matrix1"/>
    <dgm:cxn modelId="{B957848A-4841-4F3C-87BB-1DA4812CDB1A}" type="presParOf" srcId="{554713FF-8AE5-4899-AFB2-97B4838EB2FB}" destId="{03D51C16-4E9E-4780-B1BD-9363892BA6AD}" srcOrd="4" destOrd="0" presId="urn:microsoft.com/office/officeart/2005/8/layout/matrix1"/>
    <dgm:cxn modelId="{8E0451B7-9C54-4FED-9D37-0B9ED372ED99}" type="presParOf" srcId="{554713FF-8AE5-4899-AFB2-97B4838EB2FB}" destId="{FCB56313-F976-42EF-9101-8A2FFF2546ED}" srcOrd="5" destOrd="0" presId="urn:microsoft.com/office/officeart/2005/8/layout/matrix1"/>
    <dgm:cxn modelId="{FEE5B95E-9410-4216-986F-D02D1A2F5425}" type="presParOf" srcId="{554713FF-8AE5-4899-AFB2-97B4838EB2FB}" destId="{73197FCC-F375-450C-89EC-32B6FD310FCB}" srcOrd="6" destOrd="0" presId="urn:microsoft.com/office/officeart/2005/8/layout/matrix1"/>
    <dgm:cxn modelId="{C8E9AABB-E505-4B00-996D-3BF194B23CBE}" type="presParOf" srcId="{554713FF-8AE5-4899-AFB2-97B4838EB2FB}" destId="{3598C9EE-ABEA-4465-A66C-F1ED516BD048}" srcOrd="7" destOrd="0" presId="urn:microsoft.com/office/officeart/2005/8/layout/matrix1"/>
    <dgm:cxn modelId="{988CFDCF-BEF4-4A7A-ABDB-24B57B454B82}" type="presParOf" srcId="{DFF33D27-90B2-438A-B83D-0FF7326DA8DF}" destId="{64FA8E54-457C-4248-BD0E-AA170E2E677B}"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1B5D4-F378-4962-B6CA-36FC1B67A20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A426F66-90BD-4510-8FE6-3444A94597B4}">
      <dgm:prSet phldrT="[Text]" custT="1"/>
      <dgm:spPr/>
      <dgm:t>
        <a:bodyPr/>
        <a:lstStyle/>
        <a:p>
          <a:r>
            <a:rPr lang="en-US" sz="2000" dirty="0"/>
            <a:t>Customer Characteristics</a:t>
          </a:r>
        </a:p>
      </dgm:t>
    </dgm:pt>
    <dgm:pt modelId="{B7BDEAB1-662A-4400-A371-3731DD8BFCB8}" type="parTrans" cxnId="{DA87767B-E5E7-44B7-89A2-639AE7AC58C7}">
      <dgm:prSet/>
      <dgm:spPr/>
      <dgm:t>
        <a:bodyPr/>
        <a:lstStyle/>
        <a:p>
          <a:endParaRPr lang="en-US"/>
        </a:p>
      </dgm:t>
    </dgm:pt>
    <dgm:pt modelId="{A25EBE7E-437D-4411-B5A4-E28162329351}" type="sibTrans" cxnId="{DA87767B-E5E7-44B7-89A2-639AE7AC58C7}">
      <dgm:prSet/>
      <dgm:spPr/>
      <dgm:t>
        <a:bodyPr/>
        <a:lstStyle/>
        <a:p>
          <a:endParaRPr lang="en-US"/>
        </a:p>
      </dgm:t>
    </dgm:pt>
    <dgm:pt modelId="{B192F8E2-DDC7-44A6-A8A5-BF8D51599043}">
      <dgm:prSet phldrT="[Text]" custT="1"/>
      <dgm:spPr/>
      <dgm:t>
        <a:bodyPr/>
        <a:lstStyle/>
        <a:p>
          <a:r>
            <a:rPr lang="en-US" sz="1400" dirty="0"/>
            <a:t>Average income is $52,000</a:t>
          </a:r>
        </a:p>
      </dgm:t>
    </dgm:pt>
    <dgm:pt modelId="{01EA078F-E4FE-42C4-A9C6-4267DF3FB0B0}" type="parTrans" cxnId="{D7CD99F2-9A21-4017-B57D-1D992A6C5EFB}">
      <dgm:prSet/>
      <dgm:spPr/>
      <dgm:t>
        <a:bodyPr/>
        <a:lstStyle/>
        <a:p>
          <a:endParaRPr lang="en-US"/>
        </a:p>
      </dgm:t>
    </dgm:pt>
    <dgm:pt modelId="{D9E92C9B-5995-4F5F-BE2F-73F188F97411}" type="sibTrans" cxnId="{D7CD99F2-9A21-4017-B57D-1D992A6C5EFB}">
      <dgm:prSet/>
      <dgm:spPr/>
      <dgm:t>
        <a:bodyPr/>
        <a:lstStyle/>
        <a:p>
          <a:endParaRPr lang="en-US"/>
        </a:p>
      </dgm:t>
    </dgm:pt>
    <dgm:pt modelId="{CC09BF98-E0EC-4111-878C-E1517FB7ED45}">
      <dgm:prSet phldrT="[Text]" custT="1"/>
      <dgm:spPr/>
      <dgm:t>
        <a:bodyPr/>
        <a:lstStyle/>
        <a:p>
          <a:r>
            <a:rPr lang="en-US" sz="1400" dirty="0"/>
            <a:t>Average age is between 40 and 50 years old</a:t>
          </a:r>
        </a:p>
      </dgm:t>
    </dgm:pt>
    <dgm:pt modelId="{CB8EBCD4-A677-4004-A4D3-C8CE603F168F}" type="parTrans" cxnId="{51968D75-223A-4938-90D4-FF2B8013D277}">
      <dgm:prSet/>
      <dgm:spPr/>
      <dgm:t>
        <a:bodyPr/>
        <a:lstStyle/>
        <a:p>
          <a:endParaRPr lang="en-US"/>
        </a:p>
      </dgm:t>
    </dgm:pt>
    <dgm:pt modelId="{960CD091-655B-4B28-858B-6C69EB87B6B6}" type="sibTrans" cxnId="{51968D75-223A-4938-90D4-FF2B8013D277}">
      <dgm:prSet/>
      <dgm:spPr/>
      <dgm:t>
        <a:bodyPr/>
        <a:lstStyle/>
        <a:p>
          <a:endParaRPr lang="en-US"/>
        </a:p>
      </dgm:t>
    </dgm:pt>
    <dgm:pt modelId="{6BC25178-1E64-4A83-9328-883B2D507853}">
      <dgm:prSet phldrT="[Text]" custT="1"/>
      <dgm:spPr/>
      <dgm:t>
        <a:bodyPr/>
        <a:lstStyle/>
        <a:p>
          <a:r>
            <a:rPr lang="en-US" sz="2000" dirty="0"/>
            <a:t>Customer Behaviors</a:t>
          </a:r>
        </a:p>
      </dgm:t>
    </dgm:pt>
    <dgm:pt modelId="{71DCA970-BF13-4B56-93ED-6257AF493FD3}" type="parTrans" cxnId="{8EE635B6-ADC1-4764-B582-04BFB02254FA}">
      <dgm:prSet/>
      <dgm:spPr/>
      <dgm:t>
        <a:bodyPr/>
        <a:lstStyle/>
        <a:p>
          <a:endParaRPr lang="en-US"/>
        </a:p>
      </dgm:t>
    </dgm:pt>
    <dgm:pt modelId="{CD79A1A7-2B56-462F-9207-8207F52C3591}" type="sibTrans" cxnId="{8EE635B6-ADC1-4764-B582-04BFB02254FA}">
      <dgm:prSet/>
      <dgm:spPr/>
      <dgm:t>
        <a:bodyPr/>
        <a:lstStyle/>
        <a:p>
          <a:endParaRPr lang="en-US"/>
        </a:p>
      </dgm:t>
    </dgm:pt>
    <dgm:pt modelId="{667A1D22-C9DD-494E-8A18-B4E03D92DD5E}">
      <dgm:prSet phldrT="[Text]" custT="1"/>
      <dgm:spPr/>
      <dgm:t>
        <a:bodyPr/>
        <a:lstStyle/>
        <a:p>
          <a:r>
            <a:rPr lang="en-US" sz="1400" dirty="0"/>
            <a:t>Prefer shopping in stores</a:t>
          </a:r>
        </a:p>
      </dgm:t>
    </dgm:pt>
    <dgm:pt modelId="{E2FB244D-38CE-4B4D-A6DC-A0827EA4CBDF}" type="parTrans" cxnId="{028D4F27-5C4D-43E6-8D83-CFE9EB2B53B1}">
      <dgm:prSet/>
      <dgm:spPr/>
      <dgm:t>
        <a:bodyPr/>
        <a:lstStyle/>
        <a:p>
          <a:endParaRPr lang="en-US"/>
        </a:p>
      </dgm:t>
    </dgm:pt>
    <dgm:pt modelId="{FF8ED3F3-8A63-43EF-849C-2FDF93BA7DA9}" type="sibTrans" cxnId="{028D4F27-5C4D-43E6-8D83-CFE9EB2B53B1}">
      <dgm:prSet/>
      <dgm:spPr/>
      <dgm:t>
        <a:bodyPr/>
        <a:lstStyle/>
        <a:p>
          <a:endParaRPr lang="en-US"/>
        </a:p>
      </dgm:t>
    </dgm:pt>
    <dgm:pt modelId="{B56373EA-CE6D-4AFB-8075-AE55F8809E1D}">
      <dgm:prSet phldrT="[Text]" custT="1"/>
      <dgm:spPr/>
      <dgm:t>
        <a:bodyPr/>
        <a:lstStyle/>
        <a:p>
          <a:r>
            <a:rPr lang="en-US" sz="2000" dirty="0"/>
            <a:t>Campaign Performance</a:t>
          </a:r>
        </a:p>
      </dgm:t>
    </dgm:pt>
    <dgm:pt modelId="{816E23D9-ABB4-4827-A51D-4D93C3CA93A6}" type="parTrans" cxnId="{137A7BCB-9888-4D0B-907E-A1B73069ADB7}">
      <dgm:prSet/>
      <dgm:spPr/>
      <dgm:t>
        <a:bodyPr/>
        <a:lstStyle/>
        <a:p>
          <a:endParaRPr lang="en-US"/>
        </a:p>
      </dgm:t>
    </dgm:pt>
    <dgm:pt modelId="{85414C0D-B056-4BC4-A417-5A425021A838}" type="sibTrans" cxnId="{137A7BCB-9888-4D0B-907E-A1B73069ADB7}">
      <dgm:prSet/>
      <dgm:spPr/>
      <dgm:t>
        <a:bodyPr/>
        <a:lstStyle/>
        <a:p>
          <a:endParaRPr lang="en-US"/>
        </a:p>
      </dgm:t>
    </dgm:pt>
    <dgm:pt modelId="{D0D7EE6F-ABAC-4AB0-85A6-29032A569F88}">
      <dgm:prSet phldrT="[Text]" custT="1"/>
      <dgm:spPr/>
      <dgm:t>
        <a:bodyPr/>
        <a:lstStyle/>
        <a:p>
          <a:r>
            <a:rPr lang="en-US" sz="1400" dirty="0"/>
            <a:t>Campaign 3 was the most successful reaching customer of all incomes.</a:t>
          </a:r>
        </a:p>
      </dgm:t>
    </dgm:pt>
    <dgm:pt modelId="{FF0D6A48-3B28-452D-890A-8B47DB923E22}" type="parTrans" cxnId="{D3D67C08-1EFA-4F7F-AA7B-48C0E091C973}">
      <dgm:prSet/>
      <dgm:spPr/>
      <dgm:t>
        <a:bodyPr/>
        <a:lstStyle/>
        <a:p>
          <a:endParaRPr lang="en-US"/>
        </a:p>
      </dgm:t>
    </dgm:pt>
    <dgm:pt modelId="{93A45211-01EC-4EB9-92E1-B9FB7BBA902B}" type="sibTrans" cxnId="{D3D67C08-1EFA-4F7F-AA7B-48C0E091C973}">
      <dgm:prSet/>
      <dgm:spPr/>
      <dgm:t>
        <a:bodyPr/>
        <a:lstStyle/>
        <a:p>
          <a:endParaRPr lang="en-US"/>
        </a:p>
      </dgm:t>
    </dgm:pt>
    <dgm:pt modelId="{B2F032F6-491D-4F1B-BABD-AE165CE80B9A}">
      <dgm:prSet phldrT="[Text]" custT="1"/>
      <dgm:spPr/>
      <dgm:t>
        <a:bodyPr/>
        <a:lstStyle/>
        <a:p>
          <a:r>
            <a:rPr lang="en-US" sz="1400" dirty="0"/>
            <a:t>Majority of customers are married</a:t>
          </a:r>
        </a:p>
      </dgm:t>
    </dgm:pt>
    <dgm:pt modelId="{6D6F1B48-ED00-4CEF-AAA1-34F37B5F0DCE}" type="parTrans" cxnId="{E363C5B6-5D14-495A-BA4A-6F80B02C47B5}">
      <dgm:prSet/>
      <dgm:spPr/>
      <dgm:t>
        <a:bodyPr/>
        <a:lstStyle/>
        <a:p>
          <a:endParaRPr lang="en-US"/>
        </a:p>
      </dgm:t>
    </dgm:pt>
    <dgm:pt modelId="{0CAC6D1D-52F9-4A3F-B375-A591EAE5879D}" type="sibTrans" cxnId="{E363C5B6-5D14-495A-BA4A-6F80B02C47B5}">
      <dgm:prSet/>
      <dgm:spPr/>
      <dgm:t>
        <a:bodyPr/>
        <a:lstStyle/>
        <a:p>
          <a:endParaRPr lang="en-US"/>
        </a:p>
      </dgm:t>
    </dgm:pt>
    <dgm:pt modelId="{4C396867-2B91-4591-958E-D5033F1058DD}">
      <dgm:prSet phldrT="[Text]" custT="1"/>
      <dgm:spPr/>
      <dgm:t>
        <a:bodyPr/>
        <a:lstStyle/>
        <a:p>
          <a:r>
            <a:rPr lang="en-US" sz="1400" dirty="0"/>
            <a:t>Majority of customer do not have children</a:t>
          </a:r>
        </a:p>
      </dgm:t>
    </dgm:pt>
    <dgm:pt modelId="{1E754DAA-7162-4F06-8E48-47782B727897}" type="parTrans" cxnId="{61E7AB79-824B-4B9B-824D-E2971D3807D0}">
      <dgm:prSet/>
      <dgm:spPr/>
      <dgm:t>
        <a:bodyPr/>
        <a:lstStyle/>
        <a:p>
          <a:endParaRPr lang="en-US"/>
        </a:p>
      </dgm:t>
    </dgm:pt>
    <dgm:pt modelId="{12D46709-5053-40AA-8446-1D6984361D89}" type="sibTrans" cxnId="{61E7AB79-824B-4B9B-824D-E2971D3807D0}">
      <dgm:prSet/>
      <dgm:spPr/>
      <dgm:t>
        <a:bodyPr/>
        <a:lstStyle/>
        <a:p>
          <a:endParaRPr lang="en-US"/>
        </a:p>
      </dgm:t>
    </dgm:pt>
    <dgm:pt modelId="{0CD2569B-976D-44BB-9F87-BAB435A9ADDF}">
      <dgm:prSet phldrT="[Text]" custT="1"/>
      <dgm:spPr/>
      <dgm:t>
        <a:bodyPr/>
        <a:lstStyle/>
        <a:p>
          <a:r>
            <a:rPr lang="en-US" sz="1400" dirty="0"/>
            <a:t>Most spend less than $250</a:t>
          </a:r>
        </a:p>
      </dgm:t>
    </dgm:pt>
    <dgm:pt modelId="{7646235C-2F1F-45C4-A783-4D7334E0D83D}" type="parTrans" cxnId="{981606E6-2E6A-4B0A-8397-119995E92876}">
      <dgm:prSet/>
      <dgm:spPr/>
      <dgm:t>
        <a:bodyPr/>
        <a:lstStyle/>
        <a:p>
          <a:endParaRPr lang="en-US"/>
        </a:p>
      </dgm:t>
    </dgm:pt>
    <dgm:pt modelId="{F6C81433-B7CF-428A-B027-4FBD1922B79E}" type="sibTrans" cxnId="{981606E6-2E6A-4B0A-8397-119995E92876}">
      <dgm:prSet/>
      <dgm:spPr/>
      <dgm:t>
        <a:bodyPr/>
        <a:lstStyle/>
        <a:p>
          <a:endParaRPr lang="en-US"/>
        </a:p>
      </dgm:t>
    </dgm:pt>
    <dgm:pt modelId="{F597BD0E-39D4-48D0-A640-40386F7E973C}">
      <dgm:prSet phldrT="[Text]" custT="1"/>
      <dgm:spPr/>
      <dgm:t>
        <a:bodyPr/>
        <a:lstStyle/>
        <a:p>
          <a:r>
            <a:rPr lang="en-US" sz="1400" dirty="0"/>
            <a:t>Purchase between 5 and 9 products a month</a:t>
          </a:r>
        </a:p>
      </dgm:t>
    </dgm:pt>
    <dgm:pt modelId="{10010D41-164A-4166-9DCC-A76E2FAAE3AC}" type="parTrans" cxnId="{41B4625B-7C4D-4933-A02F-710EE134E10B}">
      <dgm:prSet/>
      <dgm:spPr/>
      <dgm:t>
        <a:bodyPr/>
        <a:lstStyle/>
        <a:p>
          <a:endParaRPr lang="en-US"/>
        </a:p>
      </dgm:t>
    </dgm:pt>
    <dgm:pt modelId="{7A41E5D7-33F3-4D87-982A-ED0DA527DAF1}" type="sibTrans" cxnId="{41B4625B-7C4D-4933-A02F-710EE134E10B}">
      <dgm:prSet/>
      <dgm:spPr/>
      <dgm:t>
        <a:bodyPr/>
        <a:lstStyle/>
        <a:p>
          <a:endParaRPr lang="en-US"/>
        </a:p>
      </dgm:t>
    </dgm:pt>
    <dgm:pt modelId="{F0198852-F2FA-41C1-B8D4-522D71CDFC50}">
      <dgm:prSet phldrT="[Text]" custT="1"/>
      <dgm:spPr/>
      <dgm:t>
        <a:bodyPr/>
        <a:lstStyle/>
        <a:p>
          <a:r>
            <a:rPr lang="en-US" sz="1400" dirty="0"/>
            <a:t>Visit the website 7 times per month</a:t>
          </a:r>
        </a:p>
      </dgm:t>
    </dgm:pt>
    <dgm:pt modelId="{3195A14A-9D4B-4BDE-93B7-82ECDDB450A6}" type="parTrans" cxnId="{37203B9E-0F59-4FD1-937F-C65AD6760565}">
      <dgm:prSet/>
      <dgm:spPr/>
      <dgm:t>
        <a:bodyPr/>
        <a:lstStyle/>
        <a:p>
          <a:endParaRPr lang="en-US"/>
        </a:p>
      </dgm:t>
    </dgm:pt>
    <dgm:pt modelId="{3192A16A-3AA2-4CA3-A2B2-30F3594065BC}" type="sibTrans" cxnId="{37203B9E-0F59-4FD1-937F-C65AD6760565}">
      <dgm:prSet/>
      <dgm:spPr/>
      <dgm:t>
        <a:bodyPr/>
        <a:lstStyle/>
        <a:p>
          <a:endParaRPr lang="en-US"/>
        </a:p>
      </dgm:t>
    </dgm:pt>
    <dgm:pt modelId="{53F25698-2B7D-43A6-8516-2706E9BC7684}">
      <dgm:prSet phldrT="[Text]" custT="1"/>
      <dgm:spPr/>
      <dgm:t>
        <a:bodyPr/>
        <a:lstStyle/>
        <a:p>
          <a:r>
            <a:rPr lang="en-US" sz="1400" dirty="0"/>
            <a:t>Campaign 5 was successful with customers earning more than 52k.</a:t>
          </a:r>
        </a:p>
      </dgm:t>
    </dgm:pt>
    <dgm:pt modelId="{6464EE5B-A44C-45D3-9F7F-5155D1AE2655}" type="parTrans" cxnId="{5058C2EF-36D7-44C7-9CC2-22D7057514ED}">
      <dgm:prSet/>
      <dgm:spPr/>
      <dgm:t>
        <a:bodyPr/>
        <a:lstStyle/>
        <a:p>
          <a:endParaRPr lang="en-US"/>
        </a:p>
      </dgm:t>
    </dgm:pt>
    <dgm:pt modelId="{BA4AFDB9-C207-4859-82D0-0D46C32BDA3D}" type="sibTrans" cxnId="{5058C2EF-36D7-44C7-9CC2-22D7057514ED}">
      <dgm:prSet/>
      <dgm:spPr/>
      <dgm:t>
        <a:bodyPr/>
        <a:lstStyle/>
        <a:p>
          <a:endParaRPr lang="en-US"/>
        </a:p>
      </dgm:t>
    </dgm:pt>
    <dgm:pt modelId="{F0CFB9FC-BB78-42FC-9839-C2033C58639F}">
      <dgm:prSet phldrT="[Text]" custT="1"/>
      <dgm:spPr/>
      <dgm:t>
        <a:bodyPr/>
        <a:lstStyle/>
        <a:p>
          <a:r>
            <a:rPr lang="en-US" sz="1400" dirty="0"/>
            <a:t>Campaign 3 was most successful with customer earning less than 52k</a:t>
          </a:r>
        </a:p>
      </dgm:t>
    </dgm:pt>
    <dgm:pt modelId="{C91D023D-567D-4080-AD32-1A9175CA03BA}" type="parTrans" cxnId="{38C0A35B-788D-4514-A155-7904FA3EC2DB}">
      <dgm:prSet/>
      <dgm:spPr/>
      <dgm:t>
        <a:bodyPr/>
        <a:lstStyle/>
        <a:p>
          <a:endParaRPr lang="en-US"/>
        </a:p>
      </dgm:t>
    </dgm:pt>
    <dgm:pt modelId="{12439F89-B8FB-457D-B177-E97F8AD3C437}" type="sibTrans" cxnId="{38C0A35B-788D-4514-A155-7904FA3EC2DB}">
      <dgm:prSet/>
      <dgm:spPr/>
      <dgm:t>
        <a:bodyPr/>
        <a:lstStyle/>
        <a:p>
          <a:endParaRPr lang="en-US"/>
        </a:p>
      </dgm:t>
    </dgm:pt>
    <dgm:pt modelId="{197331F1-A75C-4D2C-9A6E-03FAFF80B0E0}">
      <dgm:prSet phldrT="[Text]" custT="1"/>
      <dgm:spPr/>
      <dgm:t>
        <a:bodyPr/>
        <a:lstStyle/>
        <a:p>
          <a:r>
            <a:rPr lang="en-US" sz="2000" dirty="0"/>
            <a:t>Product Performance</a:t>
          </a:r>
        </a:p>
      </dgm:t>
    </dgm:pt>
    <dgm:pt modelId="{3FE64E9C-7111-479D-97F6-70E70D1E6785}" type="parTrans" cxnId="{20EDF705-E4E4-4CB5-9511-E9DA57C78157}">
      <dgm:prSet/>
      <dgm:spPr/>
      <dgm:t>
        <a:bodyPr/>
        <a:lstStyle/>
        <a:p>
          <a:endParaRPr lang="en-US"/>
        </a:p>
      </dgm:t>
    </dgm:pt>
    <dgm:pt modelId="{DFB74317-917A-4DBF-93E0-90E5F4D10DBA}" type="sibTrans" cxnId="{20EDF705-E4E4-4CB5-9511-E9DA57C78157}">
      <dgm:prSet/>
      <dgm:spPr/>
      <dgm:t>
        <a:bodyPr/>
        <a:lstStyle/>
        <a:p>
          <a:endParaRPr lang="en-US"/>
        </a:p>
      </dgm:t>
    </dgm:pt>
    <dgm:pt modelId="{6E8BD80E-B599-4FBF-9550-52CC5DAEBDD9}">
      <dgm:prSet phldrT="[Text]" custT="1"/>
      <dgm:spPr/>
      <dgm:t>
        <a:bodyPr/>
        <a:lstStyle/>
        <a:p>
          <a:r>
            <a:rPr lang="en-US" sz="2000" dirty="0"/>
            <a:t>Channel Performance</a:t>
          </a:r>
        </a:p>
      </dgm:t>
    </dgm:pt>
    <dgm:pt modelId="{ECAECC81-C52B-4C5F-91EA-742628D85013}" type="parTrans" cxnId="{BC4FB520-F8BC-420C-8B19-D9D9D5F26300}">
      <dgm:prSet/>
      <dgm:spPr/>
      <dgm:t>
        <a:bodyPr/>
        <a:lstStyle/>
        <a:p>
          <a:endParaRPr lang="en-US"/>
        </a:p>
      </dgm:t>
    </dgm:pt>
    <dgm:pt modelId="{24E62085-10CE-4710-961C-38979093CFCF}" type="sibTrans" cxnId="{BC4FB520-F8BC-420C-8B19-D9D9D5F26300}">
      <dgm:prSet/>
      <dgm:spPr/>
      <dgm:t>
        <a:bodyPr/>
        <a:lstStyle/>
        <a:p>
          <a:endParaRPr lang="en-US"/>
        </a:p>
      </dgm:t>
    </dgm:pt>
    <dgm:pt modelId="{8967BE20-7AC8-4620-B5EF-A03CA4774A01}">
      <dgm:prSet custT="1"/>
      <dgm:spPr/>
      <dgm:t>
        <a:bodyPr/>
        <a:lstStyle/>
        <a:p>
          <a:r>
            <a:rPr lang="en-US" sz="1400" dirty="0"/>
            <a:t>Wine was purchased the most</a:t>
          </a:r>
        </a:p>
      </dgm:t>
    </dgm:pt>
    <dgm:pt modelId="{3A898DEE-9329-40F8-A90B-D811AEF07089}" type="parTrans" cxnId="{2F439345-51B8-4E11-85FD-833117F70F8B}">
      <dgm:prSet/>
      <dgm:spPr/>
      <dgm:t>
        <a:bodyPr/>
        <a:lstStyle/>
        <a:p>
          <a:endParaRPr lang="en-US"/>
        </a:p>
      </dgm:t>
    </dgm:pt>
    <dgm:pt modelId="{9D6A710C-F742-4F0D-AA24-FC6C2799BD2C}" type="sibTrans" cxnId="{2F439345-51B8-4E11-85FD-833117F70F8B}">
      <dgm:prSet/>
      <dgm:spPr/>
      <dgm:t>
        <a:bodyPr/>
        <a:lstStyle/>
        <a:p>
          <a:endParaRPr lang="en-US"/>
        </a:p>
      </dgm:t>
    </dgm:pt>
    <dgm:pt modelId="{ED104A4B-75C3-46DA-B274-5E16C998C4B8}">
      <dgm:prSet custT="1"/>
      <dgm:spPr/>
      <dgm:t>
        <a:bodyPr/>
        <a:lstStyle/>
        <a:p>
          <a:r>
            <a:rPr lang="en-US" sz="1400" dirty="0"/>
            <a:t>Customers spent more on meat</a:t>
          </a:r>
        </a:p>
      </dgm:t>
    </dgm:pt>
    <dgm:pt modelId="{28141A09-63D4-4179-8D16-71D7BCB24021}" type="parTrans" cxnId="{F7D83FC3-AD74-4BCC-911E-85247CB7256B}">
      <dgm:prSet/>
      <dgm:spPr/>
      <dgm:t>
        <a:bodyPr/>
        <a:lstStyle/>
        <a:p>
          <a:endParaRPr lang="en-US"/>
        </a:p>
      </dgm:t>
    </dgm:pt>
    <dgm:pt modelId="{39EE2723-259B-4839-8095-3781AD614120}" type="sibTrans" cxnId="{F7D83FC3-AD74-4BCC-911E-85247CB7256B}">
      <dgm:prSet/>
      <dgm:spPr/>
      <dgm:t>
        <a:bodyPr/>
        <a:lstStyle/>
        <a:p>
          <a:endParaRPr lang="en-US"/>
        </a:p>
      </dgm:t>
    </dgm:pt>
    <dgm:pt modelId="{7DF76E7C-0D14-4840-A6BD-8F0D82C28216}">
      <dgm:prSet custT="1"/>
      <dgm:spPr/>
      <dgm:t>
        <a:bodyPr/>
        <a:lstStyle/>
        <a:p>
          <a:r>
            <a:rPr lang="en-US" sz="1400" dirty="0"/>
            <a:t>Fruit is purchased least often</a:t>
          </a:r>
        </a:p>
      </dgm:t>
    </dgm:pt>
    <dgm:pt modelId="{30136F6E-F889-4704-87DA-5452E6E0C5AC}" type="parTrans" cxnId="{4C0F8BB7-CAA8-4906-8E59-CDF0899D9A52}">
      <dgm:prSet/>
      <dgm:spPr/>
      <dgm:t>
        <a:bodyPr/>
        <a:lstStyle/>
        <a:p>
          <a:endParaRPr lang="en-US"/>
        </a:p>
      </dgm:t>
    </dgm:pt>
    <dgm:pt modelId="{AF758D1C-235F-4F15-96DC-AC7880138F26}" type="sibTrans" cxnId="{4C0F8BB7-CAA8-4906-8E59-CDF0899D9A52}">
      <dgm:prSet/>
      <dgm:spPr/>
      <dgm:t>
        <a:bodyPr/>
        <a:lstStyle/>
        <a:p>
          <a:endParaRPr lang="en-US"/>
        </a:p>
      </dgm:t>
    </dgm:pt>
    <dgm:pt modelId="{1A9B4E98-D250-460A-9F54-F036F6E78847}">
      <dgm:prSet custT="1"/>
      <dgm:spPr/>
      <dgm:t>
        <a:bodyPr/>
        <a:lstStyle/>
        <a:p>
          <a:r>
            <a:rPr lang="en-US" sz="1400" dirty="0"/>
            <a:t>Most items are purchased from stores.</a:t>
          </a:r>
        </a:p>
      </dgm:t>
    </dgm:pt>
    <dgm:pt modelId="{B08A275D-618F-4F41-94FC-5DE286ACA21A}" type="parTrans" cxnId="{CF80AB88-A1DC-425F-9671-B25826F1C29E}">
      <dgm:prSet/>
      <dgm:spPr/>
      <dgm:t>
        <a:bodyPr/>
        <a:lstStyle/>
        <a:p>
          <a:endParaRPr lang="en-US"/>
        </a:p>
      </dgm:t>
    </dgm:pt>
    <dgm:pt modelId="{B2F643E0-4DD4-4E8C-92D0-8F22BE71AC9D}" type="sibTrans" cxnId="{CF80AB88-A1DC-425F-9671-B25826F1C29E}">
      <dgm:prSet/>
      <dgm:spPr/>
      <dgm:t>
        <a:bodyPr/>
        <a:lstStyle/>
        <a:p>
          <a:endParaRPr lang="en-US"/>
        </a:p>
      </dgm:t>
    </dgm:pt>
    <dgm:pt modelId="{E50AEB73-F876-484A-A857-F878542D6F47}">
      <dgm:prSet custT="1"/>
      <dgm:spPr/>
      <dgm:t>
        <a:bodyPr/>
        <a:lstStyle/>
        <a:p>
          <a:r>
            <a:rPr lang="en-US" sz="1400" dirty="0"/>
            <a:t>That average number of days between purchase</a:t>
          </a:r>
        </a:p>
      </dgm:t>
    </dgm:pt>
    <dgm:pt modelId="{CAD21432-85F8-4363-BED5-5ACDEC88F02A}" type="parTrans" cxnId="{CFD92026-03E6-4E48-8904-04429DF89E29}">
      <dgm:prSet/>
      <dgm:spPr/>
      <dgm:t>
        <a:bodyPr/>
        <a:lstStyle/>
        <a:p>
          <a:endParaRPr lang="en-US"/>
        </a:p>
      </dgm:t>
    </dgm:pt>
    <dgm:pt modelId="{8501A603-524D-46FB-A979-FD67B6827843}" type="sibTrans" cxnId="{CFD92026-03E6-4E48-8904-04429DF89E29}">
      <dgm:prSet/>
      <dgm:spPr/>
      <dgm:t>
        <a:bodyPr/>
        <a:lstStyle/>
        <a:p>
          <a:endParaRPr lang="en-US"/>
        </a:p>
      </dgm:t>
    </dgm:pt>
    <dgm:pt modelId="{9CB62EE5-AB7E-4C59-8598-59AD626A7484}">
      <dgm:prSet phldrT="[Text]" custT="1"/>
      <dgm:spPr/>
      <dgm:t>
        <a:bodyPr/>
        <a:lstStyle/>
        <a:p>
          <a:r>
            <a:rPr lang="en-US" sz="1400" dirty="0"/>
            <a:t>Customer wait an average of 49 days between purchases</a:t>
          </a:r>
        </a:p>
      </dgm:t>
    </dgm:pt>
    <dgm:pt modelId="{8334DB01-2E40-40BA-8180-414DB0D3142C}" type="parTrans" cxnId="{4E6ABF7C-DEFD-47A2-A253-B3FD124D2CE0}">
      <dgm:prSet/>
      <dgm:spPr/>
      <dgm:t>
        <a:bodyPr/>
        <a:lstStyle/>
        <a:p>
          <a:endParaRPr lang="en-US"/>
        </a:p>
      </dgm:t>
    </dgm:pt>
    <dgm:pt modelId="{23E66F0D-B499-4806-98C0-331A3B568027}" type="sibTrans" cxnId="{4E6ABF7C-DEFD-47A2-A253-B3FD124D2CE0}">
      <dgm:prSet/>
      <dgm:spPr/>
      <dgm:t>
        <a:bodyPr/>
        <a:lstStyle/>
        <a:p>
          <a:endParaRPr lang="en-US"/>
        </a:p>
      </dgm:t>
    </dgm:pt>
    <dgm:pt modelId="{9C9AC789-BDAD-4254-AFE6-A49A21E655A9}">
      <dgm:prSet phldrT="[Text]" custT="1"/>
      <dgm:spPr/>
      <dgm:t>
        <a:bodyPr/>
        <a:lstStyle/>
        <a:p>
          <a:r>
            <a:rPr lang="en-US" sz="1400" dirty="0"/>
            <a:t>Most customer have graduated</a:t>
          </a:r>
        </a:p>
      </dgm:t>
    </dgm:pt>
    <dgm:pt modelId="{8E44711B-E086-4A93-A34A-75ED9FB9C28F}" type="parTrans" cxnId="{9A678563-3AB4-4186-B373-E6924ED9F9FD}">
      <dgm:prSet/>
      <dgm:spPr/>
      <dgm:t>
        <a:bodyPr/>
        <a:lstStyle/>
        <a:p>
          <a:endParaRPr lang="en-US"/>
        </a:p>
      </dgm:t>
    </dgm:pt>
    <dgm:pt modelId="{3754F728-1080-453B-A003-176AEF524B52}" type="sibTrans" cxnId="{9A678563-3AB4-4186-B373-E6924ED9F9FD}">
      <dgm:prSet/>
      <dgm:spPr/>
      <dgm:t>
        <a:bodyPr/>
        <a:lstStyle/>
        <a:p>
          <a:endParaRPr lang="en-US"/>
        </a:p>
      </dgm:t>
    </dgm:pt>
    <dgm:pt modelId="{7235FDBB-381F-4D29-9DC1-B71D58DF1E27}">
      <dgm:prSet custT="1"/>
      <dgm:spPr/>
      <dgm:t>
        <a:bodyPr/>
        <a:lstStyle/>
        <a:p>
          <a:r>
            <a:rPr lang="en-US" sz="1400" dirty="0"/>
            <a:t>50 percent of website visits result in a purchase</a:t>
          </a:r>
        </a:p>
      </dgm:t>
    </dgm:pt>
    <dgm:pt modelId="{26EAC36A-0BBB-461E-971B-15BE47A57522}" type="parTrans" cxnId="{322BEEC9-F7CA-4F86-92C7-C24E3626F840}">
      <dgm:prSet/>
      <dgm:spPr/>
      <dgm:t>
        <a:bodyPr/>
        <a:lstStyle/>
        <a:p>
          <a:endParaRPr lang="en-US"/>
        </a:p>
      </dgm:t>
    </dgm:pt>
    <dgm:pt modelId="{6FC089F8-F5A0-4022-AE67-BEE5CB962BBF}" type="sibTrans" cxnId="{322BEEC9-F7CA-4F86-92C7-C24E3626F840}">
      <dgm:prSet/>
      <dgm:spPr/>
      <dgm:t>
        <a:bodyPr/>
        <a:lstStyle/>
        <a:p>
          <a:endParaRPr lang="en-US"/>
        </a:p>
      </dgm:t>
    </dgm:pt>
    <dgm:pt modelId="{02BF6259-2E65-4AA2-BC98-542BA5FEF52A}">
      <dgm:prSet custT="1"/>
      <dgm:spPr/>
      <dgm:t>
        <a:bodyPr/>
        <a:lstStyle/>
        <a:p>
          <a:r>
            <a:rPr lang="en-US" sz="1400" dirty="0"/>
            <a:t>More spending occurs from catalog purchases</a:t>
          </a:r>
        </a:p>
      </dgm:t>
    </dgm:pt>
    <dgm:pt modelId="{C09C3A44-DC2B-408A-ABCD-0865A23C0A45}" type="parTrans" cxnId="{D0878928-2503-460A-AE25-F3585E341F3E}">
      <dgm:prSet/>
      <dgm:spPr/>
      <dgm:t>
        <a:bodyPr/>
        <a:lstStyle/>
        <a:p>
          <a:endParaRPr lang="en-US"/>
        </a:p>
      </dgm:t>
    </dgm:pt>
    <dgm:pt modelId="{A52C8B46-FC2D-4A99-80B2-67FC17BE7C5A}" type="sibTrans" cxnId="{D0878928-2503-460A-AE25-F3585E341F3E}">
      <dgm:prSet/>
      <dgm:spPr/>
      <dgm:t>
        <a:bodyPr/>
        <a:lstStyle/>
        <a:p>
          <a:endParaRPr lang="en-US"/>
        </a:p>
      </dgm:t>
    </dgm:pt>
    <dgm:pt modelId="{0298D5D2-023A-481F-A865-75210A63B333}">
      <dgm:prSet custT="1"/>
      <dgm:spPr/>
      <dgm:t>
        <a:bodyPr/>
        <a:lstStyle/>
        <a:p>
          <a:r>
            <a:rPr lang="en-US" sz="1400" dirty="0"/>
            <a:t>Fish is most often ordered from a catalog</a:t>
          </a:r>
        </a:p>
      </dgm:t>
    </dgm:pt>
    <dgm:pt modelId="{8421088F-380A-40F0-8A0C-5A672B00D760}" type="parTrans" cxnId="{A13742CA-0B54-4AA9-8EA3-68891B7B40C7}">
      <dgm:prSet/>
      <dgm:spPr/>
      <dgm:t>
        <a:bodyPr/>
        <a:lstStyle/>
        <a:p>
          <a:endParaRPr lang="en-US"/>
        </a:p>
      </dgm:t>
    </dgm:pt>
    <dgm:pt modelId="{7A081247-B1D4-4A16-9DF5-06E90655BAFA}" type="sibTrans" cxnId="{A13742CA-0B54-4AA9-8EA3-68891B7B40C7}">
      <dgm:prSet/>
      <dgm:spPr/>
      <dgm:t>
        <a:bodyPr/>
        <a:lstStyle/>
        <a:p>
          <a:endParaRPr lang="en-US"/>
        </a:p>
      </dgm:t>
    </dgm:pt>
    <dgm:pt modelId="{FD1DA6A7-8F5E-4019-8F01-E6AD8D6E7B2B}">
      <dgm:prSet custT="1"/>
      <dgm:spPr/>
      <dgm:t>
        <a:bodyPr/>
        <a:lstStyle/>
        <a:p>
          <a:r>
            <a:rPr lang="en-US" sz="1400" dirty="0"/>
            <a:t>Deals seem to correlate with web purchases</a:t>
          </a:r>
        </a:p>
      </dgm:t>
    </dgm:pt>
    <dgm:pt modelId="{AE2345F1-7792-4D70-B103-01B42036AD98}" type="parTrans" cxnId="{E2962069-2A62-4B31-9480-ACCB12DFC6A4}">
      <dgm:prSet/>
      <dgm:spPr/>
      <dgm:t>
        <a:bodyPr/>
        <a:lstStyle/>
        <a:p>
          <a:endParaRPr lang="en-US"/>
        </a:p>
      </dgm:t>
    </dgm:pt>
    <dgm:pt modelId="{02151856-D44B-44AA-AD97-DE25AE71BB78}" type="sibTrans" cxnId="{E2962069-2A62-4B31-9480-ACCB12DFC6A4}">
      <dgm:prSet/>
      <dgm:spPr/>
      <dgm:t>
        <a:bodyPr/>
        <a:lstStyle/>
        <a:p>
          <a:endParaRPr lang="en-US"/>
        </a:p>
      </dgm:t>
    </dgm:pt>
    <dgm:pt modelId="{751F6692-A0C0-4B72-A9C8-CFD2C0FB2AEA}" type="pres">
      <dgm:prSet presAssocID="{AF31B5D4-F378-4962-B6CA-36FC1B67A208}" presName="Name0" presStyleCnt="0">
        <dgm:presLayoutVars>
          <dgm:dir/>
          <dgm:animLvl val="lvl"/>
          <dgm:resizeHandles val="exact"/>
        </dgm:presLayoutVars>
      </dgm:prSet>
      <dgm:spPr/>
    </dgm:pt>
    <dgm:pt modelId="{F86B8129-5751-4185-823E-FBFB877F4B31}" type="pres">
      <dgm:prSet presAssocID="{1A426F66-90BD-4510-8FE6-3444A94597B4}" presName="composite" presStyleCnt="0"/>
      <dgm:spPr/>
    </dgm:pt>
    <dgm:pt modelId="{0DCD9857-8FB1-4EFE-BC37-6A4848903C86}" type="pres">
      <dgm:prSet presAssocID="{1A426F66-90BD-4510-8FE6-3444A94597B4}" presName="parTx" presStyleLbl="alignNode1" presStyleIdx="0" presStyleCnt="5">
        <dgm:presLayoutVars>
          <dgm:chMax val="0"/>
          <dgm:chPref val="0"/>
          <dgm:bulletEnabled val="1"/>
        </dgm:presLayoutVars>
      </dgm:prSet>
      <dgm:spPr/>
    </dgm:pt>
    <dgm:pt modelId="{E88D141E-2BB8-4BDC-8B1A-362153AE36D5}" type="pres">
      <dgm:prSet presAssocID="{1A426F66-90BD-4510-8FE6-3444A94597B4}" presName="desTx" presStyleLbl="alignAccFollowNode1" presStyleIdx="0" presStyleCnt="5">
        <dgm:presLayoutVars>
          <dgm:bulletEnabled val="1"/>
        </dgm:presLayoutVars>
      </dgm:prSet>
      <dgm:spPr/>
    </dgm:pt>
    <dgm:pt modelId="{3E80293B-E28A-4BD8-A729-50E8A0327C9A}" type="pres">
      <dgm:prSet presAssocID="{A25EBE7E-437D-4411-B5A4-E28162329351}" presName="space" presStyleCnt="0"/>
      <dgm:spPr/>
    </dgm:pt>
    <dgm:pt modelId="{5CD67D30-D75E-42F8-B0FF-A8C984040F71}" type="pres">
      <dgm:prSet presAssocID="{6BC25178-1E64-4A83-9328-883B2D507853}" presName="composite" presStyleCnt="0"/>
      <dgm:spPr/>
    </dgm:pt>
    <dgm:pt modelId="{4E85F6BF-C0D1-413B-9DB0-A73DD444B562}" type="pres">
      <dgm:prSet presAssocID="{6BC25178-1E64-4A83-9328-883B2D507853}" presName="parTx" presStyleLbl="alignNode1" presStyleIdx="1" presStyleCnt="5">
        <dgm:presLayoutVars>
          <dgm:chMax val="0"/>
          <dgm:chPref val="0"/>
          <dgm:bulletEnabled val="1"/>
        </dgm:presLayoutVars>
      </dgm:prSet>
      <dgm:spPr/>
    </dgm:pt>
    <dgm:pt modelId="{802267AE-A1F3-41B0-BF63-9E370EA26515}" type="pres">
      <dgm:prSet presAssocID="{6BC25178-1E64-4A83-9328-883B2D507853}" presName="desTx" presStyleLbl="alignAccFollowNode1" presStyleIdx="1" presStyleCnt="5">
        <dgm:presLayoutVars>
          <dgm:bulletEnabled val="1"/>
        </dgm:presLayoutVars>
      </dgm:prSet>
      <dgm:spPr/>
    </dgm:pt>
    <dgm:pt modelId="{3AB4CA5C-19A9-4EB7-B3C2-2564A664CC9C}" type="pres">
      <dgm:prSet presAssocID="{CD79A1A7-2B56-462F-9207-8207F52C3591}" presName="space" presStyleCnt="0"/>
      <dgm:spPr/>
    </dgm:pt>
    <dgm:pt modelId="{A857C5AD-9BCD-4E7A-AE79-D5BDDF32A62D}" type="pres">
      <dgm:prSet presAssocID="{B56373EA-CE6D-4AFB-8075-AE55F8809E1D}" presName="composite" presStyleCnt="0"/>
      <dgm:spPr/>
    </dgm:pt>
    <dgm:pt modelId="{9D34703F-06CA-446D-8626-590443712388}" type="pres">
      <dgm:prSet presAssocID="{B56373EA-CE6D-4AFB-8075-AE55F8809E1D}" presName="parTx" presStyleLbl="alignNode1" presStyleIdx="2" presStyleCnt="5">
        <dgm:presLayoutVars>
          <dgm:chMax val="0"/>
          <dgm:chPref val="0"/>
          <dgm:bulletEnabled val="1"/>
        </dgm:presLayoutVars>
      </dgm:prSet>
      <dgm:spPr/>
    </dgm:pt>
    <dgm:pt modelId="{126C1205-0A70-4DC9-903F-5F2A6C1D7B87}" type="pres">
      <dgm:prSet presAssocID="{B56373EA-CE6D-4AFB-8075-AE55F8809E1D}" presName="desTx" presStyleLbl="alignAccFollowNode1" presStyleIdx="2" presStyleCnt="5">
        <dgm:presLayoutVars>
          <dgm:bulletEnabled val="1"/>
        </dgm:presLayoutVars>
      </dgm:prSet>
      <dgm:spPr/>
    </dgm:pt>
    <dgm:pt modelId="{E348E377-76F0-43AB-A77A-708B3EDF326B}" type="pres">
      <dgm:prSet presAssocID="{85414C0D-B056-4BC4-A417-5A425021A838}" presName="space" presStyleCnt="0"/>
      <dgm:spPr/>
    </dgm:pt>
    <dgm:pt modelId="{04044C2E-ECE7-4391-8BA2-CF55FDB18384}" type="pres">
      <dgm:prSet presAssocID="{197331F1-A75C-4D2C-9A6E-03FAFF80B0E0}" presName="composite" presStyleCnt="0"/>
      <dgm:spPr/>
    </dgm:pt>
    <dgm:pt modelId="{538A80F4-3904-472A-B4F1-88909C988358}" type="pres">
      <dgm:prSet presAssocID="{197331F1-A75C-4D2C-9A6E-03FAFF80B0E0}" presName="parTx" presStyleLbl="alignNode1" presStyleIdx="3" presStyleCnt="5" custLinFactNeighborX="1298" custLinFactNeighborY="2164">
        <dgm:presLayoutVars>
          <dgm:chMax val="0"/>
          <dgm:chPref val="0"/>
          <dgm:bulletEnabled val="1"/>
        </dgm:presLayoutVars>
      </dgm:prSet>
      <dgm:spPr/>
    </dgm:pt>
    <dgm:pt modelId="{75A950F2-1663-445C-A393-5B2907EFD69C}" type="pres">
      <dgm:prSet presAssocID="{197331F1-A75C-4D2C-9A6E-03FAFF80B0E0}" presName="desTx" presStyleLbl="alignAccFollowNode1" presStyleIdx="3" presStyleCnt="5" custScaleX="100354" custScaleY="100000" custLinFactNeighborX="1232" custLinFactNeighborY="279">
        <dgm:presLayoutVars>
          <dgm:bulletEnabled val="1"/>
        </dgm:presLayoutVars>
      </dgm:prSet>
      <dgm:spPr/>
    </dgm:pt>
    <dgm:pt modelId="{4B46DE08-9FE2-4486-B096-51DA376F3E1C}" type="pres">
      <dgm:prSet presAssocID="{DFB74317-917A-4DBF-93E0-90E5F4D10DBA}" presName="space" presStyleCnt="0"/>
      <dgm:spPr/>
    </dgm:pt>
    <dgm:pt modelId="{DC0CAE66-7551-438A-8CB6-E84B3411812F}" type="pres">
      <dgm:prSet presAssocID="{6E8BD80E-B599-4FBF-9550-52CC5DAEBDD9}" presName="composite" presStyleCnt="0"/>
      <dgm:spPr/>
    </dgm:pt>
    <dgm:pt modelId="{6E81761E-3853-418D-B64B-4EA57402065F}" type="pres">
      <dgm:prSet presAssocID="{6E8BD80E-B599-4FBF-9550-52CC5DAEBDD9}" presName="parTx" presStyleLbl="alignNode1" presStyleIdx="4" presStyleCnt="5">
        <dgm:presLayoutVars>
          <dgm:chMax val="0"/>
          <dgm:chPref val="0"/>
          <dgm:bulletEnabled val="1"/>
        </dgm:presLayoutVars>
      </dgm:prSet>
      <dgm:spPr/>
    </dgm:pt>
    <dgm:pt modelId="{1C193381-D42D-43AE-84B3-D5EC08B0280F}" type="pres">
      <dgm:prSet presAssocID="{6E8BD80E-B599-4FBF-9550-52CC5DAEBDD9}" presName="desTx" presStyleLbl="alignAccFollowNode1" presStyleIdx="4" presStyleCnt="5">
        <dgm:presLayoutVars>
          <dgm:bulletEnabled val="1"/>
        </dgm:presLayoutVars>
      </dgm:prSet>
      <dgm:spPr/>
    </dgm:pt>
  </dgm:ptLst>
  <dgm:cxnLst>
    <dgm:cxn modelId="{15D15601-1BE0-4CD1-9E61-1B220FF22A64}" type="presOf" srcId="{0298D5D2-023A-481F-A865-75210A63B333}" destId="{75A950F2-1663-445C-A393-5B2907EFD69C}" srcOrd="0" destOrd="3" presId="urn:microsoft.com/office/officeart/2005/8/layout/hList1"/>
    <dgm:cxn modelId="{AD71AD05-2B61-45AB-B726-4B56190A028F}" type="presOf" srcId="{7DF76E7C-0D14-4840-A6BD-8F0D82C28216}" destId="{75A950F2-1663-445C-A393-5B2907EFD69C}" srcOrd="0" destOrd="2" presId="urn:microsoft.com/office/officeart/2005/8/layout/hList1"/>
    <dgm:cxn modelId="{20EDF705-E4E4-4CB5-9511-E9DA57C78157}" srcId="{AF31B5D4-F378-4962-B6CA-36FC1B67A208}" destId="{197331F1-A75C-4D2C-9A6E-03FAFF80B0E0}" srcOrd="3" destOrd="0" parTransId="{3FE64E9C-7111-479D-97F6-70E70D1E6785}" sibTransId="{DFB74317-917A-4DBF-93E0-90E5F4D10DBA}"/>
    <dgm:cxn modelId="{D3D67C08-1EFA-4F7F-AA7B-48C0E091C973}" srcId="{B56373EA-CE6D-4AFB-8075-AE55F8809E1D}" destId="{D0D7EE6F-ABAC-4AB0-85A6-29032A569F88}" srcOrd="0" destOrd="0" parTransId="{FF0D6A48-3B28-452D-890A-8B47DB923E22}" sibTransId="{93A45211-01EC-4EB9-92E1-B9FB7BBA902B}"/>
    <dgm:cxn modelId="{BC4FB520-F8BC-420C-8B19-D9D9D5F26300}" srcId="{AF31B5D4-F378-4962-B6CA-36FC1B67A208}" destId="{6E8BD80E-B599-4FBF-9550-52CC5DAEBDD9}" srcOrd="4" destOrd="0" parTransId="{ECAECC81-C52B-4C5F-91EA-742628D85013}" sibTransId="{24E62085-10CE-4710-961C-38979093CFCF}"/>
    <dgm:cxn modelId="{CFD92026-03E6-4E48-8904-04429DF89E29}" srcId="{6E8BD80E-B599-4FBF-9550-52CC5DAEBDD9}" destId="{E50AEB73-F876-484A-A857-F878542D6F47}" srcOrd="2" destOrd="0" parTransId="{CAD21432-85F8-4363-BED5-5ACDEC88F02A}" sibTransId="{8501A603-524D-46FB-A979-FD67B6827843}"/>
    <dgm:cxn modelId="{028D4F27-5C4D-43E6-8D83-CFE9EB2B53B1}" srcId="{6BC25178-1E64-4A83-9328-883B2D507853}" destId="{667A1D22-C9DD-494E-8A18-B4E03D92DD5E}" srcOrd="0" destOrd="0" parTransId="{E2FB244D-38CE-4B4D-A6DC-A0827EA4CBDF}" sibTransId="{FF8ED3F3-8A63-43EF-849C-2FDF93BA7DA9}"/>
    <dgm:cxn modelId="{D0878928-2503-460A-AE25-F3585E341F3E}" srcId="{6E8BD80E-B599-4FBF-9550-52CC5DAEBDD9}" destId="{02BF6259-2E65-4AA2-BC98-542BA5FEF52A}" srcOrd="1" destOrd="0" parTransId="{C09C3A44-DC2B-408A-ABCD-0865A23C0A45}" sibTransId="{A52C8B46-FC2D-4A99-80B2-67FC17BE7C5A}"/>
    <dgm:cxn modelId="{540B2029-1534-4A0A-A37D-287A45365304}" type="presOf" srcId="{F0CFB9FC-BB78-42FC-9839-C2033C58639F}" destId="{126C1205-0A70-4DC9-903F-5F2A6C1D7B87}" srcOrd="0" destOrd="2" presId="urn:microsoft.com/office/officeart/2005/8/layout/hList1"/>
    <dgm:cxn modelId="{4DE7792B-D044-4F9F-B575-DA36A5B13226}" type="presOf" srcId="{9C9AC789-BDAD-4254-AFE6-A49A21E655A9}" destId="{E88D141E-2BB8-4BDC-8B1A-362153AE36D5}" srcOrd="0" destOrd="4" presId="urn:microsoft.com/office/officeart/2005/8/layout/hList1"/>
    <dgm:cxn modelId="{F0917B31-DD3E-4A8C-887C-5D5D71E62212}" type="presOf" srcId="{1A9B4E98-D250-460A-9F54-F036F6E78847}" destId="{1C193381-D42D-43AE-84B3-D5EC08B0280F}" srcOrd="0" destOrd="0" presId="urn:microsoft.com/office/officeart/2005/8/layout/hList1"/>
    <dgm:cxn modelId="{97EF4E34-5C32-4547-8C2C-9EC40C1B0519}" type="presOf" srcId="{F597BD0E-39D4-48D0-A640-40386F7E973C}" destId="{802267AE-A1F3-41B0-BF63-9E370EA26515}" srcOrd="0" destOrd="2" presId="urn:microsoft.com/office/officeart/2005/8/layout/hList1"/>
    <dgm:cxn modelId="{DED1DC35-8E12-4FCF-ACD7-465B267B796B}" type="presOf" srcId="{667A1D22-C9DD-494E-8A18-B4E03D92DD5E}" destId="{802267AE-A1F3-41B0-BF63-9E370EA26515}" srcOrd="0" destOrd="0" presId="urn:microsoft.com/office/officeart/2005/8/layout/hList1"/>
    <dgm:cxn modelId="{41B4625B-7C4D-4933-A02F-710EE134E10B}" srcId="{6BC25178-1E64-4A83-9328-883B2D507853}" destId="{F597BD0E-39D4-48D0-A640-40386F7E973C}" srcOrd="2" destOrd="0" parTransId="{10010D41-164A-4166-9DCC-A76E2FAAE3AC}" sibTransId="{7A41E5D7-33F3-4D87-982A-ED0DA527DAF1}"/>
    <dgm:cxn modelId="{38C0A35B-788D-4514-A155-7904FA3EC2DB}" srcId="{B56373EA-CE6D-4AFB-8075-AE55F8809E1D}" destId="{F0CFB9FC-BB78-42FC-9839-C2033C58639F}" srcOrd="2" destOrd="0" parTransId="{C91D023D-567D-4080-AD32-1A9175CA03BA}" sibTransId="{12439F89-B8FB-457D-B177-E97F8AD3C437}"/>
    <dgm:cxn modelId="{9A678563-3AB4-4186-B373-E6924ED9F9FD}" srcId="{1A426F66-90BD-4510-8FE6-3444A94597B4}" destId="{9C9AC789-BDAD-4254-AFE6-A49A21E655A9}" srcOrd="4" destOrd="0" parTransId="{8E44711B-E086-4A93-A34A-75ED9FB9C28F}" sibTransId="{3754F728-1080-453B-A003-176AEF524B52}"/>
    <dgm:cxn modelId="{2F439345-51B8-4E11-85FD-833117F70F8B}" srcId="{197331F1-A75C-4D2C-9A6E-03FAFF80B0E0}" destId="{8967BE20-7AC8-4620-B5EF-A03CA4774A01}" srcOrd="0" destOrd="0" parTransId="{3A898DEE-9329-40F8-A90B-D811AEF07089}" sibTransId="{9D6A710C-F742-4F0D-AA24-FC6C2799BD2C}"/>
    <dgm:cxn modelId="{A29F6448-7CBF-4172-BDF4-98094EC0A004}" type="presOf" srcId="{53F25698-2B7D-43A6-8516-2706E9BC7684}" destId="{126C1205-0A70-4DC9-903F-5F2A6C1D7B87}" srcOrd="0" destOrd="1" presId="urn:microsoft.com/office/officeart/2005/8/layout/hList1"/>
    <dgm:cxn modelId="{E2962069-2A62-4B31-9480-ACCB12DFC6A4}" srcId="{197331F1-A75C-4D2C-9A6E-03FAFF80B0E0}" destId="{FD1DA6A7-8F5E-4019-8F01-E6AD8D6E7B2B}" srcOrd="4" destOrd="0" parTransId="{AE2345F1-7792-4D70-B103-01B42036AD98}" sibTransId="{02151856-D44B-44AA-AD97-DE25AE71BB78}"/>
    <dgm:cxn modelId="{60779F6A-CFA6-4D44-AB58-55DE5CC5D867}" type="presOf" srcId="{CC09BF98-E0EC-4111-878C-E1517FB7ED45}" destId="{E88D141E-2BB8-4BDC-8B1A-362153AE36D5}" srcOrd="0" destOrd="1" presId="urn:microsoft.com/office/officeart/2005/8/layout/hList1"/>
    <dgm:cxn modelId="{ABD90975-9F45-46B5-BDDB-CD4A259F608F}" type="presOf" srcId="{B2F032F6-491D-4F1B-BABD-AE165CE80B9A}" destId="{E88D141E-2BB8-4BDC-8B1A-362153AE36D5}" srcOrd="0" destOrd="2" presId="urn:microsoft.com/office/officeart/2005/8/layout/hList1"/>
    <dgm:cxn modelId="{51968D75-223A-4938-90D4-FF2B8013D277}" srcId="{1A426F66-90BD-4510-8FE6-3444A94597B4}" destId="{CC09BF98-E0EC-4111-878C-E1517FB7ED45}" srcOrd="1" destOrd="0" parTransId="{CB8EBCD4-A677-4004-A4D3-C8CE603F168F}" sibTransId="{960CD091-655B-4B28-858B-6C69EB87B6B6}"/>
    <dgm:cxn modelId="{0EA00057-A989-46DC-ACF7-7523DFC22795}" type="presOf" srcId="{F0198852-F2FA-41C1-B8D4-522D71CDFC50}" destId="{802267AE-A1F3-41B0-BF63-9E370EA26515}" srcOrd="0" destOrd="3" presId="urn:microsoft.com/office/officeart/2005/8/layout/hList1"/>
    <dgm:cxn modelId="{61E7AB79-824B-4B9B-824D-E2971D3807D0}" srcId="{1A426F66-90BD-4510-8FE6-3444A94597B4}" destId="{4C396867-2B91-4591-958E-D5033F1058DD}" srcOrd="3" destOrd="0" parTransId="{1E754DAA-7162-4F06-8E48-47782B727897}" sibTransId="{12D46709-5053-40AA-8446-1D6984361D89}"/>
    <dgm:cxn modelId="{DA87767B-E5E7-44B7-89A2-639AE7AC58C7}" srcId="{AF31B5D4-F378-4962-B6CA-36FC1B67A208}" destId="{1A426F66-90BD-4510-8FE6-3444A94597B4}" srcOrd="0" destOrd="0" parTransId="{B7BDEAB1-662A-4400-A371-3731DD8BFCB8}" sibTransId="{A25EBE7E-437D-4411-B5A4-E28162329351}"/>
    <dgm:cxn modelId="{4E6ABF7C-DEFD-47A2-A253-B3FD124D2CE0}" srcId="{6BC25178-1E64-4A83-9328-883B2D507853}" destId="{9CB62EE5-AB7E-4C59-8598-59AD626A7484}" srcOrd="4" destOrd="0" parTransId="{8334DB01-2E40-40BA-8180-414DB0D3142C}" sibTransId="{23E66F0D-B499-4806-98C0-331A3B568027}"/>
    <dgm:cxn modelId="{9F870C82-A1EC-4F3D-9BD6-22DD4784F47A}" type="presOf" srcId="{8967BE20-7AC8-4620-B5EF-A03CA4774A01}" destId="{75A950F2-1663-445C-A393-5B2907EFD69C}" srcOrd="0" destOrd="0" presId="urn:microsoft.com/office/officeart/2005/8/layout/hList1"/>
    <dgm:cxn modelId="{CF80AB88-A1DC-425F-9671-B25826F1C29E}" srcId="{6E8BD80E-B599-4FBF-9550-52CC5DAEBDD9}" destId="{1A9B4E98-D250-460A-9F54-F036F6E78847}" srcOrd="0" destOrd="0" parTransId="{B08A275D-618F-4F41-94FC-5DE286ACA21A}" sibTransId="{B2F643E0-4DD4-4E8C-92D0-8F22BE71AC9D}"/>
    <dgm:cxn modelId="{C8355996-E897-4253-A3DE-4B44801503B8}" type="presOf" srcId="{E50AEB73-F876-484A-A857-F878542D6F47}" destId="{1C193381-D42D-43AE-84B3-D5EC08B0280F}" srcOrd="0" destOrd="2" presId="urn:microsoft.com/office/officeart/2005/8/layout/hList1"/>
    <dgm:cxn modelId="{37203B9E-0F59-4FD1-937F-C65AD6760565}" srcId="{6BC25178-1E64-4A83-9328-883B2D507853}" destId="{F0198852-F2FA-41C1-B8D4-522D71CDFC50}" srcOrd="3" destOrd="0" parTransId="{3195A14A-9D4B-4BDE-93B7-82ECDDB450A6}" sibTransId="{3192A16A-3AA2-4CA3-A2B2-30F3594065BC}"/>
    <dgm:cxn modelId="{C2BBCCA0-E11C-430C-945F-BE55DCBD0086}" type="presOf" srcId="{4C396867-2B91-4591-958E-D5033F1058DD}" destId="{E88D141E-2BB8-4BDC-8B1A-362153AE36D5}" srcOrd="0" destOrd="3" presId="urn:microsoft.com/office/officeart/2005/8/layout/hList1"/>
    <dgm:cxn modelId="{703BD6A2-1989-405F-B9B9-367229E4FC9B}" type="presOf" srcId="{197331F1-A75C-4D2C-9A6E-03FAFF80B0E0}" destId="{538A80F4-3904-472A-B4F1-88909C988358}" srcOrd="0" destOrd="0" presId="urn:microsoft.com/office/officeart/2005/8/layout/hList1"/>
    <dgm:cxn modelId="{27AB63B1-DD48-431B-8016-4B659BCCA686}" type="presOf" srcId="{1A426F66-90BD-4510-8FE6-3444A94597B4}" destId="{0DCD9857-8FB1-4EFE-BC37-6A4848903C86}" srcOrd="0" destOrd="0" presId="urn:microsoft.com/office/officeart/2005/8/layout/hList1"/>
    <dgm:cxn modelId="{097F54B4-1FB6-402E-9667-4AAC87A742FC}" type="presOf" srcId="{02BF6259-2E65-4AA2-BC98-542BA5FEF52A}" destId="{1C193381-D42D-43AE-84B3-D5EC08B0280F}" srcOrd="0" destOrd="1" presId="urn:microsoft.com/office/officeart/2005/8/layout/hList1"/>
    <dgm:cxn modelId="{8EE635B6-ADC1-4764-B582-04BFB02254FA}" srcId="{AF31B5D4-F378-4962-B6CA-36FC1B67A208}" destId="{6BC25178-1E64-4A83-9328-883B2D507853}" srcOrd="1" destOrd="0" parTransId="{71DCA970-BF13-4B56-93ED-6257AF493FD3}" sibTransId="{CD79A1A7-2B56-462F-9207-8207F52C3591}"/>
    <dgm:cxn modelId="{E363C5B6-5D14-495A-BA4A-6F80B02C47B5}" srcId="{1A426F66-90BD-4510-8FE6-3444A94597B4}" destId="{B2F032F6-491D-4F1B-BABD-AE165CE80B9A}" srcOrd="2" destOrd="0" parTransId="{6D6F1B48-ED00-4CEF-AAA1-34F37B5F0DCE}" sibTransId="{0CAC6D1D-52F9-4A3F-B375-A591EAE5879D}"/>
    <dgm:cxn modelId="{4C0F8BB7-CAA8-4906-8E59-CDF0899D9A52}" srcId="{197331F1-A75C-4D2C-9A6E-03FAFF80B0E0}" destId="{7DF76E7C-0D14-4840-A6BD-8F0D82C28216}" srcOrd="2" destOrd="0" parTransId="{30136F6E-F889-4704-87DA-5452E6E0C5AC}" sibTransId="{AF758D1C-235F-4F15-96DC-AC7880138F26}"/>
    <dgm:cxn modelId="{ABB79EC1-7337-439C-84EC-EF6DA8A8436F}" type="presOf" srcId="{ED104A4B-75C3-46DA-B274-5E16C998C4B8}" destId="{75A950F2-1663-445C-A393-5B2907EFD69C}" srcOrd="0" destOrd="1" presId="urn:microsoft.com/office/officeart/2005/8/layout/hList1"/>
    <dgm:cxn modelId="{FA2D9DC2-5B2C-462A-A2A0-17731C2D3229}" type="presOf" srcId="{AF31B5D4-F378-4962-B6CA-36FC1B67A208}" destId="{751F6692-A0C0-4B72-A9C8-CFD2C0FB2AEA}" srcOrd="0" destOrd="0" presId="urn:microsoft.com/office/officeart/2005/8/layout/hList1"/>
    <dgm:cxn modelId="{F7D83FC3-AD74-4BCC-911E-85247CB7256B}" srcId="{197331F1-A75C-4D2C-9A6E-03FAFF80B0E0}" destId="{ED104A4B-75C3-46DA-B274-5E16C998C4B8}" srcOrd="1" destOrd="0" parTransId="{28141A09-63D4-4179-8D16-71D7BCB24021}" sibTransId="{39EE2723-259B-4839-8095-3781AD614120}"/>
    <dgm:cxn modelId="{322BEEC9-F7CA-4F86-92C7-C24E3626F840}" srcId="{6E8BD80E-B599-4FBF-9550-52CC5DAEBDD9}" destId="{7235FDBB-381F-4D29-9DC1-B71D58DF1E27}" srcOrd="3" destOrd="0" parTransId="{26EAC36A-0BBB-461E-971B-15BE47A57522}" sibTransId="{6FC089F8-F5A0-4022-AE67-BEE5CB962BBF}"/>
    <dgm:cxn modelId="{A13742CA-0B54-4AA9-8EA3-68891B7B40C7}" srcId="{197331F1-A75C-4D2C-9A6E-03FAFF80B0E0}" destId="{0298D5D2-023A-481F-A865-75210A63B333}" srcOrd="3" destOrd="0" parTransId="{8421088F-380A-40F0-8A0C-5A672B00D760}" sibTransId="{7A081247-B1D4-4A16-9DF5-06E90655BAFA}"/>
    <dgm:cxn modelId="{137A7BCB-9888-4D0B-907E-A1B73069ADB7}" srcId="{AF31B5D4-F378-4962-B6CA-36FC1B67A208}" destId="{B56373EA-CE6D-4AFB-8075-AE55F8809E1D}" srcOrd="2" destOrd="0" parTransId="{816E23D9-ABB4-4827-A51D-4D93C3CA93A6}" sibTransId="{85414C0D-B056-4BC4-A417-5A425021A838}"/>
    <dgm:cxn modelId="{1B99CCCC-4444-40B8-8766-10623D4CCF16}" type="presOf" srcId="{6BC25178-1E64-4A83-9328-883B2D507853}" destId="{4E85F6BF-C0D1-413B-9DB0-A73DD444B562}" srcOrd="0" destOrd="0" presId="urn:microsoft.com/office/officeart/2005/8/layout/hList1"/>
    <dgm:cxn modelId="{EF406ECD-6B61-4C93-8C2A-75886D602AC8}" type="presOf" srcId="{B56373EA-CE6D-4AFB-8075-AE55F8809E1D}" destId="{9D34703F-06CA-446D-8626-590443712388}" srcOrd="0" destOrd="0" presId="urn:microsoft.com/office/officeart/2005/8/layout/hList1"/>
    <dgm:cxn modelId="{419365CF-08D2-4F90-9E54-2F00B5235F74}" type="presOf" srcId="{9CB62EE5-AB7E-4C59-8598-59AD626A7484}" destId="{802267AE-A1F3-41B0-BF63-9E370EA26515}" srcOrd="0" destOrd="4" presId="urn:microsoft.com/office/officeart/2005/8/layout/hList1"/>
    <dgm:cxn modelId="{4828BED0-5237-4352-9573-79832763C761}" type="presOf" srcId="{FD1DA6A7-8F5E-4019-8F01-E6AD8D6E7B2B}" destId="{75A950F2-1663-445C-A393-5B2907EFD69C}" srcOrd="0" destOrd="4" presId="urn:microsoft.com/office/officeart/2005/8/layout/hList1"/>
    <dgm:cxn modelId="{DA3965D7-0178-43D8-802E-2B1246B5C0C7}" type="presOf" srcId="{D0D7EE6F-ABAC-4AB0-85A6-29032A569F88}" destId="{126C1205-0A70-4DC9-903F-5F2A6C1D7B87}" srcOrd="0" destOrd="0" presId="urn:microsoft.com/office/officeart/2005/8/layout/hList1"/>
    <dgm:cxn modelId="{540C78DA-0BD0-464A-B77B-3C5F2E6CB09C}" type="presOf" srcId="{0CD2569B-976D-44BB-9F87-BAB435A9ADDF}" destId="{802267AE-A1F3-41B0-BF63-9E370EA26515}" srcOrd="0" destOrd="1" presId="urn:microsoft.com/office/officeart/2005/8/layout/hList1"/>
    <dgm:cxn modelId="{981606E6-2E6A-4B0A-8397-119995E92876}" srcId="{6BC25178-1E64-4A83-9328-883B2D507853}" destId="{0CD2569B-976D-44BB-9F87-BAB435A9ADDF}" srcOrd="1" destOrd="0" parTransId="{7646235C-2F1F-45C4-A783-4D7334E0D83D}" sibTransId="{F6C81433-B7CF-428A-B027-4FBD1922B79E}"/>
    <dgm:cxn modelId="{7C23CCE7-704A-4E72-917F-3E1F267D7AD9}" type="presOf" srcId="{B192F8E2-DDC7-44A6-A8A5-BF8D51599043}" destId="{E88D141E-2BB8-4BDC-8B1A-362153AE36D5}" srcOrd="0" destOrd="0" presId="urn:microsoft.com/office/officeart/2005/8/layout/hList1"/>
    <dgm:cxn modelId="{26F1ADE8-458F-49B3-BA76-88206C1A6579}" type="presOf" srcId="{7235FDBB-381F-4D29-9DC1-B71D58DF1E27}" destId="{1C193381-D42D-43AE-84B3-D5EC08B0280F}" srcOrd="0" destOrd="3" presId="urn:microsoft.com/office/officeart/2005/8/layout/hList1"/>
    <dgm:cxn modelId="{5058C2EF-36D7-44C7-9CC2-22D7057514ED}" srcId="{B56373EA-CE6D-4AFB-8075-AE55F8809E1D}" destId="{53F25698-2B7D-43A6-8516-2706E9BC7684}" srcOrd="1" destOrd="0" parTransId="{6464EE5B-A44C-45D3-9F7F-5155D1AE2655}" sibTransId="{BA4AFDB9-C207-4859-82D0-0D46C32BDA3D}"/>
    <dgm:cxn modelId="{341054F2-2216-48EE-BA7E-26F7292CBFC8}" type="presOf" srcId="{6E8BD80E-B599-4FBF-9550-52CC5DAEBDD9}" destId="{6E81761E-3853-418D-B64B-4EA57402065F}" srcOrd="0" destOrd="0" presId="urn:microsoft.com/office/officeart/2005/8/layout/hList1"/>
    <dgm:cxn modelId="{D7CD99F2-9A21-4017-B57D-1D992A6C5EFB}" srcId="{1A426F66-90BD-4510-8FE6-3444A94597B4}" destId="{B192F8E2-DDC7-44A6-A8A5-BF8D51599043}" srcOrd="0" destOrd="0" parTransId="{01EA078F-E4FE-42C4-A9C6-4267DF3FB0B0}" sibTransId="{D9E92C9B-5995-4F5F-BE2F-73F188F97411}"/>
    <dgm:cxn modelId="{73E67CEB-91C5-4915-B33B-AA6E31BA8D24}" type="presParOf" srcId="{751F6692-A0C0-4B72-A9C8-CFD2C0FB2AEA}" destId="{F86B8129-5751-4185-823E-FBFB877F4B31}" srcOrd="0" destOrd="0" presId="urn:microsoft.com/office/officeart/2005/8/layout/hList1"/>
    <dgm:cxn modelId="{CD57C5EB-A414-4F25-A1A4-681C4F60EA61}" type="presParOf" srcId="{F86B8129-5751-4185-823E-FBFB877F4B31}" destId="{0DCD9857-8FB1-4EFE-BC37-6A4848903C86}" srcOrd="0" destOrd="0" presId="urn:microsoft.com/office/officeart/2005/8/layout/hList1"/>
    <dgm:cxn modelId="{C3B4E817-2912-4148-A939-FE54A348862D}" type="presParOf" srcId="{F86B8129-5751-4185-823E-FBFB877F4B31}" destId="{E88D141E-2BB8-4BDC-8B1A-362153AE36D5}" srcOrd="1" destOrd="0" presId="urn:microsoft.com/office/officeart/2005/8/layout/hList1"/>
    <dgm:cxn modelId="{A2A1E226-8EE5-41AA-8F8F-A00C62B92C08}" type="presParOf" srcId="{751F6692-A0C0-4B72-A9C8-CFD2C0FB2AEA}" destId="{3E80293B-E28A-4BD8-A729-50E8A0327C9A}" srcOrd="1" destOrd="0" presId="urn:microsoft.com/office/officeart/2005/8/layout/hList1"/>
    <dgm:cxn modelId="{3268063F-9D6B-4454-BD3E-EB70AA44374A}" type="presParOf" srcId="{751F6692-A0C0-4B72-A9C8-CFD2C0FB2AEA}" destId="{5CD67D30-D75E-42F8-B0FF-A8C984040F71}" srcOrd="2" destOrd="0" presId="urn:microsoft.com/office/officeart/2005/8/layout/hList1"/>
    <dgm:cxn modelId="{B3AFCFED-71DA-4C00-87DB-9D73D8D113C3}" type="presParOf" srcId="{5CD67D30-D75E-42F8-B0FF-A8C984040F71}" destId="{4E85F6BF-C0D1-413B-9DB0-A73DD444B562}" srcOrd="0" destOrd="0" presId="urn:microsoft.com/office/officeart/2005/8/layout/hList1"/>
    <dgm:cxn modelId="{AA3D7B56-504E-44BB-8527-18E406B24CBD}" type="presParOf" srcId="{5CD67D30-D75E-42F8-B0FF-A8C984040F71}" destId="{802267AE-A1F3-41B0-BF63-9E370EA26515}" srcOrd="1" destOrd="0" presId="urn:microsoft.com/office/officeart/2005/8/layout/hList1"/>
    <dgm:cxn modelId="{420517D3-2F32-4F62-B742-870E9CF2FC20}" type="presParOf" srcId="{751F6692-A0C0-4B72-A9C8-CFD2C0FB2AEA}" destId="{3AB4CA5C-19A9-4EB7-B3C2-2564A664CC9C}" srcOrd="3" destOrd="0" presId="urn:microsoft.com/office/officeart/2005/8/layout/hList1"/>
    <dgm:cxn modelId="{8EC5511A-60F6-44D6-A514-BC3C26C78B67}" type="presParOf" srcId="{751F6692-A0C0-4B72-A9C8-CFD2C0FB2AEA}" destId="{A857C5AD-9BCD-4E7A-AE79-D5BDDF32A62D}" srcOrd="4" destOrd="0" presId="urn:microsoft.com/office/officeart/2005/8/layout/hList1"/>
    <dgm:cxn modelId="{F0262D65-C3C0-4603-86A5-18241B3E88AF}" type="presParOf" srcId="{A857C5AD-9BCD-4E7A-AE79-D5BDDF32A62D}" destId="{9D34703F-06CA-446D-8626-590443712388}" srcOrd="0" destOrd="0" presId="urn:microsoft.com/office/officeart/2005/8/layout/hList1"/>
    <dgm:cxn modelId="{8304E705-B29C-4248-9EB2-888F24D7922F}" type="presParOf" srcId="{A857C5AD-9BCD-4E7A-AE79-D5BDDF32A62D}" destId="{126C1205-0A70-4DC9-903F-5F2A6C1D7B87}" srcOrd="1" destOrd="0" presId="urn:microsoft.com/office/officeart/2005/8/layout/hList1"/>
    <dgm:cxn modelId="{6F428150-7D05-42E1-BF82-33A0A1025976}" type="presParOf" srcId="{751F6692-A0C0-4B72-A9C8-CFD2C0FB2AEA}" destId="{E348E377-76F0-43AB-A77A-708B3EDF326B}" srcOrd="5" destOrd="0" presId="urn:microsoft.com/office/officeart/2005/8/layout/hList1"/>
    <dgm:cxn modelId="{32C7E325-B197-4943-B13F-F9E8BEE24747}" type="presParOf" srcId="{751F6692-A0C0-4B72-A9C8-CFD2C0FB2AEA}" destId="{04044C2E-ECE7-4391-8BA2-CF55FDB18384}" srcOrd="6" destOrd="0" presId="urn:microsoft.com/office/officeart/2005/8/layout/hList1"/>
    <dgm:cxn modelId="{9922351C-A44F-4F76-9F7A-851562788F82}" type="presParOf" srcId="{04044C2E-ECE7-4391-8BA2-CF55FDB18384}" destId="{538A80F4-3904-472A-B4F1-88909C988358}" srcOrd="0" destOrd="0" presId="urn:microsoft.com/office/officeart/2005/8/layout/hList1"/>
    <dgm:cxn modelId="{9AF2A10F-FC35-4297-BB13-A223197B7CB4}" type="presParOf" srcId="{04044C2E-ECE7-4391-8BA2-CF55FDB18384}" destId="{75A950F2-1663-445C-A393-5B2907EFD69C}" srcOrd="1" destOrd="0" presId="urn:microsoft.com/office/officeart/2005/8/layout/hList1"/>
    <dgm:cxn modelId="{87233825-ED4C-4396-9A38-CED59C7A22EF}" type="presParOf" srcId="{751F6692-A0C0-4B72-A9C8-CFD2C0FB2AEA}" destId="{4B46DE08-9FE2-4486-B096-51DA376F3E1C}" srcOrd="7" destOrd="0" presId="urn:microsoft.com/office/officeart/2005/8/layout/hList1"/>
    <dgm:cxn modelId="{6426712E-6BC0-4313-9EC8-228BB7182B85}" type="presParOf" srcId="{751F6692-A0C0-4B72-A9C8-CFD2C0FB2AEA}" destId="{DC0CAE66-7551-438A-8CB6-E84B3411812F}" srcOrd="8" destOrd="0" presId="urn:microsoft.com/office/officeart/2005/8/layout/hList1"/>
    <dgm:cxn modelId="{EFE92609-DD6C-4CD5-8606-68C66C49C1E0}" type="presParOf" srcId="{DC0CAE66-7551-438A-8CB6-E84B3411812F}" destId="{6E81761E-3853-418D-B64B-4EA57402065F}" srcOrd="0" destOrd="0" presId="urn:microsoft.com/office/officeart/2005/8/layout/hList1"/>
    <dgm:cxn modelId="{E8CEE561-05EA-4E25-BF1E-FF368BF24B90}" type="presParOf" srcId="{DC0CAE66-7551-438A-8CB6-E84B3411812F}" destId="{1C193381-D42D-43AE-84B3-D5EC08B0280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299EB4-47EC-43A9-B602-65E11ECDE3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09E0420-D57E-403B-91F9-69446B55F22C}">
      <dgm:prSet phldrT="[Text]" custT="1"/>
      <dgm:spPr/>
      <dgm:t>
        <a:bodyPr/>
        <a:lstStyle/>
        <a:p>
          <a:pPr>
            <a:buFont typeface="Wingdings" panose="05000000000000000000" pitchFamily="2" charset="2"/>
            <a:buChar char="Ø"/>
          </a:pPr>
          <a:r>
            <a:rPr lang="en-US" sz="2000" b="1" dirty="0">
              <a:solidFill>
                <a:schemeClr val="bg1"/>
              </a:solidFill>
            </a:rPr>
            <a:t>Campaign 1</a:t>
          </a:r>
        </a:p>
      </dgm:t>
    </dgm:pt>
    <dgm:pt modelId="{9D9EE9B9-9E05-4BC6-AFAC-D4B8F138EC03}" type="parTrans" cxnId="{84F93501-B52D-4E28-B451-6FE0B148E3C4}">
      <dgm:prSet/>
      <dgm:spPr/>
      <dgm:t>
        <a:bodyPr/>
        <a:lstStyle/>
        <a:p>
          <a:endParaRPr lang="en-US"/>
        </a:p>
      </dgm:t>
    </dgm:pt>
    <dgm:pt modelId="{965965F4-DF55-41EC-8597-992B1F6F2C3C}" type="sibTrans" cxnId="{84F93501-B52D-4E28-B451-6FE0B148E3C4}">
      <dgm:prSet/>
      <dgm:spPr/>
      <dgm:t>
        <a:bodyPr/>
        <a:lstStyle/>
        <a:p>
          <a:endParaRPr lang="en-US"/>
        </a:p>
      </dgm:t>
    </dgm:pt>
    <dgm:pt modelId="{B4AC257D-477A-4079-A85A-5C8B11BD3C50}">
      <dgm:prSet phldrT="[Text]" custT="1"/>
      <dgm:spPr/>
      <dgm:t>
        <a:bodyPr/>
        <a:lstStyle/>
        <a:p>
          <a:pPr>
            <a:lnSpc>
              <a:spcPct val="100000"/>
            </a:lnSpc>
            <a:spcAft>
              <a:spcPts val="500"/>
            </a:spcAft>
          </a:pPr>
          <a:r>
            <a:rPr lang="en-US" sz="1200" dirty="0"/>
            <a:t>Targets Catalog channel</a:t>
          </a:r>
        </a:p>
      </dgm:t>
    </dgm:pt>
    <dgm:pt modelId="{37F55614-DE5F-4682-B1E3-5AC8A06B26CE}" type="parTrans" cxnId="{6D82357F-9E83-433C-A86B-F1CDEECF5E58}">
      <dgm:prSet/>
      <dgm:spPr/>
      <dgm:t>
        <a:bodyPr/>
        <a:lstStyle/>
        <a:p>
          <a:endParaRPr lang="en-US"/>
        </a:p>
      </dgm:t>
    </dgm:pt>
    <dgm:pt modelId="{DC8CA537-414B-4AF5-B8D1-989A8468808E}" type="sibTrans" cxnId="{6D82357F-9E83-433C-A86B-F1CDEECF5E58}">
      <dgm:prSet/>
      <dgm:spPr/>
      <dgm:t>
        <a:bodyPr/>
        <a:lstStyle/>
        <a:p>
          <a:endParaRPr lang="en-US"/>
        </a:p>
      </dgm:t>
    </dgm:pt>
    <dgm:pt modelId="{0EAAC9B8-5306-4E02-9B98-514254048651}">
      <dgm:prSet phldrT="[Text]" custT="1"/>
      <dgm:spPr/>
      <dgm:t>
        <a:bodyPr/>
        <a:lstStyle/>
        <a:p>
          <a:r>
            <a:rPr lang="en-US" sz="2000" b="1" dirty="0">
              <a:solidFill>
                <a:schemeClr val="bg1"/>
              </a:solidFill>
            </a:rPr>
            <a:t>Campaign 2</a:t>
          </a:r>
          <a:endParaRPr lang="en-US" sz="2000" b="1" dirty="0"/>
        </a:p>
      </dgm:t>
    </dgm:pt>
    <dgm:pt modelId="{229EEB42-88E9-4503-A8BB-1BE106AC262C}" type="parTrans" cxnId="{E1A6900C-3FBA-48B5-9088-16173F07BDF1}">
      <dgm:prSet/>
      <dgm:spPr/>
      <dgm:t>
        <a:bodyPr/>
        <a:lstStyle/>
        <a:p>
          <a:endParaRPr lang="en-US"/>
        </a:p>
      </dgm:t>
    </dgm:pt>
    <dgm:pt modelId="{C6A017C7-DF24-4B1A-9D9F-A0236428C6BC}" type="sibTrans" cxnId="{E1A6900C-3FBA-48B5-9088-16173F07BDF1}">
      <dgm:prSet/>
      <dgm:spPr/>
      <dgm:t>
        <a:bodyPr/>
        <a:lstStyle/>
        <a:p>
          <a:endParaRPr lang="en-US"/>
        </a:p>
      </dgm:t>
    </dgm:pt>
    <dgm:pt modelId="{C1B7ECAA-D701-41D5-892C-1DB5E4156EC8}">
      <dgm:prSet phldrT="[Text]" custT="1"/>
      <dgm:spPr/>
      <dgm:t>
        <a:bodyPr/>
        <a:lstStyle/>
        <a:p>
          <a:r>
            <a:rPr lang="en-US" sz="2000" b="1" dirty="0">
              <a:solidFill>
                <a:schemeClr val="bg1"/>
              </a:solidFill>
            </a:rPr>
            <a:t>Campaign 5</a:t>
          </a:r>
          <a:endParaRPr lang="en-US" sz="2000" b="1" dirty="0"/>
        </a:p>
      </dgm:t>
    </dgm:pt>
    <dgm:pt modelId="{FF109AFC-022B-4880-ADD7-1C3D56A8BD46}" type="parTrans" cxnId="{DE142170-20CA-4877-ACDF-4BE9F243BF97}">
      <dgm:prSet/>
      <dgm:spPr/>
      <dgm:t>
        <a:bodyPr/>
        <a:lstStyle/>
        <a:p>
          <a:endParaRPr lang="en-US"/>
        </a:p>
      </dgm:t>
    </dgm:pt>
    <dgm:pt modelId="{CF87B7F8-9C6A-4B71-AAFA-B0A270B6647D}" type="sibTrans" cxnId="{DE142170-20CA-4877-ACDF-4BE9F243BF97}">
      <dgm:prSet/>
      <dgm:spPr/>
      <dgm:t>
        <a:bodyPr/>
        <a:lstStyle/>
        <a:p>
          <a:endParaRPr lang="en-US"/>
        </a:p>
      </dgm:t>
    </dgm:pt>
    <dgm:pt modelId="{C0FB5C34-3AA0-4E10-BFCB-B563CEEC2E56}">
      <dgm:prSet phldrT="[Text]" custT="1"/>
      <dgm:spPr/>
      <dgm:t>
        <a:bodyPr/>
        <a:lstStyle/>
        <a:p>
          <a:r>
            <a:rPr lang="en-US" sz="1200" dirty="0"/>
            <a:t>Targets Catalog sales</a:t>
          </a:r>
        </a:p>
      </dgm:t>
    </dgm:pt>
    <dgm:pt modelId="{088E55FC-39C6-4C98-8870-447187E69F9D}" type="parTrans" cxnId="{1D3C0AF7-B32F-4E9F-A8BB-89C02E5CEFFC}">
      <dgm:prSet/>
      <dgm:spPr/>
      <dgm:t>
        <a:bodyPr/>
        <a:lstStyle/>
        <a:p>
          <a:endParaRPr lang="en-US"/>
        </a:p>
      </dgm:t>
    </dgm:pt>
    <dgm:pt modelId="{61CF6674-663E-42DB-85A9-1E3AD007010F}" type="sibTrans" cxnId="{1D3C0AF7-B32F-4E9F-A8BB-89C02E5CEFFC}">
      <dgm:prSet/>
      <dgm:spPr/>
      <dgm:t>
        <a:bodyPr/>
        <a:lstStyle/>
        <a:p>
          <a:endParaRPr lang="en-US"/>
        </a:p>
      </dgm:t>
    </dgm:pt>
    <dgm:pt modelId="{383BEA94-EB38-4D29-9CD9-2A15FAB7175F}">
      <dgm:prSet phldrT="[Text]" custT="1"/>
      <dgm:spPr/>
      <dgm:t>
        <a:bodyPr/>
        <a:lstStyle/>
        <a:p>
          <a:pPr>
            <a:spcAft>
              <a:spcPts val="500"/>
            </a:spcAft>
          </a:pPr>
          <a:r>
            <a:rPr lang="en-US" sz="1200" dirty="0"/>
            <a:t>Poorest performing campaign @ 1.2% acceptance rate</a:t>
          </a:r>
        </a:p>
      </dgm:t>
    </dgm:pt>
    <dgm:pt modelId="{2CA5DB7E-F0C5-414F-982A-9DBCC9E42C80}" type="parTrans" cxnId="{406A658B-3F56-4A4F-96F0-E2473A5DB439}">
      <dgm:prSet/>
      <dgm:spPr/>
      <dgm:t>
        <a:bodyPr/>
        <a:lstStyle/>
        <a:p>
          <a:endParaRPr lang="en-US"/>
        </a:p>
      </dgm:t>
    </dgm:pt>
    <dgm:pt modelId="{6ED23B57-7138-48DF-9C30-C959E08549B8}" type="sibTrans" cxnId="{406A658B-3F56-4A4F-96F0-E2473A5DB439}">
      <dgm:prSet/>
      <dgm:spPr/>
      <dgm:t>
        <a:bodyPr/>
        <a:lstStyle/>
        <a:p>
          <a:endParaRPr lang="en-US"/>
        </a:p>
      </dgm:t>
    </dgm:pt>
    <dgm:pt modelId="{4DE49721-1749-4678-94A5-CF0CD2759598}">
      <dgm:prSet phldrT="[Text]" custT="1"/>
      <dgm:spPr/>
      <dgm:t>
        <a:bodyPr/>
        <a:lstStyle/>
        <a:p>
          <a:pPr>
            <a:spcAft>
              <a:spcPct val="15000"/>
            </a:spcAft>
          </a:pPr>
          <a:r>
            <a:rPr lang="en-US" sz="1200" dirty="0"/>
            <a:t>The data indicates these are returning customers</a:t>
          </a:r>
        </a:p>
      </dgm:t>
    </dgm:pt>
    <dgm:pt modelId="{0B887515-8C13-453D-966C-59F208312623}" type="parTrans" cxnId="{6FF2090C-82E9-42CC-BDB3-00B9E651E4BE}">
      <dgm:prSet/>
      <dgm:spPr/>
      <dgm:t>
        <a:bodyPr/>
        <a:lstStyle/>
        <a:p>
          <a:endParaRPr lang="en-US"/>
        </a:p>
      </dgm:t>
    </dgm:pt>
    <dgm:pt modelId="{A3F03389-3CA9-470C-9C6B-B20F06FD7E3E}" type="sibTrans" cxnId="{6FF2090C-82E9-42CC-BDB3-00B9E651E4BE}">
      <dgm:prSet/>
      <dgm:spPr/>
      <dgm:t>
        <a:bodyPr/>
        <a:lstStyle/>
        <a:p>
          <a:endParaRPr lang="en-US"/>
        </a:p>
      </dgm:t>
    </dgm:pt>
    <dgm:pt modelId="{E77F92DF-9AE6-4EF9-9491-44EECF8D7532}">
      <dgm:prSet phldrT="[Text]" custT="1"/>
      <dgm:spPr/>
      <dgm:t>
        <a:bodyPr/>
        <a:lstStyle/>
        <a:p>
          <a:pPr>
            <a:buFont typeface="Wingdings" panose="05000000000000000000" pitchFamily="2" charset="2"/>
            <a:buChar char="Ø"/>
          </a:pPr>
          <a:r>
            <a:rPr lang="en-US" sz="2000" b="1" dirty="0">
              <a:solidFill>
                <a:schemeClr val="bg1"/>
              </a:solidFill>
            </a:rPr>
            <a:t>Campaign 3</a:t>
          </a:r>
          <a:endParaRPr lang="en-US" sz="2000" b="1" dirty="0"/>
        </a:p>
      </dgm:t>
    </dgm:pt>
    <dgm:pt modelId="{B525326B-0629-4815-88CD-9DF83202819C}" type="parTrans" cxnId="{C0341EE0-9022-4C9F-A26B-F08A0A7DB170}">
      <dgm:prSet/>
      <dgm:spPr/>
      <dgm:t>
        <a:bodyPr/>
        <a:lstStyle/>
        <a:p>
          <a:endParaRPr lang="en-US"/>
        </a:p>
      </dgm:t>
    </dgm:pt>
    <dgm:pt modelId="{F4EF10AE-DB01-4334-A6C9-BD6EB02B0359}" type="sibTrans" cxnId="{C0341EE0-9022-4C9F-A26B-F08A0A7DB170}">
      <dgm:prSet/>
      <dgm:spPr/>
      <dgm:t>
        <a:bodyPr/>
        <a:lstStyle/>
        <a:p>
          <a:endParaRPr lang="en-US"/>
        </a:p>
      </dgm:t>
    </dgm:pt>
    <dgm:pt modelId="{5C381BC9-214F-41A6-AADD-185DDA94DD96}">
      <dgm:prSet phldrT="[Text]" custT="1"/>
      <dgm:spPr/>
      <dgm:t>
        <a:bodyPr/>
        <a:lstStyle/>
        <a:p>
          <a:pPr>
            <a:buFont typeface="Wingdings" panose="05000000000000000000" pitchFamily="2" charset="2"/>
            <a:buChar char="Ø"/>
          </a:pPr>
          <a:r>
            <a:rPr lang="en-US" sz="2000" b="1" dirty="0">
              <a:solidFill>
                <a:schemeClr val="bg1"/>
              </a:solidFill>
            </a:rPr>
            <a:t>Campaign 4</a:t>
          </a:r>
          <a:endParaRPr lang="en-US" sz="2000" b="1" dirty="0"/>
        </a:p>
      </dgm:t>
    </dgm:pt>
    <dgm:pt modelId="{9C048B6B-6122-4A43-B241-942BF0DB9F89}" type="parTrans" cxnId="{16CEC7C9-66F0-4723-B662-3331ADEE1B98}">
      <dgm:prSet/>
      <dgm:spPr/>
      <dgm:t>
        <a:bodyPr/>
        <a:lstStyle/>
        <a:p>
          <a:endParaRPr lang="en-US"/>
        </a:p>
      </dgm:t>
    </dgm:pt>
    <dgm:pt modelId="{8EE6765F-CAEA-48BA-8FEA-F972495ACAB5}" type="sibTrans" cxnId="{16CEC7C9-66F0-4723-B662-3331ADEE1B98}">
      <dgm:prSet/>
      <dgm:spPr/>
      <dgm:t>
        <a:bodyPr/>
        <a:lstStyle/>
        <a:p>
          <a:endParaRPr lang="en-US"/>
        </a:p>
      </dgm:t>
    </dgm:pt>
    <dgm:pt modelId="{F5259ADF-851E-447A-99FD-57C58909C3AF}">
      <dgm:prSet phldrT="[Text]" custT="1"/>
      <dgm:spPr/>
      <dgm:t>
        <a:bodyPr/>
        <a:lstStyle/>
        <a:p>
          <a:pPr>
            <a:lnSpc>
              <a:spcPct val="100000"/>
            </a:lnSpc>
            <a:spcAft>
              <a:spcPts val="500"/>
            </a:spcAft>
          </a:pPr>
          <a:r>
            <a:rPr lang="en-US" sz="1200" dirty="0"/>
            <a:t>Wine, Meat, Fish, and Sweets are popular products</a:t>
          </a:r>
        </a:p>
      </dgm:t>
    </dgm:pt>
    <dgm:pt modelId="{0749991F-783D-4DDB-9599-96D7508B8298}" type="parTrans" cxnId="{34000FDE-9DF7-4303-A057-0E844AB88801}">
      <dgm:prSet/>
      <dgm:spPr/>
      <dgm:t>
        <a:bodyPr/>
        <a:lstStyle/>
        <a:p>
          <a:endParaRPr lang="en-US"/>
        </a:p>
      </dgm:t>
    </dgm:pt>
    <dgm:pt modelId="{C4DFEC5F-E77F-4C17-BB5C-EC44F076E50E}" type="sibTrans" cxnId="{34000FDE-9DF7-4303-A057-0E844AB88801}">
      <dgm:prSet/>
      <dgm:spPr/>
      <dgm:t>
        <a:bodyPr/>
        <a:lstStyle/>
        <a:p>
          <a:endParaRPr lang="en-US"/>
        </a:p>
      </dgm:t>
    </dgm:pt>
    <dgm:pt modelId="{E0098CC5-686D-455A-83AE-251E7FE840B5}">
      <dgm:prSet phldrT="[Text]" custT="1"/>
      <dgm:spPr/>
      <dgm:t>
        <a:bodyPr/>
        <a:lstStyle/>
        <a:p>
          <a:pPr>
            <a:lnSpc>
              <a:spcPct val="100000"/>
            </a:lnSpc>
            <a:spcAft>
              <a:spcPts val="500"/>
            </a:spcAft>
          </a:pPr>
          <a:r>
            <a:rPr lang="en-US" sz="1200" dirty="0"/>
            <a:t>121 customers responded, a 5.4% acceptance rate</a:t>
          </a:r>
        </a:p>
      </dgm:t>
    </dgm:pt>
    <dgm:pt modelId="{02670B6F-EA9B-455A-B430-5BF1AF278A34}" type="parTrans" cxnId="{53CC76BD-EE8A-4D9E-85A4-22E029DD1204}">
      <dgm:prSet/>
      <dgm:spPr/>
      <dgm:t>
        <a:bodyPr/>
        <a:lstStyle/>
        <a:p>
          <a:endParaRPr lang="en-US"/>
        </a:p>
      </dgm:t>
    </dgm:pt>
    <dgm:pt modelId="{601358E8-66CB-4BB7-9975-7E63041964AD}" type="sibTrans" cxnId="{53CC76BD-EE8A-4D9E-85A4-22E029DD1204}">
      <dgm:prSet/>
      <dgm:spPr/>
      <dgm:t>
        <a:bodyPr/>
        <a:lstStyle/>
        <a:p>
          <a:endParaRPr lang="en-US"/>
        </a:p>
      </dgm:t>
    </dgm:pt>
    <dgm:pt modelId="{A59B51EF-33BE-4D4D-B580-F5CC8682E90B}">
      <dgm:prSet phldrT="[Text]" custT="1"/>
      <dgm:spPr/>
      <dgm:t>
        <a:bodyPr/>
        <a:lstStyle/>
        <a:p>
          <a:pPr>
            <a:lnSpc>
              <a:spcPct val="100000"/>
            </a:lnSpc>
            <a:spcAft>
              <a:spcPts val="500"/>
            </a:spcAft>
          </a:pPr>
          <a:r>
            <a:rPr lang="en-US" sz="1200" dirty="0"/>
            <a:t>Customer that responded earn greater than 52k per year</a:t>
          </a:r>
        </a:p>
      </dgm:t>
    </dgm:pt>
    <dgm:pt modelId="{3C3B7723-73AA-4851-A6B3-BB70DEA3F0AD}" type="parTrans" cxnId="{F051CC76-AE9E-4702-91A8-8477E395F377}">
      <dgm:prSet/>
      <dgm:spPr/>
      <dgm:t>
        <a:bodyPr/>
        <a:lstStyle/>
        <a:p>
          <a:endParaRPr lang="en-US"/>
        </a:p>
      </dgm:t>
    </dgm:pt>
    <dgm:pt modelId="{5DEA62AA-C16D-4783-B6A0-FC9C7EF1513E}" type="sibTrans" cxnId="{F051CC76-AE9E-4702-91A8-8477E395F377}">
      <dgm:prSet/>
      <dgm:spPr/>
      <dgm:t>
        <a:bodyPr/>
        <a:lstStyle/>
        <a:p>
          <a:endParaRPr lang="en-US"/>
        </a:p>
      </dgm:t>
    </dgm:pt>
    <dgm:pt modelId="{B2FB9AC3-D236-4C68-A0EB-8755EF9FCDAF}">
      <dgm:prSet phldrT="[Text]" custT="1"/>
      <dgm:spPr/>
      <dgm:t>
        <a:bodyPr/>
        <a:lstStyle/>
        <a:p>
          <a:pPr>
            <a:lnSpc>
              <a:spcPct val="100000"/>
            </a:lnSpc>
            <a:spcAft>
              <a:spcPts val="500"/>
            </a:spcAft>
          </a:pPr>
          <a:r>
            <a:rPr lang="en-US" sz="1200" dirty="0"/>
            <a:t>The data indicates these are returning customers</a:t>
          </a:r>
        </a:p>
      </dgm:t>
    </dgm:pt>
    <dgm:pt modelId="{E11A1E6E-CC59-42D3-A964-AAEE81C7CD1C}" type="parTrans" cxnId="{6ECD8986-1BB1-48FD-A91D-AE690ED1F6B5}">
      <dgm:prSet/>
      <dgm:spPr/>
      <dgm:t>
        <a:bodyPr/>
        <a:lstStyle/>
        <a:p>
          <a:endParaRPr lang="en-US"/>
        </a:p>
      </dgm:t>
    </dgm:pt>
    <dgm:pt modelId="{27BC70C7-AD67-4A93-8B1C-2A85BE29EB96}" type="sibTrans" cxnId="{6ECD8986-1BB1-48FD-A91D-AE690ED1F6B5}">
      <dgm:prSet/>
      <dgm:spPr/>
      <dgm:t>
        <a:bodyPr/>
        <a:lstStyle/>
        <a:p>
          <a:endParaRPr lang="en-US"/>
        </a:p>
      </dgm:t>
    </dgm:pt>
    <dgm:pt modelId="{75A33922-D61C-49B1-B1D5-7B9EA509669A}">
      <dgm:prSet phldrT="[Text]" custT="1"/>
      <dgm:spPr/>
      <dgm:t>
        <a:bodyPr/>
        <a:lstStyle/>
        <a:p>
          <a:pPr>
            <a:spcAft>
              <a:spcPts val="500"/>
            </a:spcAft>
          </a:pPr>
          <a:r>
            <a:rPr lang="en-US" sz="1200" dirty="0"/>
            <a:t>No clear customer or product targets</a:t>
          </a:r>
        </a:p>
      </dgm:t>
    </dgm:pt>
    <dgm:pt modelId="{8F515F83-0A79-4220-A14F-EE1B3B93C788}" type="parTrans" cxnId="{81B70310-A830-49BC-A74B-C47FDF53D819}">
      <dgm:prSet/>
      <dgm:spPr/>
      <dgm:t>
        <a:bodyPr/>
        <a:lstStyle/>
        <a:p>
          <a:endParaRPr lang="en-US"/>
        </a:p>
      </dgm:t>
    </dgm:pt>
    <dgm:pt modelId="{13D6DAE3-CD40-4329-B6EC-F37DECF65041}" type="sibTrans" cxnId="{81B70310-A830-49BC-A74B-C47FDF53D819}">
      <dgm:prSet/>
      <dgm:spPr/>
      <dgm:t>
        <a:bodyPr/>
        <a:lstStyle/>
        <a:p>
          <a:endParaRPr lang="en-US"/>
        </a:p>
      </dgm:t>
    </dgm:pt>
    <dgm:pt modelId="{25185482-EC23-4B8C-B241-BD0E53E25B7C}">
      <dgm:prSet phldrT="[Text]" custT="1"/>
      <dgm:spPr/>
      <dgm:t>
        <a:bodyPr/>
        <a:lstStyle/>
        <a:p>
          <a:pPr>
            <a:spcAft>
              <a:spcPts val="500"/>
            </a:spcAft>
          </a:pPr>
          <a:r>
            <a:rPr lang="en-US" sz="1200" dirty="0"/>
            <a:t>27 customers responded to this campaign</a:t>
          </a:r>
        </a:p>
      </dgm:t>
    </dgm:pt>
    <dgm:pt modelId="{FADEE3F4-7741-4885-BB7E-475A61FC57A3}" type="parTrans" cxnId="{B48F8E69-B43E-4754-8FF6-8FBCC9C75164}">
      <dgm:prSet/>
      <dgm:spPr/>
      <dgm:t>
        <a:bodyPr/>
        <a:lstStyle/>
        <a:p>
          <a:endParaRPr lang="en-US"/>
        </a:p>
      </dgm:t>
    </dgm:pt>
    <dgm:pt modelId="{499386AD-75CD-497C-987F-8DBD5F3D37AA}" type="sibTrans" cxnId="{B48F8E69-B43E-4754-8FF6-8FBCC9C75164}">
      <dgm:prSet/>
      <dgm:spPr/>
      <dgm:t>
        <a:bodyPr/>
        <a:lstStyle/>
        <a:p>
          <a:endParaRPr lang="en-US"/>
        </a:p>
      </dgm:t>
    </dgm:pt>
    <dgm:pt modelId="{2E40A7CF-96FF-4E3E-8187-91B5F5F1E139}">
      <dgm:prSet custT="1"/>
      <dgm:spPr/>
      <dgm:t>
        <a:bodyPr/>
        <a:lstStyle/>
        <a:p>
          <a:pPr>
            <a:spcAft>
              <a:spcPts val="500"/>
            </a:spcAft>
          </a:pPr>
          <a:r>
            <a:rPr lang="en-US" sz="1200" dirty="0"/>
            <a:t>Targets the Website channel</a:t>
          </a:r>
        </a:p>
      </dgm:t>
    </dgm:pt>
    <dgm:pt modelId="{9DE4229E-242C-417A-8C86-82967E5C5212}" type="parTrans" cxnId="{B71ECBA3-E024-4F45-BEE0-279B6020D222}">
      <dgm:prSet/>
      <dgm:spPr/>
      <dgm:t>
        <a:bodyPr/>
        <a:lstStyle/>
        <a:p>
          <a:endParaRPr lang="en-US"/>
        </a:p>
      </dgm:t>
    </dgm:pt>
    <dgm:pt modelId="{8AB6463E-001B-4C2D-A15F-8ECC1C77ECBF}" type="sibTrans" cxnId="{B71ECBA3-E024-4F45-BEE0-279B6020D222}">
      <dgm:prSet/>
      <dgm:spPr/>
      <dgm:t>
        <a:bodyPr/>
        <a:lstStyle/>
        <a:p>
          <a:endParaRPr lang="en-US"/>
        </a:p>
      </dgm:t>
    </dgm:pt>
    <dgm:pt modelId="{CBC02E2F-3EFC-4088-A413-B460E0F20950}">
      <dgm:prSet custT="1"/>
      <dgm:spPr/>
      <dgm:t>
        <a:bodyPr/>
        <a:lstStyle/>
        <a:p>
          <a:pPr>
            <a:spcAft>
              <a:spcPts val="500"/>
            </a:spcAft>
          </a:pPr>
          <a:r>
            <a:rPr lang="en-US" sz="1200" dirty="0"/>
            <a:t>Gold is inferred to be the targeted product</a:t>
          </a:r>
        </a:p>
      </dgm:t>
    </dgm:pt>
    <dgm:pt modelId="{545EB156-5E0A-47EC-8123-ED78C9116E6C}" type="parTrans" cxnId="{40583ED3-D367-45DC-8082-E65E56F68F32}">
      <dgm:prSet/>
      <dgm:spPr/>
      <dgm:t>
        <a:bodyPr/>
        <a:lstStyle/>
        <a:p>
          <a:endParaRPr lang="en-US"/>
        </a:p>
      </dgm:t>
    </dgm:pt>
    <dgm:pt modelId="{EA3A096B-3506-41E9-82B9-DEA80476E770}" type="sibTrans" cxnId="{40583ED3-D367-45DC-8082-E65E56F68F32}">
      <dgm:prSet/>
      <dgm:spPr/>
      <dgm:t>
        <a:bodyPr/>
        <a:lstStyle/>
        <a:p>
          <a:endParaRPr lang="en-US"/>
        </a:p>
      </dgm:t>
    </dgm:pt>
    <dgm:pt modelId="{17B88CBB-2168-4B13-AE86-E9EA2DFAEC2D}">
      <dgm:prSet custT="1"/>
      <dgm:spPr/>
      <dgm:t>
        <a:bodyPr/>
        <a:lstStyle/>
        <a:p>
          <a:pPr>
            <a:spcAft>
              <a:spcPts val="500"/>
            </a:spcAft>
          </a:pPr>
          <a:r>
            <a:rPr lang="en-US" sz="1200" dirty="0"/>
            <a:t>149 Customers responded to this campaign</a:t>
          </a:r>
        </a:p>
      </dgm:t>
    </dgm:pt>
    <dgm:pt modelId="{90EC118D-5B95-4A20-8408-98559D7DE7B5}" type="parTrans" cxnId="{290CB02E-1DBC-470A-9D21-59DA1B19742E}">
      <dgm:prSet/>
      <dgm:spPr/>
      <dgm:t>
        <a:bodyPr/>
        <a:lstStyle/>
        <a:p>
          <a:endParaRPr lang="en-US"/>
        </a:p>
      </dgm:t>
    </dgm:pt>
    <dgm:pt modelId="{1D63482A-93E7-4B73-A195-6FB0165B7E0A}" type="sibTrans" cxnId="{290CB02E-1DBC-470A-9D21-59DA1B19742E}">
      <dgm:prSet/>
      <dgm:spPr/>
      <dgm:t>
        <a:bodyPr/>
        <a:lstStyle/>
        <a:p>
          <a:endParaRPr lang="en-US"/>
        </a:p>
      </dgm:t>
    </dgm:pt>
    <dgm:pt modelId="{4AB2BEFF-BCCB-4948-A5C4-F37C1DB753B5}">
      <dgm:prSet custT="1"/>
      <dgm:spPr/>
      <dgm:t>
        <a:bodyPr/>
        <a:lstStyle/>
        <a:p>
          <a:pPr>
            <a:spcAft>
              <a:spcPts val="500"/>
            </a:spcAft>
          </a:pPr>
          <a:r>
            <a:rPr lang="en-US" sz="1200" dirty="0"/>
            <a:t>The data indicates these are returning customers</a:t>
          </a:r>
        </a:p>
      </dgm:t>
    </dgm:pt>
    <dgm:pt modelId="{554CD4BC-3B3F-4680-813A-8443B6D5CDB9}" type="parTrans" cxnId="{2CC84BA2-413A-4D81-8952-548BBBA14098}">
      <dgm:prSet/>
      <dgm:spPr/>
      <dgm:t>
        <a:bodyPr/>
        <a:lstStyle/>
        <a:p>
          <a:endParaRPr lang="en-US"/>
        </a:p>
      </dgm:t>
    </dgm:pt>
    <dgm:pt modelId="{12318521-4A41-4227-8E69-ED61A467286E}" type="sibTrans" cxnId="{2CC84BA2-413A-4D81-8952-548BBBA14098}">
      <dgm:prSet/>
      <dgm:spPr/>
      <dgm:t>
        <a:bodyPr/>
        <a:lstStyle/>
        <a:p>
          <a:endParaRPr lang="en-US"/>
        </a:p>
      </dgm:t>
    </dgm:pt>
    <dgm:pt modelId="{038F08BA-8D20-4A5C-9D5C-BFAADC2D9FA2}">
      <dgm:prSet custT="1"/>
      <dgm:spPr/>
      <dgm:t>
        <a:bodyPr/>
        <a:lstStyle/>
        <a:p>
          <a:pPr>
            <a:spcAft>
              <a:spcPts val="500"/>
            </a:spcAft>
          </a:pPr>
          <a:r>
            <a:rPr lang="en-US" sz="1200" dirty="0"/>
            <a:t>Reaches customers above and below an average earnings of 52k per year.</a:t>
          </a:r>
        </a:p>
      </dgm:t>
    </dgm:pt>
    <dgm:pt modelId="{A21F018D-A081-42B1-BAAC-CE7007053716}" type="parTrans" cxnId="{F83213E0-1955-473C-8CB9-4A81D2991F6F}">
      <dgm:prSet/>
      <dgm:spPr/>
      <dgm:t>
        <a:bodyPr/>
        <a:lstStyle/>
        <a:p>
          <a:endParaRPr lang="en-US"/>
        </a:p>
      </dgm:t>
    </dgm:pt>
    <dgm:pt modelId="{E8D12868-C39B-4653-AC52-1447F4CE8469}" type="sibTrans" cxnId="{F83213E0-1955-473C-8CB9-4A81D2991F6F}">
      <dgm:prSet/>
      <dgm:spPr/>
      <dgm:t>
        <a:bodyPr/>
        <a:lstStyle/>
        <a:p>
          <a:endParaRPr lang="en-US"/>
        </a:p>
      </dgm:t>
    </dgm:pt>
    <dgm:pt modelId="{5F23BF67-93EB-4E3B-8ABB-2E939BD9F5E9}">
      <dgm:prSet custT="1"/>
      <dgm:spPr/>
      <dgm:t>
        <a:bodyPr/>
        <a:lstStyle/>
        <a:p>
          <a:pPr>
            <a:spcAft>
              <a:spcPts val="500"/>
            </a:spcAft>
          </a:pPr>
          <a:r>
            <a:rPr lang="en-US" sz="1200" dirty="0"/>
            <a:t>Has the 2</a:t>
          </a:r>
          <a:r>
            <a:rPr lang="en-US" sz="1200" baseline="30000" dirty="0"/>
            <a:t>nd</a:t>
          </a:r>
          <a:r>
            <a:rPr lang="en-US" sz="1200" dirty="0"/>
            <a:t> highest acceptance rate @ 6.7%</a:t>
          </a:r>
        </a:p>
      </dgm:t>
    </dgm:pt>
    <dgm:pt modelId="{DC4B2125-8224-404B-880F-206E8DEF8B5B}" type="parTrans" cxnId="{60B82E79-A2E5-40E8-944B-313D46FA2ED6}">
      <dgm:prSet/>
      <dgm:spPr/>
      <dgm:t>
        <a:bodyPr/>
        <a:lstStyle/>
        <a:p>
          <a:endParaRPr lang="en-US"/>
        </a:p>
      </dgm:t>
    </dgm:pt>
    <dgm:pt modelId="{77B1A12F-F157-46F5-9984-FEFD8C1BE40B}" type="sibTrans" cxnId="{60B82E79-A2E5-40E8-944B-313D46FA2ED6}">
      <dgm:prSet/>
      <dgm:spPr/>
      <dgm:t>
        <a:bodyPr/>
        <a:lstStyle/>
        <a:p>
          <a:endParaRPr lang="en-US"/>
        </a:p>
      </dgm:t>
    </dgm:pt>
    <dgm:pt modelId="{0E1842E2-F15D-4808-B298-FE5C294FC4C2}">
      <dgm:prSet custT="1"/>
      <dgm:spPr/>
      <dgm:t>
        <a:bodyPr/>
        <a:lstStyle/>
        <a:p>
          <a:pPr>
            <a:spcAft>
              <a:spcPts val="500"/>
            </a:spcAft>
          </a:pPr>
          <a:r>
            <a:rPr lang="en-US" sz="1200" dirty="0"/>
            <a:t>Inferred to the most accepted campaign @ 6.9% </a:t>
          </a:r>
        </a:p>
      </dgm:t>
    </dgm:pt>
    <dgm:pt modelId="{D8CDB563-1BE2-4DA9-8137-EEC915341787}" type="parTrans" cxnId="{00B99630-22F4-44DA-8B40-711DC4000385}">
      <dgm:prSet/>
      <dgm:spPr/>
      <dgm:t>
        <a:bodyPr/>
        <a:lstStyle/>
        <a:p>
          <a:endParaRPr lang="en-US"/>
        </a:p>
      </dgm:t>
    </dgm:pt>
    <dgm:pt modelId="{62431BA8-C2F6-4A44-89EA-11B83BF0EF0F}" type="sibTrans" cxnId="{00B99630-22F4-44DA-8B40-711DC4000385}">
      <dgm:prSet/>
      <dgm:spPr/>
      <dgm:t>
        <a:bodyPr/>
        <a:lstStyle/>
        <a:p>
          <a:endParaRPr lang="en-US"/>
        </a:p>
      </dgm:t>
    </dgm:pt>
    <dgm:pt modelId="{EE7B9DE6-D77E-4F92-AFD6-EE4759527AE8}">
      <dgm:prSet custT="1"/>
      <dgm:spPr/>
      <dgm:t>
        <a:bodyPr/>
        <a:lstStyle/>
        <a:p>
          <a:pPr>
            <a:spcAft>
              <a:spcPts val="500"/>
            </a:spcAft>
          </a:pPr>
          <a:r>
            <a:rPr lang="en-US" sz="1200" dirty="0"/>
            <a:t>Targets the Catalog, Store, and Website channels</a:t>
          </a:r>
        </a:p>
      </dgm:t>
    </dgm:pt>
    <dgm:pt modelId="{C404D2E3-CAAA-4F51-BAB5-4D2A15A950CD}" type="parTrans" cxnId="{C2BCCF6E-66B2-4D81-87B3-70148DCE32A8}">
      <dgm:prSet/>
      <dgm:spPr/>
      <dgm:t>
        <a:bodyPr/>
        <a:lstStyle/>
        <a:p>
          <a:endParaRPr lang="en-US"/>
        </a:p>
      </dgm:t>
    </dgm:pt>
    <dgm:pt modelId="{6D3D22C1-8190-438F-B99C-6B261512021C}" type="sibTrans" cxnId="{C2BCCF6E-66B2-4D81-87B3-70148DCE32A8}">
      <dgm:prSet/>
      <dgm:spPr/>
      <dgm:t>
        <a:bodyPr/>
        <a:lstStyle/>
        <a:p>
          <a:endParaRPr lang="en-US"/>
        </a:p>
      </dgm:t>
    </dgm:pt>
    <dgm:pt modelId="{D301C946-2475-4578-BC34-A34D7407A666}">
      <dgm:prSet custT="1"/>
      <dgm:spPr/>
      <dgm:t>
        <a:bodyPr/>
        <a:lstStyle/>
        <a:p>
          <a:pPr>
            <a:spcAft>
              <a:spcPts val="500"/>
            </a:spcAft>
          </a:pPr>
          <a:r>
            <a:rPr lang="en-US" sz="1200" dirty="0"/>
            <a:t>Wine is the popular product</a:t>
          </a:r>
        </a:p>
      </dgm:t>
    </dgm:pt>
    <dgm:pt modelId="{4ED4CBA9-221A-4410-AA6C-54A2799847A5}" type="parTrans" cxnId="{3CEF81B4-BEDE-4021-A251-D02E6CA4B8EE}">
      <dgm:prSet/>
      <dgm:spPr/>
      <dgm:t>
        <a:bodyPr/>
        <a:lstStyle/>
        <a:p>
          <a:endParaRPr lang="en-US"/>
        </a:p>
      </dgm:t>
    </dgm:pt>
    <dgm:pt modelId="{B38EBAA6-1004-4648-8413-036B54F5FBC5}" type="sibTrans" cxnId="{3CEF81B4-BEDE-4021-A251-D02E6CA4B8EE}">
      <dgm:prSet/>
      <dgm:spPr/>
      <dgm:t>
        <a:bodyPr/>
        <a:lstStyle/>
        <a:p>
          <a:endParaRPr lang="en-US"/>
        </a:p>
      </dgm:t>
    </dgm:pt>
    <dgm:pt modelId="{971CF9CF-D303-4265-A0F6-50E008D05813}">
      <dgm:prSet custT="1"/>
      <dgm:spPr/>
      <dgm:t>
        <a:bodyPr/>
        <a:lstStyle/>
        <a:p>
          <a:pPr>
            <a:spcAft>
              <a:spcPts val="500"/>
            </a:spcAft>
          </a:pPr>
          <a:r>
            <a:rPr lang="en-US" sz="1200" dirty="0"/>
            <a:t>Most popular with customers earning over 52k per year</a:t>
          </a:r>
        </a:p>
      </dgm:t>
    </dgm:pt>
    <dgm:pt modelId="{C4F3FDF9-217F-4BCD-9709-EFA366A4656C}" type="parTrans" cxnId="{5E25E4E5-7A2F-42BB-9E05-E448AE0CF5F5}">
      <dgm:prSet/>
      <dgm:spPr/>
      <dgm:t>
        <a:bodyPr/>
        <a:lstStyle/>
        <a:p>
          <a:endParaRPr lang="en-US"/>
        </a:p>
      </dgm:t>
    </dgm:pt>
    <dgm:pt modelId="{A893D15F-8F6F-4DC2-A5A1-79CC3699B3D3}" type="sibTrans" cxnId="{5E25E4E5-7A2F-42BB-9E05-E448AE0CF5F5}">
      <dgm:prSet/>
      <dgm:spPr/>
      <dgm:t>
        <a:bodyPr/>
        <a:lstStyle/>
        <a:p>
          <a:endParaRPr lang="en-US"/>
        </a:p>
      </dgm:t>
    </dgm:pt>
    <dgm:pt modelId="{F2D45997-5650-4DD8-8F80-DEF110BA85E8}">
      <dgm:prSet custT="1"/>
      <dgm:spPr/>
      <dgm:t>
        <a:bodyPr/>
        <a:lstStyle/>
        <a:p>
          <a:pPr>
            <a:spcAft>
              <a:spcPts val="500"/>
            </a:spcAft>
          </a:pPr>
          <a:r>
            <a:rPr lang="en-US" sz="1200" dirty="0"/>
            <a:t>Near equal acceptance across all customers.</a:t>
          </a:r>
        </a:p>
      </dgm:t>
    </dgm:pt>
    <dgm:pt modelId="{0834C1C8-BEC6-45D8-8F75-62AF73DBAA89}" type="parTrans" cxnId="{0B81A1B9-0D93-49BA-BD24-D00569729FB6}">
      <dgm:prSet/>
      <dgm:spPr/>
      <dgm:t>
        <a:bodyPr/>
        <a:lstStyle/>
        <a:p>
          <a:endParaRPr lang="en-US"/>
        </a:p>
      </dgm:t>
    </dgm:pt>
    <dgm:pt modelId="{D5A6FA16-74FE-47B1-9F28-5530A2DAB61D}" type="sibTrans" cxnId="{0B81A1B9-0D93-49BA-BD24-D00569729FB6}">
      <dgm:prSet/>
      <dgm:spPr/>
      <dgm:t>
        <a:bodyPr/>
        <a:lstStyle/>
        <a:p>
          <a:endParaRPr lang="en-US"/>
        </a:p>
      </dgm:t>
    </dgm:pt>
    <dgm:pt modelId="{6918B36B-FB92-4B1B-A714-BB9D8D58AE79}">
      <dgm:prSet phldrT="[Text]" custT="1"/>
      <dgm:spPr/>
      <dgm:t>
        <a:bodyPr/>
        <a:lstStyle/>
        <a:p>
          <a:r>
            <a:rPr lang="en-US" sz="1200" dirty="0"/>
            <a:t>Popular products are Wine and Meat</a:t>
          </a:r>
        </a:p>
      </dgm:t>
    </dgm:pt>
    <dgm:pt modelId="{7D8C552E-BDDF-4EB8-9078-404973FD6091}" type="parTrans" cxnId="{46FF88DE-C313-4A83-98D3-5BFB2593D9CD}">
      <dgm:prSet/>
      <dgm:spPr/>
      <dgm:t>
        <a:bodyPr/>
        <a:lstStyle/>
        <a:p>
          <a:endParaRPr lang="en-US"/>
        </a:p>
      </dgm:t>
    </dgm:pt>
    <dgm:pt modelId="{A5351731-0E8A-487A-A095-261178C2FAC3}" type="sibTrans" cxnId="{46FF88DE-C313-4A83-98D3-5BFB2593D9CD}">
      <dgm:prSet/>
      <dgm:spPr/>
      <dgm:t>
        <a:bodyPr/>
        <a:lstStyle/>
        <a:p>
          <a:endParaRPr lang="en-US"/>
        </a:p>
      </dgm:t>
    </dgm:pt>
    <dgm:pt modelId="{F0B59937-ACFF-4944-ABCC-0125C4003881}">
      <dgm:prSet phldrT="[Text]" custT="1"/>
      <dgm:spPr/>
      <dgm:t>
        <a:bodyPr/>
        <a:lstStyle/>
        <a:p>
          <a:r>
            <a:rPr lang="en-US" sz="1200" dirty="0"/>
            <a:t>136 customers responded to the campaign, a 6.1% acceptance rate</a:t>
          </a:r>
        </a:p>
      </dgm:t>
    </dgm:pt>
    <dgm:pt modelId="{B4190257-7F1C-4FEB-8CAD-FA82559D14FE}" type="parTrans" cxnId="{8B7BA494-9476-4F45-81F3-6ABBBC335DE0}">
      <dgm:prSet/>
      <dgm:spPr/>
      <dgm:t>
        <a:bodyPr/>
        <a:lstStyle/>
        <a:p>
          <a:endParaRPr lang="en-US"/>
        </a:p>
      </dgm:t>
    </dgm:pt>
    <dgm:pt modelId="{13D361AD-7D42-488B-833C-78A96A71BE73}" type="sibTrans" cxnId="{8B7BA494-9476-4F45-81F3-6ABBBC335DE0}">
      <dgm:prSet/>
      <dgm:spPr/>
      <dgm:t>
        <a:bodyPr/>
        <a:lstStyle/>
        <a:p>
          <a:endParaRPr lang="en-US"/>
        </a:p>
      </dgm:t>
    </dgm:pt>
    <dgm:pt modelId="{0D989A1B-6581-40B6-B608-525E767133F5}">
      <dgm:prSet custT="1"/>
      <dgm:spPr/>
      <dgm:t>
        <a:bodyPr/>
        <a:lstStyle/>
        <a:p>
          <a:pPr>
            <a:spcAft>
              <a:spcPts val="500"/>
            </a:spcAft>
          </a:pPr>
          <a:r>
            <a:rPr lang="en-US" sz="1200"/>
            <a:t>The data indicates these are returning customers</a:t>
          </a:r>
          <a:endParaRPr lang="en-US" sz="1200" dirty="0"/>
        </a:p>
      </dgm:t>
    </dgm:pt>
    <dgm:pt modelId="{EA2A8DE4-1905-42BA-AE3B-CA7010268A23}" type="parTrans" cxnId="{4132860D-CBD3-42A5-92B2-E16E13CCC893}">
      <dgm:prSet/>
      <dgm:spPr/>
      <dgm:t>
        <a:bodyPr/>
        <a:lstStyle/>
        <a:p>
          <a:endParaRPr lang="en-US"/>
        </a:p>
      </dgm:t>
    </dgm:pt>
    <dgm:pt modelId="{CA837D41-1CED-44BE-BB71-69272B399572}" type="sibTrans" cxnId="{4132860D-CBD3-42A5-92B2-E16E13CCC893}">
      <dgm:prSet/>
      <dgm:spPr/>
      <dgm:t>
        <a:bodyPr/>
        <a:lstStyle/>
        <a:p>
          <a:endParaRPr lang="en-US"/>
        </a:p>
      </dgm:t>
    </dgm:pt>
    <dgm:pt modelId="{F503A40A-332C-4880-810F-F9E8496EE709}">
      <dgm:prSet phldrT="[Text]" custT="1"/>
      <dgm:spPr/>
      <dgm:t>
        <a:bodyPr/>
        <a:lstStyle/>
        <a:p>
          <a:r>
            <a:rPr lang="en-US" sz="1200" dirty="0"/>
            <a:t>The majority of customers earned more than 52k per year</a:t>
          </a:r>
        </a:p>
      </dgm:t>
    </dgm:pt>
    <dgm:pt modelId="{CD21912B-2D3F-4173-A767-5A38CD77B0FE}" type="parTrans" cxnId="{6113E263-72AB-4523-AC81-A3FFA57FC426}">
      <dgm:prSet/>
      <dgm:spPr/>
      <dgm:t>
        <a:bodyPr/>
        <a:lstStyle/>
        <a:p>
          <a:endParaRPr lang="en-US"/>
        </a:p>
      </dgm:t>
    </dgm:pt>
    <dgm:pt modelId="{7245553B-2981-464C-9244-971C04077783}" type="sibTrans" cxnId="{6113E263-72AB-4523-AC81-A3FFA57FC426}">
      <dgm:prSet/>
      <dgm:spPr/>
      <dgm:t>
        <a:bodyPr/>
        <a:lstStyle/>
        <a:p>
          <a:endParaRPr lang="en-US"/>
        </a:p>
      </dgm:t>
    </dgm:pt>
    <dgm:pt modelId="{EB7E4782-A5EA-4C09-8073-4FC2FF541924}">
      <dgm:prSet phldrT="[Text]" custT="1"/>
      <dgm:spPr/>
      <dgm:t>
        <a:bodyPr/>
        <a:lstStyle/>
        <a:p>
          <a:r>
            <a:rPr lang="en-US" sz="1200" dirty="0"/>
            <a:t>The data indicates these are returning customers</a:t>
          </a:r>
        </a:p>
      </dgm:t>
    </dgm:pt>
    <dgm:pt modelId="{2DD4D60F-CFB1-4B3A-8DEB-7A6B1F401B3D}" type="parTrans" cxnId="{F68F5E46-865A-4D7D-9321-155AACEA56E1}">
      <dgm:prSet/>
      <dgm:spPr/>
      <dgm:t>
        <a:bodyPr/>
        <a:lstStyle/>
        <a:p>
          <a:endParaRPr lang="en-US"/>
        </a:p>
      </dgm:t>
    </dgm:pt>
    <dgm:pt modelId="{1110F809-7BD7-4377-84C4-05DD2E124393}" type="sibTrans" cxnId="{F68F5E46-865A-4D7D-9321-155AACEA56E1}">
      <dgm:prSet/>
      <dgm:spPr/>
      <dgm:t>
        <a:bodyPr/>
        <a:lstStyle/>
        <a:p>
          <a:endParaRPr lang="en-US"/>
        </a:p>
      </dgm:t>
    </dgm:pt>
    <dgm:pt modelId="{10BEE0BC-4C66-4A6C-9879-A13D2C0B2044}" type="pres">
      <dgm:prSet presAssocID="{82299EB4-47EC-43A9-B602-65E11ECDE392}" presName="Name0" presStyleCnt="0">
        <dgm:presLayoutVars>
          <dgm:dir/>
          <dgm:animLvl val="lvl"/>
          <dgm:resizeHandles val="exact"/>
        </dgm:presLayoutVars>
      </dgm:prSet>
      <dgm:spPr/>
    </dgm:pt>
    <dgm:pt modelId="{045796A3-65E4-4807-A25D-F90A2B23EE2D}" type="pres">
      <dgm:prSet presAssocID="{C09E0420-D57E-403B-91F9-69446B55F22C}" presName="composite" presStyleCnt="0"/>
      <dgm:spPr/>
    </dgm:pt>
    <dgm:pt modelId="{1617203E-0FB3-4A61-AC45-1E77F732DDCA}" type="pres">
      <dgm:prSet presAssocID="{C09E0420-D57E-403B-91F9-69446B55F22C}" presName="parTx" presStyleLbl="alignNode1" presStyleIdx="0" presStyleCnt="5">
        <dgm:presLayoutVars>
          <dgm:chMax val="0"/>
          <dgm:chPref val="0"/>
          <dgm:bulletEnabled val="1"/>
        </dgm:presLayoutVars>
      </dgm:prSet>
      <dgm:spPr/>
    </dgm:pt>
    <dgm:pt modelId="{85D5F9E9-6559-4EF1-9E8F-7D6BA44039F3}" type="pres">
      <dgm:prSet presAssocID="{C09E0420-D57E-403B-91F9-69446B55F22C}" presName="desTx" presStyleLbl="alignAccFollowNode1" presStyleIdx="0" presStyleCnt="5">
        <dgm:presLayoutVars>
          <dgm:bulletEnabled val="1"/>
        </dgm:presLayoutVars>
      </dgm:prSet>
      <dgm:spPr/>
    </dgm:pt>
    <dgm:pt modelId="{0DF291B2-7512-48DE-BAE3-D3BEB7F8AC2C}" type="pres">
      <dgm:prSet presAssocID="{965965F4-DF55-41EC-8597-992B1F6F2C3C}" presName="space" presStyleCnt="0"/>
      <dgm:spPr/>
    </dgm:pt>
    <dgm:pt modelId="{4EBBE881-7996-46F2-993C-925D0C7812B4}" type="pres">
      <dgm:prSet presAssocID="{0EAAC9B8-5306-4E02-9B98-514254048651}" presName="composite" presStyleCnt="0"/>
      <dgm:spPr/>
    </dgm:pt>
    <dgm:pt modelId="{19C253D4-44C2-4B48-AB43-6789C565B186}" type="pres">
      <dgm:prSet presAssocID="{0EAAC9B8-5306-4E02-9B98-514254048651}" presName="parTx" presStyleLbl="alignNode1" presStyleIdx="1" presStyleCnt="5">
        <dgm:presLayoutVars>
          <dgm:chMax val="0"/>
          <dgm:chPref val="0"/>
          <dgm:bulletEnabled val="1"/>
        </dgm:presLayoutVars>
      </dgm:prSet>
      <dgm:spPr/>
    </dgm:pt>
    <dgm:pt modelId="{0DD15746-E331-4A3C-832A-428EC0C18B41}" type="pres">
      <dgm:prSet presAssocID="{0EAAC9B8-5306-4E02-9B98-514254048651}" presName="desTx" presStyleLbl="alignAccFollowNode1" presStyleIdx="1" presStyleCnt="5">
        <dgm:presLayoutVars>
          <dgm:bulletEnabled val="1"/>
        </dgm:presLayoutVars>
      </dgm:prSet>
      <dgm:spPr/>
    </dgm:pt>
    <dgm:pt modelId="{254623DB-CB4B-4563-9AAF-A3953F5B1593}" type="pres">
      <dgm:prSet presAssocID="{C6A017C7-DF24-4B1A-9D9F-A0236428C6BC}" presName="space" presStyleCnt="0"/>
      <dgm:spPr/>
    </dgm:pt>
    <dgm:pt modelId="{564512A2-8018-4AA7-9131-D7EADA1BAB49}" type="pres">
      <dgm:prSet presAssocID="{E77F92DF-9AE6-4EF9-9491-44EECF8D7532}" presName="composite" presStyleCnt="0"/>
      <dgm:spPr/>
    </dgm:pt>
    <dgm:pt modelId="{3AB89111-42F4-454A-B17B-3393D63E3A6E}" type="pres">
      <dgm:prSet presAssocID="{E77F92DF-9AE6-4EF9-9491-44EECF8D7532}" presName="parTx" presStyleLbl="alignNode1" presStyleIdx="2" presStyleCnt="5">
        <dgm:presLayoutVars>
          <dgm:chMax val="0"/>
          <dgm:chPref val="0"/>
          <dgm:bulletEnabled val="1"/>
        </dgm:presLayoutVars>
      </dgm:prSet>
      <dgm:spPr/>
    </dgm:pt>
    <dgm:pt modelId="{A6EF3B29-862D-4117-A1A6-587A2F2B58F5}" type="pres">
      <dgm:prSet presAssocID="{E77F92DF-9AE6-4EF9-9491-44EECF8D7532}" presName="desTx" presStyleLbl="alignAccFollowNode1" presStyleIdx="2" presStyleCnt="5">
        <dgm:presLayoutVars>
          <dgm:bulletEnabled val="1"/>
        </dgm:presLayoutVars>
      </dgm:prSet>
      <dgm:spPr/>
    </dgm:pt>
    <dgm:pt modelId="{1D7D955A-C92C-4B30-9D91-22C142D4A5D7}" type="pres">
      <dgm:prSet presAssocID="{F4EF10AE-DB01-4334-A6C9-BD6EB02B0359}" presName="space" presStyleCnt="0"/>
      <dgm:spPr/>
    </dgm:pt>
    <dgm:pt modelId="{108CFD8C-A25D-4C14-90EA-C8FF3753366B}" type="pres">
      <dgm:prSet presAssocID="{5C381BC9-214F-41A6-AADD-185DDA94DD96}" presName="composite" presStyleCnt="0"/>
      <dgm:spPr/>
    </dgm:pt>
    <dgm:pt modelId="{75E1385B-4620-4CCD-A26C-17B98AAE8E25}" type="pres">
      <dgm:prSet presAssocID="{5C381BC9-214F-41A6-AADD-185DDA94DD96}" presName="parTx" presStyleLbl="alignNode1" presStyleIdx="3" presStyleCnt="5">
        <dgm:presLayoutVars>
          <dgm:chMax val="0"/>
          <dgm:chPref val="0"/>
          <dgm:bulletEnabled val="1"/>
        </dgm:presLayoutVars>
      </dgm:prSet>
      <dgm:spPr/>
    </dgm:pt>
    <dgm:pt modelId="{25E1EDCF-EE93-497A-A173-944C92487240}" type="pres">
      <dgm:prSet presAssocID="{5C381BC9-214F-41A6-AADD-185DDA94DD96}" presName="desTx" presStyleLbl="alignAccFollowNode1" presStyleIdx="3" presStyleCnt="5" custLinFactNeighborY="-667">
        <dgm:presLayoutVars>
          <dgm:bulletEnabled val="1"/>
        </dgm:presLayoutVars>
      </dgm:prSet>
      <dgm:spPr/>
    </dgm:pt>
    <dgm:pt modelId="{9B6F36BB-0983-40B4-9EF0-B286CACD0252}" type="pres">
      <dgm:prSet presAssocID="{8EE6765F-CAEA-48BA-8FEA-F972495ACAB5}" presName="space" presStyleCnt="0"/>
      <dgm:spPr/>
    </dgm:pt>
    <dgm:pt modelId="{AB3CF9A7-6472-4191-B3B9-90A0E550EF2C}" type="pres">
      <dgm:prSet presAssocID="{C1B7ECAA-D701-41D5-892C-1DB5E4156EC8}" presName="composite" presStyleCnt="0"/>
      <dgm:spPr/>
    </dgm:pt>
    <dgm:pt modelId="{05C5FCA3-3E78-4A56-BC0C-33D77E7CA963}" type="pres">
      <dgm:prSet presAssocID="{C1B7ECAA-D701-41D5-892C-1DB5E4156EC8}" presName="parTx" presStyleLbl="alignNode1" presStyleIdx="4" presStyleCnt="5">
        <dgm:presLayoutVars>
          <dgm:chMax val="0"/>
          <dgm:chPref val="0"/>
          <dgm:bulletEnabled val="1"/>
        </dgm:presLayoutVars>
      </dgm:prSet>
      <dgm:spPr/>
    </dgm:pt>
    <dgm:pt modelId="{092580FF-D742-42F4-8E89-363C0BFAA145}" type="pres">
      <dgm:prSet presAssocID="{C1B7ECAA-D701-41D5-892C-1DB5E4156EC8}" presName="desTx" presStyleLbl="alignAccFollowNode1" presStyleIdx="4" presStyleCnt="5">
        <dgm:presLayoutVars>
          <dgm:bulletEnabled val="1"/>
        </dgm:presLayoutVars>
      </dgm:prSet>
      <dgm:spPr/>
    </dgm:pt>
  </dgm:ptLst>
  <dgm:cxnLst>
    <dgm:cxn modelId="{84F93501-B52D-4E28-B451-6FE0B148E3C4}" srcId="{82299EB4-47EC-43A9-B602-65E11ECDE392}" destId="{C09E0420-D57E-403B-91F9-69446B55F22C}" srcOrd="0" destOrd="0" parTransId="{9D9EE9B9-9E05-4BC6-AFAC-D4B8F138EC03}" sibTransId="{965965F4-DF55-41EC-8597-992B1F6F2C3C}"/>
    <dgm:cxn modelId="{E4E71904-A614-46B2-9B0B-0791247C5A4C}" type="presOf" srcId="{0EAAC9B8-5306-4E02-9B98-514254048651}" destId="{19C253D4-44C2-4B48-AB43-6789C565B186}" srcOrd="0" destOrd="0" presId="urn:microsoft.com/office/officeart/2005/8/layout/hList1"/>
    <dgm:cxn modelId="{6FF2090C-82E9-42CC-BDB3-00B9E651E4BE}" srcId="{0EAAC9B8-5306-4E02-9B98-514254048651}" destId="{4DE49721-1749-4678-94A5-CF0CD2759598}" srcOrd="3" destOrd="0" parTransId="{0B887515-8C13-453D-966C-59F208312623}" sibTransId="{A3F03389-3CA9-470C-9C6B-B20F06FD7E3E}"/>
    <dgm:cxn modelId="{E1A6900C-3FBA-48B5-9088-16173F07BDF1}" srcId="{82299EB4-47EC-43A9-B602-65E11ECDE392}" destId="{0EAAC9B8-5306-4E02-9B98-514254048651}" srcOrd="1" destOrd="0" parTransId="{229EEB42-88E9-4503-A8BB-1BE106AC262C}" sibTransId="{C6A017C7-DF24-4B1A-9D9F-A0236428C6BC}"/>
    <dgm:cxn modelId="{4132860D-CBD3-42A5-92B2-E16E13CCC893}" srcId="{5C381BC9-214F-41A6-AADD-185DDA94DD96}" destId="{0D989A1B-6581-40B6-B608-525E767133F5}" srcOrd="1" destOrd="0" parTransId="{EA2A8DE4-1905-42BA-AE3B-CA7010268A23}" sibTransId="{CA837D41-1CED-44BE-BB71-69272B399572}"/>
    <dgm:cxn modelId="{81B70310-A830-49BC-A74B-C47FDF53D819}" srcId="{0EAAC9B8-5306-4E02-9B98-514254048651}" destId="{75A33922-D61C-49B1-B1D5-7B9EA509669A}" srcOrd="1" destOrd="0" parTransId="{8F515F83-0A79-4220-A14F-EE1B3B93C788}" sibTransId="{13D6DAE3-CD40-4329-B6EC-F37DECF65041}"/>
    <dgm:cxn modelId="{991FE41F-D111-45B7-B7E2-A538A431339E}" type="presOf" srcId="{C1B7ECAA-D701-41D5-892C-1DB5E4156EC8}" destId="{05C5FCA3-3E78-4A56-BC0C-33D77E7CA963}" srcOrd="0" destOrd="0" presId="urn:microsoft.com/office/officeart/2005/8/layout/hList1"/>
    <dgm:cxn modelId="{1A020C24-5EC6-484E-A2AC-715857CC6E6B}" type="presOf" srcId="{F503A40A-332C-4880-810F-F9E8496EE709}" destId="{092580FF-D742-42F4-8E89-363C0BFAA145}" srcOrd="0" destOrd="3" presId="urn:microsoft.com/office/officeart/2005/8/layout/hList1"/>
    <dgm:cxn modelId="{760C8A24-438F-4A1B-B0C0-E03F972E99E0}" type="presOf" srcId="{CBC02E2F-3EFC-4088-A413-B460E0F20950}" destId="{A6EF3B29-862D-4117-A1A6-587A2F2B58F5}" srcOrd="0" destOrd="1" presId="urn:microsoft.com/office/officeart/2005/8/layout/hList1"/>
    <dgm:cxn modelId="{290CB02E-1DBC-470A-9D21-59DA1B19742E}" srcId="{E77F92DF-9AE6-4EF9-9491-44EECF8D7532}" destId="{17B88CBB-2168-4B13-AE86-E9EA2DFAEC2D}" srcOrd="2" destOrd="0" parTransId="{90EC118D-5B95-4A20-8408-98559D7DE7B5}" sibTransId="{1D63482A-93E7-4B73-A195-6FB0165B7E0A}"/>
    <dgm:cxn modelId="{18A2F82E-6E09-46DC-AC3A-EFCDD2637189}" type="presOf" srcId="{F0B59937-ACFF-4944-ABCC-0125C4003881}" destId="{092580FF-D742-42F4-8E89-363C0BFAA145}" srcOrd="0" destOrd="2" presId="urn:microsoft.com/office/officeart/2005/8/layout/hList1"/>
    <dgm:cxn modelId="{00B99630-22F4-44DA-8B40-711DC4000385}" srcId="{5C381BC9-214F-41A6-AADD-185DDA94DD96}" destId="{0E1842E2-F15D-4808-B298-FE5C294FC4C2}" srcOrd="0" destOrd="0" parTransId="{D8CDB563-1BE2-4DA9-8137-EEC915341787}" sibTransId="{62431BA8-C2F6-4A44-89EA-11B83BF0EF0F}"/>
    <dgm:cxn modelId="{DF565436-4A2F-4A47-ABF2-4B788FD11143}" type="presOf" srcId="{E77F92DF-9AE6-4EF9-9491-44EECF8D7532}" destId="{3AB89111-42F4-454A-B17B-3393D63E3A6E}" srcOrd="0" destOrd="0" presId="urn:microsoft.com/office/officeart/2005/8/layout/hList1"/>
    <dgm:cxn modelId="{A2A6A83F-6349-44DF-98AA-61ACECD4CE1D}" type="presOf" srcId="{B2FB9AC3-D236-4C68-A0EB-8755EF9FCDAF}" destId="{85D5F9E9-6559-4EF1-9E8F-7D6BA44039F3}" srcOrd="0" destOrd="4" presId="urn:microsoft.com/office/officeart/2005/8/layout/hList1"/>
    <dgm:cxn modelId="{65EEE33F-CCCA-4FC2-B039-4E0ABCF651CC}" type="presOf" srcId="{75A33922-D61C-49B1-B1D5-7B9EA509669A}" destId="{0DD15746-E331-4A3C-832A-428EC0C18B41}" srcOrd="0" destOrd="1" presId="urn:microsoft.com/office/officeart/2005/8/layout/hList1"/>
    <dgm:cxn modelId="{FDDFBB41-7D49-4D26-9423-EA15213E88F8}" type="presOf" srcId="{A59B51EF-33BE-4D4D-B580-F5CC8682E90B}" destId="{85D5F9E9-6559-4EF1-9E8F-7D6BA44039F3}" srcOrd="0" destOrd="3" presId="urn:microsoft.com/office/officeart/2005/8/layout/hList1"/>
    <dgm:cxn modelId="{6113E263-72AB-4523-AC81-A3FFA57FC426}" srcId="{C1B7ECAA-D701-41D5-892C-1DB5E4156EC8}" destId="{F503A40A-332C-4880-810F-F9E8496EE709}" srcOrd="3" destOrd="0" parTransId="{CD21912B-2D3F-4173-A767-5A38CD77B0FE}" sibTransId="{7245553B-2981-464C-9244-971C04077783}"/>
    <dgm:cxn modelId="{F68F5E46-865A-4D7D-9321-155AACEA56E1}" srcId="{C1B7ECAA-D701-41D5-892C-1DB5E4156EC8}" destId="{EB7E4782-A5EA-4C09-8073-4FC2FF541924}" srcOrd="4" destOrd="0" parTransId="{2DD4D60F-CFB1-4B3A-8DEB-7A6B1F401B3D}" sibTransId="{1110F809-7BD7-4377-84C4-05DD2E124393}"/>
    <dgm:cxn modelId="{B48F8E69-B43E-4754-8FF6-8FBCC9C75164}" srcId="{0EAAC9B8-5306-4E02-9B98-514254048651}" destId="{25185482-EC23-4B8C-B241-BD0E53E25B7C}" srcOrd="2" destOrd="0" parTransId="{FADEE3F4-7741-4885-BB7E-475A61FC57A3}" sibTransId="{499386AD-75CD-497C-987F-8DBD5F3D37AA}"/>
    <dgm:cxn modelId="{69B5266B-9B00-446A-85BD-9CB1EFC3A5D0}" type="presOf" srcId="{971CF9CF-D303-4265-A0F6-50E008D05813}" destId="{25E1EDCF-EE93-497A-A173-944C92487240}" srcOrd="0" destOrd="4" presId="urn:microsoft.com/office/officeart/2005/8/layout/hList1"/>
    <dgm:cxn modelId="{A129454B-7103-497A-9C64-056AD7FD75DA}" type="presOf" srcId="{17B88CBB-2168-4B13-AE86-E9EA2DFAEC2D}" destId="{A6EF3B29-862D-4117-A1A6-587A2F2B58F5}" srcOrd="0" destOrd="2" presId="urn:microsoft.com/office/officeart/2005/8/layout/hList1"/>
    <dgm:cxn modelId="{C2BCCF6E-66B2-4D81-87B3-70148DCE32A8}" srcId="{5C381BC9-214F-41A6-AADD-185DDA94DD96}" destId="{EE7B9DE6-D77E-4F92-AFD6-EE4759527AE8}" srcOrd="2" destOrd="0" parTransId="{C404D2E3-CAAA-4F51-BAB5-4D2A15A950CD}" sibTransId="{6D3D22C1-8190-438F-B99C-6B261512021C}"/>
    <dgm:cxn modelId="{DE142170-20CA-4877-ACDF-4BE9F243BF97}" srcId="{82299EB4-47EC-43A9-B602-65E11ECDE392}" destId="{C1B7ECAA-D701-41D5-892C-1DB5E4156EC8}" srcOrd="4" destOrd="0" parTransId="{FF109AFC-022B-4880-ADD7-1C3D56A8BD46}" sibTransId="{CF87B7F8-9C6A-4B71-AAFA-B0A270B6647D}"/>
    <dgm:cxn modelId="{8187E551-BC98-4318-B779-DFEBAE2DA7F2}" type="presOf" srcId="{C0FB5C34-3AA0-4E10-BFCB-B563CEEC2E56}" destId="{092580FF-D742-42F4-8E89-363C0BFAA145}" srcOrd="0" destOrd="0" presId="urn:microsoft.com/office/officeart/2005/8/layout/hList1"/>
    <dgm:cxn modelId="{AD558476-A7F1-43DA-BD02-3543F62F59BB}" type="presOf" srcId="{F2D45997-5650-4DD8-8F80-DEF110BA85E8}" destId="{A6EF3B29-862D-4117-A1A6-587A2F2B58F5}" srcOrd="0" destOrd="5" presId="urn:microsoft.com/office/officeart/2005/8/layout/hList1"/>
    <dgm:cxn modelId="{F051CC76-AE9E-4702-91A8-8477E395F377}" srcId="{C09E0420-D57E-403B-91F9-69446B55F22C}" destId="{A59B51EF-33BE-4D4D-B580-F5CC8682E90B}" srcOrd="3" destOrd="0" parTransId="{3C3B7723-73AA-4851-A6B3-BB70DEA3F0AD}" sibTransId="{5DEA62AA-C16D-4783-B6A0-FC9C7EF1513E}"/>
    <dgm:cxn modelId="{60B82E79-A2E5-40E8-944B-313D46FA2ED6}" srcId="{E77F92DF-9AE6-4EF9-9491-44EECF8D7532}" destId="{5F23BF67-93EB-4E3B-8ABB-2E939BD9F5E9}" srcOrd="4" destOrd="0" parTransId="{DC4B2125-8224-404B-880F-206E8DEF8B5B}" sibTransId="{77B1A12F-F157-46F5-9984-FEFD8C1BE40B}"/>
    <dgm:cxn modelId="{A182D97C-8855-43F1-AB0A-EFB8C7654AE9}" type="presOf" srcId="{5C381BC9-214F-41A6-AADD-185DDA94DD96}" destId="{75E1385B-4620-4CCD-A26C-17B98AAE8E25}" srcOrd="0" destOrd="0" presId="urn:microsoft.com/office/officeart/2005/8/layout/hList1"/>
    <dgm:cxn modelId="{5D013E7E-7081-45E1-B100-61478304318D}" type="presOf" srcId="{C09E0420-D57E-403B-91F9-69446B55F22C}" destId="{1617203E-0FB3-4A61-AC45-1E77F732DDCA}" srcOrd="0" destOrd="0" presId="urn:microsoft.com/office/officeart/2005/8/layout/hList1"/>
    <dgm:cxn modelId="{6D82357F-9E83-433C-A86B-F1CDEECF5E58}" srcId="{C09E0420-D57E-403B-91F9-69446B55F22C}" destId="{B4AC257D-477A-4079-A85A-5C8B11BD3C50}" srcOrd="0" destOrd="0" parTransId="{37F55614-DE5F-4682-B1E3-5AC8A06B26CE}" sibTransId="{DC8CA537-414B-4AF5-B8D1-989A8468808E}"/>
    <dgm:cxn modelId="{847DB781-FBFA-4851-9939-BF1FF5E4C43B}" type="presOf" srcId="{EB7E4782-A5EA-4C09-8073-4FC2FF541924}" destId="{092580FF-D742-42F4-8E89-363C0BFAA145}" srcOrd="0" destOrd="4" presId="urn:microsoft.com/office/officeart/2005/8/layout/hList1"/>
    <dgm:cxn modelId="{6ECD8986-1BB1-48FD-A91D-AE690ED1F6B5}" srcId="{C09E0420-D57E-403B-91F9-69446B55F22C}" destId="{B2FB9AC3-D236-4C68-A0EB-8755EF9FCDAF}" srcOrd="4" destOrd="0" parTransId="{E11A1E6E-CC59-42D3-A964-AAEE81C7CD1C}" sibTransId="{27BC70C7-AD67-4A93-8B1C-2A85BE29EB96}"/>
    <dgm:cxn modelId="{98569C87-7499-4760-B12B-C565E18DBF6F}" type="presOf" srcId="{038F08BA-8D20-4A5C-9D5C-BFAADC2D9FA2}" destId="{A6EF3B29-862D-4117-A1A6-587A2F2B58F5}" srcOrd="0" destOrd="3" presId="urn:microsoft.com/office/officeart/2005/8/layout/hList1"/>
    <dgm:cxn modelId="{406A658B-3F56-4A4F-96F0-E2473A5DB439}" srcId="{0EAAC9B8-5306-4E02-9B98-514254048651}" destId="{383BEA94-EB38-4D29-9CD9-2A15FAB7175F}" srcOrd="0" destOrd="0" parTransId="{2CA5DB7E-F0C5-414F-982A-9DBCC9E42C80}" sibTransId="{6ED23B57-7138-48DF-9C30-C959E08549B8}"/>
    <dgm:cxn modelId="{8B7BA494-9476-4F45-81F3-6ABBBC335DE0}" srcId="{C1B7ECAA-D701-41D5-892C-1DB5E4156EC8}" destId="{F0B59937-ACFF-4944-ABCC-0125C4003881}" srcOrd="2" destOrd="0" parTransId="{B4190257-7F1C-4FEB-8CAD-FA82559D14FE}" sibTransId="{13D361AD-7D42-488B-833C-78A96A71BE73}"/>
    <dgm:cxn modelId="{EAF42399-C092-4B0C-A808-E339852BC4F6}" type="presOf" srcId="{0D989A1B-6581-40B6-B608-525E767133F5}" destId="{25E1EDCF-EE93-497A-A173-944C92487240}" srcOrd="0" destOrd="1" presId="urn:microsoft.com/office/officeart/2005/8/layout/hList1"/>
    <dgm:cxn modelId="{2CC84BA2-413A-4D81-8952-548BBBA14098}" srcId="{E77F92DF-9AE6-4EF9-9491-44EECF8D7532}" destId="{4AB2BEFF-BCCB-4948-A5C4-F37C1DB753B5}" srcOrd="6" destOrd="0" parTransId="{554CD4BC-3B3F-4680-813A-8443B6D5CDB9}" sibTransId="{12318521-4A41-4227-8E69-ED61A467286E}"/>
    <dgm:cxn modelId="{B71ECBA3-E024-4F45-BEE0-279B6020D222}" srcId="{E77F92DF-9AE6-4EF9-9491-44EECF8D7532}" destId="{2E40A7CF-96FF-4E3E-8187-91B5F5F1E139}" srcOrd="0" destOrd="0" parTransId="{9DE4229E-242C-417A-8C86-82967E5C5212}" sibTransId="{8AB6463E-001B-4C2D-A15F-8ECC1C77ECBF}"/>
    <dgm:cxn modelId="{2DE15EAC-F391-44AA-88AD-D18A4CE06353}" type="presOf" srcId="{EE7B9DE6-D77E-4F92-AFD6-EE4759527AE8}" destId="{25E1EDCF-EE93-497A-A173-944C92487240}" srcOrd="0" destOrd="2" presId="urn:microsoft.com/office/officeart/2005/8/layout/hList1"/>
    <dgm:cxn modelId="{F57ED7B1-D16D-4A2B-9474-03C39A90F96D}" type="presOf" srcId="{B4AC257D-477A-4079-A85A-5C8B11BD3C50}" destId="{85D5F9E9-6559-4EF1-9E8F-7D6BA44039F3}" srcOrd="0" destOrd="0" presId="urn:microsoft.com/office/officeart/2005/8/layout/hList1"/>
    <dgm:cxn modelId="{3CEF81B4-BEDE-4021-A251-D02E6CA4B8EE}" srcId="{5C381BC9-214F-41A6-AADD-185DDA94DD96}" destId="{D301C946-2475-4578-BC34-A34D7407A666}" srcOrd="3" destOrd="0" parTransId="{4ED4CBA9-221A-4410-AA6C-54A2799847A5}" sibTransId="{B38EBAA6-1004-4648-8413-036B54F5FBC5}"/>
    <dgm:cxn modelId="{856837B5-13A6-43D5-B834-036290444064}" type="presOf" srcId="{4AB2BEFF-BCCB-4948-A5C4-F37C1DB753B5}" destId="{A6EF3B29-862D-4117-A1A6-587A2F2B58F5}" srcOrd="0" destOrd="6" presId="urn:microsoft.com/office/officeart/2005/8/layout/hList1"/>
    <dgm:cxn modelId="{3B5639B8-4C53-4C88-8AB3-B8E7CD4B7592}" type="presOf" srcId="{5F23BF67-93EB-4E3B-8ABB-2E939BD9F5E9}" destId="{A6EF3B29-862D-4117-A1A6-587A2F2B58F5}" srcOrd="0" destOrd="4" presId="urn:microsoft.com/office/officeart/2005/8/layout/hList1"/>
    <dgm:cxn modelId="{0B81A1B9-0D93-49BA-BD24-D00569729FB6}" srcId="{E77F92DF-9AE6-4EF9-9491-44EECF8D7532}" destId="{F2D45997-5650-4DD8-8F80-DEF110BA85E8}" srcOrd="5" destOrd="0" parTransId="{0834C1C8-BEC6-45D8-8F75-62AF73DBAA89}" sibTransId="{D5A6FA16-74FE-47B1-9F28-5530A2DAB61D}"/>
    <dgm:cxn modelId="{EE7FF3BB-0F66-4A58-855C-7E875E476E10}" type="presOf" srcId="{4DE49721-1749-4678-94A5-CF0CD2759598}" destId="{0DD15746-E331-4A3C-832A-428EC0C18B41}" srcOrd="0" destOrd="3" presId="urn:microsoft.com/office/officeart/2005/8/layout/hList1"/>
    <dgm:cxn modelId="{53CC76BD-EE8A-4D9E-85A4-22E029DD1204}" srcId="{C09E0420-D57E-403B-91F9-69446B55F22C}" destId="{E0098CC5-686D-455A-83AE-251E7FE840B5}" srcOrd="2" destOrd="0" parTransId="{02670B6F-EA9B-455A-B430-5BF1AF278A34}" sibTransId="{601358E8-66CB-4BB7-9975-7E63041964AD}"/>
    <dgm:cxn modelId="{41424AC3-C4F9-4897-9543-69625B84AEFD}" type="presOf" srcId="{E0098CC5-686D-455A-83AE-251E7FE840B5}" destId="{85D5F9E9-6559-4EF1-9E8F-7D6BA44039F3}" srcOrd="0" destOrd="2" presId="urn:microsoft.com/office/officeart/2005/8/layout/hList1"/>
    <dgm:cxn modelId="{16CEC7C9-66F0-4723-B662-3331ADEE1B98}" srcId="{82299EB4-47EC-43A9-B602-65E11ECDE392}" destId="{5C381BC9-214F-41A6-AADD-185DDA94DD96}" srcOrd="3" destOrd="0" parTransId="{9C048B6B-6122-4A43-B241-942BF0DB9F89}" sibTransId="{8EE6765F-CAEA-48BA-8FEA-F972495ACAB5}"/>
    <dgm:cxn modelId="{40583ED3-D367-45DC-8082-E65E56F68F32}" srcId="{E77F92DF-9AE6-4EF9-9491-44EECF8D7532}" destId="{CBC02E2F-3EFC-4088-A413-B460E0F20950}" srcOrd="1" destOrd="0" parTransId="{545EB156-5E0A-47EC-8123-ED78C9116E6C}" sibTransId="{EA3A096B-3506-41E9-82B9-DEA80476E770}"/>
    <dgm:cxn modelId="{2921B2D3-D96C-4DC2-9A84-E3066D06520E}" type="presOf" srcId="{82299EB4-47EC-43A9-B602-65E11ECDE392}" destId="{10BEE0BC-4C66-4A6C-9879-A13D2C0B2044}" srcOrd="0" destOrd="0" presId="urn:microsoft.com/office/officeart/2005/8/layout/hList1"/>
    <dgm:cxn modelId="{9F70E9D3-D99F-411C-AB68-CC09857AF47F}" type="presOf" srcId="{2E40A7CF-96FF-4E3E-8187-91B5F5F1E139}" destId="{A6EF3B29-862D-4117-A1A6-587A2F2B58F5}" srcOrd="0" destOrd="0" presId="urn:microsoft.com/office/officeart/2005/8/layout/hList1"/>
    <dgm:cxn modelId="{BE4CE5DA-FFFD-4FA6-88DC-93E43613696F}" type="presOf" srcId="{383BEA94-EB38-4D29-9CD9-2A15FAB7175F}" destId="{0DD15746-E331-4A3C-832A-428EC0C18B41}" srcOrd="0" destOrd="0" presId="urn:microsoft.com/office/officeart/2005/8/layout/hList1"/>
    <dgm:cxn modelId="{1C6EEDDA-21B6-4BE6-BBCA-A64E740C7EC8}" type="presOf" srcId="{25185482-EC23-4B8C-B241-BD0E53E25B7C}" destId="{0DD15746-E331-4A3C-832A-428EC0C18B41}" srcOrd="0" destOrd="2" presId="urn:microsoft.com/office/officeart/2005/8/layout/hList1"/>
    <dgm:cxn modelId="{34000FDE-9DF7-4303-A057-0E844AB88801}" srcId="{C09E0420-D57E-403B-91F9-69446B55F22C}" destId="{F5259ADF-851E-447A-99FD-57C58909C3AF}" srcOrd="1" destOrd="0" parTransId="{0749991F-783D-4DDB-9599-96D7508B8298}" sibTransId="{C4DFEC5F-E77F-4C17-BB5C-EC44F076E50E}"/>
    <dgm:cxn modelId="{46FF88DE-C313-4A83-98D3-5BFB2593D9CD}" srcId="{C1B7ECAA-D701-41D5-892C-1DB5E4156EC8}" destId="{6918B36B-FB92-4B1B-A714-BB9D8D58AE79}" srcOrd="1" destOrd="0" parTransId="{7D8C552E-BDDF-4EB8-9078-404973FD6091}" sibTransId="{A5351731-0E8A-487A-A095-261178C2FAC3}"/>
    <dgm:cxn modelId="{F83213E0-1955-473C-8CB9-4A81D2991F6F}" srcId="{E77F92DF-9AE6-4EF9-9491-44EECF8D7532}" destId="{038F08BA-8D20-4A5C-9D5C-BFAADC2D9FA2}" srcOrd="3" destOrd="0" parTransId="{A21F018D-A081-42B1-BAAC-CE7007053716}" sibTransId="{E8D12868-C39B-4653-AC52-1447F4CE8469}"/>
    <dgm:cxn modelId="{C0341EE0-9022-4C9F-A26B-F08A0A7DB170}" srcId="{82299EB4-47EC-43A9-B602-65E11ECDE392}" destId="{E77F92DF-9AE6-4EF9-9491-44EECF8D7532}" srcOrd="2" destOrd="0" parTransId="{B525326B-0629-4815-88CD-9DF83202819C}" sibTransId="{F4EF10AE-DB01-4334-A6C9-BD6EB02B0359}"/>
    <dgm:cxn modelId="{5E25E4E5-7A2F-42BB-9E05-E448AE0CF5F5}" srcId="{5C381BC9-214F-41A6-AADD-185DDA94DD96}" destId="{971CF9CF-D303-4265-A0F6-50E008D05813}" srcOrd="4" destOrd="0" parTransId="{C4F3FDF9-217F-4BCD-9709-EFA366A4656C}" sibTransId="{A893D15F-8F6F-4DC2-A5A1-79CC3699B3D3}"/>
    <dgm:cxn modelId="{F45EC3EB-5FB7-433E-B847-DF7E87CFDF15}" type="presOf" srcId="{D301C946-2475-4578-BC34-A34D7407A666}" destId="{25E1EDCF-EE93-497A-A173-944C92487240}" srcOrd="0" destOrd="3" presId="urn:microsoft.com/office/officeart/2005/8/layout/hList1"/>
    <dgm:cxn modelId="{B42400F0-20A8-42A7-8F83-9714FB41E27A}" type="presOf" srcId="{F5259ADF-851E-447A-99FD-57C58909C3AF}" destId="{85D5F9E9-6559-4EF1-9E8F-7D6BA44039F3}" srcOrd="0" destOrd="1" presId="urn:microsoft.com/office/officeart/2005/8/layout/hList1"/>
    <dgm:cxn modelId="{A1624BF6-92B3-41F1-BC82-11777A4E54D1}" type="presOf" srcId="{0E1842E2-F15D-4808-B298-FE5C294FC4C2}" destId="{25E1EDCF-EE93-497A-A173-944C92487240}" srcOrd="0" destOrd="0" presId="urn:microsoft.com/office/officeart/2005/8/layout/hList1"/>
    <dgm:cxn modelId="{1D3C0AF7-B32F-4E9F-A8BB-89C02E5CEFFC}" srcId="{C1B7ECAA-D701-41D5-892C-1DB5E4156EC8}" destId="{C0FB5C34-3AA0-4E10-BFCB-B563CEEC2E56}" srcOrd="0" destOrd="0" parTransId="{088E55FC-39C6-4C98-8870-447187E69F9D}" sibTransId="{61CF6674-663E-42DB-85A9-1E3AD007010F}"/>
    <dgm:cxn modelId="{B5E676FB-9760-41F8-9A19-5EC615EB3CE0}" type="presOf" srcId="{6918B36B-FB92-4B1B-A714-BB9D8D58AE79}" destId="{092580FF-D742-42F4-8E89-363C0BFAA145}" srcOrd="0" destOrd="1" presId="urn:microsoft.com/office/officeart/2005/8/layout/hList1"/>
    <dgm:cxn modelId="{275EB894-5D62-4F6E-BC6F-80E7D746F371}" type="presParOf" srcId="{10BEE0BC-4C66-4A6C-9879-A13D2C0B2044}" destId="{045796A3-65E4-4807-A25D-F90A2B23EE2D}" srcOrd="0" destOrd="0" presId="urn:microsoft.com/office/officeart/2005/8/layout/hList1"/>
    <dgm:cxn modelId="{FF46E955-6B71-4CC8-B077-C10850BCD131}" type="presParOf" srcId="{045796A3-65E4-4807-A25D-F90A2B23EE2D}" destId="{1617203E-0FB3-4A61-AC45-1E77F732DDCA}" srcOrd="0" destOrd="0" presId="urn:microsoft.com/office/officeart/2005/8/layout/hList1"/>
    <dgm:cxn modelId="{579077F7-9CD2-4AA3-A410-E76F446AD790}" type="presParOf" srcId="{045796A3-65E4-4807-A25D-F90A2B23EE2D}" destId="{85D5F9E9-6559-4EF1-9E8F-7D6BA44039F3}" srcOrd="1" destOrd="0" presId="urn:microsoft.com/office/officeart/2005/8/layout/hList1"/>
    <dgm:cxn modelId="{8D2DACE0-47A3-4002-A878-3AB6E35925BE}" type="presParOf" srcId="{10BEE0BC-4C66-4A6C-9879-A13D2C0B2044}" destId="{0DF291B2-7512-48DE-BAE3-D3BEB7F8AC2C}" srcOrd="1" destOrd="0" presId="urn:microsoft.com/office/officeart/2005/8/layout/hList1"/>
    <dgm:cxn modelId="{3DC90941-8794-46F3-B216-BF0DCFCAA933}" type="presParOf" srcId="{10BEE0BC-4C66-4A6C-9879-A13D2C0B2044}" destId="{4EBBE881-7996-46F2-993C-925D0C7812B4}" srcOrd="2" destOrd="0" presId="urn:microsoft.com/office/officeart/2005/8/layout/hList1"/>
    <dgm:cxn modelId="{2CD1DB13-B9B0-4AA0-8F15-2BD3EED658D1}" type="presParOf" srcId="{4EBBE881-7996-46F2-993C-925D0C7812B4}" destId="{19C253D4-44C2-4B48-AB43-6789C565B186}" srcOrd="0" destOrd="0" presId="urn:microsoft.com/office/officeart/2005/8/layout/hList1"/>
    <dgm:cxn modelId="{0F097341-74E6-4ED9-ADCE-BF1F414AD084}" type="presParOf" srcId="{4EBBE881-7996-46F2-993C-925D0C7812B4}" destId="{0DD15746-E331-4A3C-832A-428EC0C18B41}" srcOrd="1" destOrd="0" presId="urn:microsoft.com/office/officeart/2005/8/layout/hList1"/>
    <dgm:cxn modelId="{37ECDF00-0198-4B9F-A354-00AD8789A35E}" type="presParOf" srcId="{10BEE0BC-4C66-4A6C-9879-A13D2C0B2044}" destId="{254623DB-CB4B-4563-9AAF-A3953F5B1593}" srcOrd="3" destOrd="0" presId="urn:microsoft.com/office/officeart/2005/8/layout/hList1"/>
    <dgm:cxn modelId="{04963706-1BDB-425B-88D5-A72AE13F7076}" type="presParOf" srcId="{10BEE0BC-4C66-4A6C-9879-A13D2C0B2044}" destId="{564512A2-8018-4AA7-9131-D7EADA1BAB49}" srcOrd="4" destOrd="0" presId="urn:microsoft.com/office/officeart/2005/8/layout/hList1"/>
    <dgm:cxn modelId="{FC4F0F44-3A2A-48C2-8D3C-635BD459980D}" type="presParOf" srcId="{564512A2-8018-4AA7-9131-D7EADA1BAB49}" destId="{3AB89111-42F4-454A-B17B-3393D63E3A6E}" srcOrd="0" destOrd="0" presId="urn:microsoft.com/office/officeart/2005/8/layout/hList1"/>
    <dgm:cxn modelId="{CD62BE14-3AEF-47BD-8897-41DA85C87AAE}" type="presParOf" srcId="{564512A2-8018-4AA7-9131-D7EADA1BAB49}" destId="{A6EF3B29-862D-4117-A1A6-587A2F2B58F5}" srcOrd="1" destOrd="0" presId="urn:microsoft.com/office/officeart/2005/8/layout/hList1"/>
    <dgm:cxn modelId="{31E42888-0FE7-4421-93EC-6714B79ED3DF}" type="presParOf" srcId="{10BEE0BC-4C66-4A6C-9879-A13D2C0B2044}" destId="{1D7D955A-C92C-4B30-9D91-22C142D4A5D7}" srcOrd="5" destOrd="0" presId="urn:microsoft.com/office/officeart/2005/8/layout/hList1"/>
    <dgm:cxn modelId="{DD676E32-DC9A-4FAF-9B26-91159F65E3B7}" type="presParOf" srcId="{10BEE0BC-4C66-4A6C-9879-A13D2C0B2044}" destId="{108CFD8C-A25D-4C14-90EA-C8FF3753366B}" srcOrd="6" destOrd="0" presId="urn:microsoft.com/office/officeart/2005/8/layout/hList1"/>
    <dgm:cxn modelId="{11AF271C-3648-4376-BC5C-8D98586028F2}" type="presParOf" srcId="{108CFD8C-A25D-4C14-90EA-C8FF3753366B}" destId="{75E1385B-4620-4CCD-A26C-17B98AAE8E25}" srcOrd="0" destOrd="0" presId="urn:microsoft.com/office/officeart/2005/8/layout/hList1"/>
    <dgm:cxn modelId="{B25F98DA-02C6-405C-B682-F08FCA1A29E6}" type="presParOf" srcId="{108CFD8C-A25D-4C14-90EA-C8FF3753366B}" destId="{25E1EDCF-EE93-497A-A173-944C92487240}" srcOrd="1" destOrd="0" presId="urn:microsoft.com/office/officeart/2005/8/layout/hList1"/>
    <dgm:cxn modelId="{0DCD47EE-BD98-4F30-93AA-903A793F530D}" type="presParOf" srcId="{10BEE0BC-4C66-4A6C-9879-A13D2C0B2044}" destId="{9B6F36BB-0983-40B4-9EF0-B286CACD0252}" srcOrd="7" destOrd="0" presId="urn:microsoft.com/office/officeart/2005/8/layout/hList1"/>
    <dgm:cxn modelId="{A9EB40F1-50FD-4608-B11B-F27C6C00A577}" type="presParOf" srcId="{10BEE0BC-4C66-4A6C-9879-A13D2C0B2044}" destId="{AB3CF9A7-6472-4191-B3B9-90A0E550EF2C}" srcOrd="8" destOrd="0" presId="urn:microsoft.com/office/officeart/2005/8/layout/hList1"/>
    <dgm:cxn modelId="{92F79AB8-A8B2-46F3-8047-C57A81A520F7}" type="presParOf" srcId="{AB3CF9A7-6472-4191-B3B9-90A0E550EF2C}" destId="{05C5FCA3-3E78-4A56-BC0C-33D77E7CA963}" srcOrd="0" destOrd="0" presId="urn:microsoft.com/office/officeart/2005/8/layout/hList1"/>
    <dgm:cxn modelId="{F1BB11D8-ED3A-463F-B39B-885407C1072F}" type="presParOf" srcId="{AB3CF9A7-6472-4191-B3B9-90A0E550EF2C}" destId="{092580FF-D742-42F4-8E89-363C0BFAA145}"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299EB4-47EC-43A9-B602-65E11ECDE3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09E0420-D57E-403B-91F9-69446B55F22C}">
      <dgm:prSet phldrT="[Text]" custT="1"/>
      <dgm:spPr/>
      <dgm:t>
        <a:bodyPr/>
        <a:lstStyle/>
        <a:p>
          <a:pPr>
            <a:buFont typeface="Wingdings" panose="05000000000000000000" pitchFamily="2" charset="2"/>
            <a:buChar char="Ø"/>
          </a:pPr>
          <a:r>
            <a:rPr lang="en-US" sz="2000" b="1" dirty="0">
              <a:solidFill>
                <a:schemeClr val="bg1"/>
              </a:solidFill>
            </a:rPr>
            <a:t>Customer Profile 1</a:t>
          </a:r>
        </a:p>
      </dgm:t>
    </dgm:pt>
    <dgm:pt modelId="{9D9EE9B9-9E05-4BC6-AFAC-D4B8F138EC03}" type="parTrans" cxnId="{84F93501-B52D-4E28-B451-6FE0B148E3C4}">
      <dgm:prSet/>
      <dgm:spPr/>
      <dgm:t>
        <a:bodyPr/>
        <a:lstStyle/>
        <a:p>
          <a:endParaRPr lang="en-US"/>
        </a:p>
      </dgm:t>
    </dgm:pt>
    <dgm:pt modelId="{965965F4-DF55-41EC-8597-992B1F6F2C3C}" type="sibTrans" cxnId="{84F93501-B52D-4E28-B451-6FE0B148E3C4}">
      <dgm:prSet/>
      <dgm:spPr/>
      <dgm:t>
        <a:bodyPr/>
        <a:lstStyle/>
        <a:p>
          <a:endParaRPr lang="en-US"/>
        </a:p>
      </dgm:t>
    </dgm:pt>
    <dgm:pt modelId="{B4AC257D-477A-4079-A85A-5C8B11BD3C50}">
      <dgm:prSet phldrT="[Text]" custT="1"/>
      <dgm:spPr/>
      <dgm:t>
        <a:bodyPr/>
        <a:lstStyle/>
        <a:p>
          <a:pPr>
            <a:lnSpc>
              <a:spcPct val="100000"/>
            </a:lnSpc>
            <a:spcAft>
              <a:spcPts val="500"/>
            </a:spcAft>
          </a:pPr>
          <a:r>
            <a:rPr lang="en-US" sz="1200" dirty="0"/>
            <a:t>Has the highest average income</a:t>
          </a:r>
        </a:p>
      </dgm:t>
    </dgm:pt>
    <dgm:pt modelId="{37F55614-DE5F-4682-B1E3-5AC8A06B26CE}" type="parTrans" cxnId="{6D82357F-9E83-433C-A86B-F1CDEECF5E58}">
      <dgm:prSet/>
      <dgm:spPr/>
      <dgm:t>
        <a:bodyPr/>
        <a:lstStyle/>
        <a:p>
          <a:endParaRPr lang="en-US"/>
        </a:p>
      </dgm:t>
    </dgm:pt>
    <dgm:pt modelId="{DC8CA537-414B-4AF5-B8D1-989A8468808E}" type="sibTrans" cxnId="{6D82357F-9E83-433C-A86B-F1CDEECF5E58}">
      <dgm:prSet/>
      <dgm:spPr/>
      <dgm:t>
        <a:bodyPr/>
        <a:lstStyle/>
        <a:p>
          <a:endParaRPr lang="en-US"/>
        </a:p>
      </dgm:t>
    </dgm:pt>
    <dgm:pt modelId="{0EAAC9B8-5306-4E02-9B98-514254048651}">
      <dgm:prSet phldrT="[Text]" custT="1"/>
      <dgm:spPr/>
      <dgm:t>
        <a:bodyPr/>
        <a:lstStyle/>
        <a:p>
          <a:r>
            <a:rPr lang="en-US" sz="2000" b="1" dirty="0">
              <a:solidFill>
                <a:schemeClr val="bg1"/>
              </a:solidFill>
            </a:rPr>
            <a:t>Customer Profile 2</a:t>
          </a:r>
          <a:endParaRPr lang="en-US" sz="2000" b="1" dirty="0"/>
        </a:p>
      </dgm:t>
    </dgm:pt>
    <dgm:pt modelId="{229EEB42-88E9-4503-A8BB-1BE106AC262C}" type="parTrans" cxnId="{E1A6900C-3FBA-48B5-9088-16173F07BDF1}">
      <dgm:prSet/>
      <dgm:spPr/>
      <dgm:t>
        <a:bodyPr/>
        <a:lstStyle/>
        <a:p>
          <a:endParaRPr lang="en-US"/>
        </a:p>
      </dgm:t>
    </dgm:pt>
    <dgm:pt modelId="{C6A017C7-DF24-4B1A-9D9F-A0236428C6BC}" type="sibTrans" cxnId="{E1A6900C-3FBA-48B5-9088-16173F07BDF1}">
      <dgm:prSet/>
      <dgm:spPr/>
      <dgm:t>
        <a:bodyPr/>
        <a:lstStyle/>
        <a:p>
          <a:endParaRPr lang="en-US"/>
        </a:p>
      </dgm:t>
    </dgm:pt>
    <dgm:pt modelId="{383BEA94-EB38-4D29-9CD9-2A15FAB7175F}">
      <dgm:prSet phldrT="[Text]" custT="1"/>
      <dgm:spPr/>
      <dgm:t>
        <a:bodyPr/>
        <a:lstStyle/>
        <a:p>
          <a:pPr>
            <a:spcAft>
              <a:spcPts val="500"/>
            </a:spcAft>
          </a:pPr>
          <a:r>
            <a:rPr lang="en-US" sz="1200" dirty="0"/>
            <a:t>Has the lowest average income</a:t>
          </a:r>
        </a:p>
      </dgm:t>
    </dgm:pt>
    <dgm:pt modelId="{2CA5DB7E-F0C5-414F-982A-9DBCC9E42C80}" type="parTrans" cxnId="{406A658B-3F56-4A4F-96F0-E2473A5DB439}">
      <dgm:prSet/>
      <dgm:spPr/>
      <dgm:t>
        <a:bodyPr/>
        <a:lstStyle/>
        <a:p>
          <a:endParaRPr lang="en-US"/>
        </a:p>
      </dgm:t>
    </dgm:pt>
    <dgm:pt modelId="{6ED23B57-7138-48DF-9C30-C959E08549B8}" type="sibTrans" cxnId="{406A658B-3F56-4A4F-96F0-E2473A5DB439}">
      <dgm:prSet/>
      <dgm:spPr/>
      <dgm:t>
        <a:bodyPr/>
        <a:lstStyle/>
        <a:p>
          <a:endParaRPr lang="en-US"/>
        </a:p>
      </dgm:t>
    </dgm:pt>
    <dgm:pt modelId="{E77F92DF-9AE6-4EF9-9491-44EECF8D7532}">
      <dgm:prSet phldrT="[Text]" custT="1"/>
      <dgm:spPr/>
      <dgm:t>
        <a:bodyPr/>
        <a:lstStyle/>
        <a:p>
          <a:pPr>
            <a:buFont typeface="Wingdings" panose="05000000000000000000" pitchFamily="2" charset="2"/>
            <a:buChar char="Ø"/>
          </a:pPr>
          <a:r>
            <a:rPr lang="en-US" sz="2000" b="1" dirty="0">
              <a:solidFill>
                <a:schemeClr val="bg1"/>
              </a:solidFill>
            </a:rPr>
            <a:t>Customer Profile 3</a:t>
          </a:r>
          <a:endParaRPr lang="en-US" sz="2000" b="1" dirty="0"/>
        </a:p>
      </dgm:t>
    </dgm:pt>
    <dgm:pt modelId="{B525326B-0629-4815-88CD-9DF83202819C}" type="parTrans" cxnId="{C0341EE0-9022-4C9F-A26B-F08A0A7DB170}">
      <dgm:prSet/>
      <dgm:spPr/>
      <dgm:t>
        <a:bodyPr/>
        <a:lstStyle/>
        <a:p>
          <a:endParaRPr lang="en-US"/>
        </a:p>
      </dgm:t>
    </dgm:pt>
    <dgm:pt modelId="{F4EF10AE-DB01-4334-A6C9-BD6EB02B0359}" type="sibTrans" cxnId="{C0341EE0-9022-4C9F-A26B-F08A0A7DB170}">
      <dgm:prSet/>
      <dgm:spPr/>
      <dgm:t>
        <a:bodyPr/>
        <a:lstStyle/>
        <a:p>
          <a:endParaRPr lang="en-US"/>
        </a:p>
      </dgm:t>
    </dgm:pt>
    <dgm:pt modelId="{F5259ADF-851E-447A-99FD-57C58909C3AF}">
      <dgm:prSet phldrT="[Text]" custT="1"/>
      <dgm:spPr/>
      <dgm:t>
        <a:bodyPr/>
        <a:lstStyle/>
        <a:p>
          <a:pPr>
            <a:lnSpc>
              <a:spcPct val="100000"/>
            </a:lnSpc>
            <a:spcAft>
              <a:spcPts val="500"/>
            </a:spcAft>
          </a:pPr>
          <a:r>
            <a:rPr lang="en-US" sz="1200" dirty="0"/>
            <a:t>Meat and Wine are the most popular products</a:t>
          </a:r>
        </a:p>
      </dgm:t>
    </dgm:pt>
    <dgm:pt modelId="{0749991F-783D-4DDB-9599-96D7508B8298}" type="parTrans" cxnId="{34000FDE-9DF7-4303-A057-0E844AB88801}">
      <dgm:prSet/>
      <dgm:spPr/>
      <dgm:t>
        <a:bodyPr/>
        <a:lstStyle/>
        <a:p>
          <a:endParaRPr lang="en-US"/>
        </a:p>
      </dgm:t>
    </dgm:pt>
    <dgm:pt modelId="{C4DFEC5F-E77F-4C17-BB5C-EC44F076E50E}" type="sibTrans" cxnId="{34000FDE-9DF7-4303-A057-0E844AB88801}">
      <dgm:prSet/>
      <dgm:spPr/>
      <dgm:t>
        <a:bodyPr/>
        <a:lstStyle/>
        <a:p>
          <a:endParaRPr lang="en-US"/>
        </a:p>
      </dgm:t>
    </dgm:pt>
    <dgm:pt modelId="{E0098CC5-686D-455A-83AE-251E7FE840B5}">
      <dgm:prSet phldrT="[Text]" custT="1"/>
      <dgm:spPr/>
      <dgm:t>
        <a:bodyPr/>
        <a:lstStyle/>
        <a:p>
          <a:pPr>
            <a:lnSpc>
              <a:spcPct val="100000"/>
            </a:lnSpc>
            <a:spcAft>
              <a:spcPts val="500"/>
            </a:spcAft>
          </a:pPr>
          <a:r>
            <a:rPr lang="en-US" sz="1200" dirty="0"/>
            <a:t>Purchased Wine more than the other profiles</a:t>
          </a:r>
        </a:p>
      </dgm:t>
    </dgm:pt>
    <dgm:pt modelId="{02670B6F-EA9B-455A-B430-5BF1AF278A34}" type="parTrans" cxnId="{53CC76BD-EE8A-4D9E-85A4-22E029DD1204}">
      <dgm:prSet/>
      <dgm:spPr/>
      <dgm:t>
        <a:bodyPr/>
        <a:lstStyle/>
        <a:p>
          <a:endParaRPr lang="en-US"/>
        </a:p>
      </dgm:t>
    </dgm:pt>
    <dgm:pt modelId="{601358E8-66CB-4BB7-9975-7E63041964AD}" type="sibTrans" cxnId="{53CC76BD-EE8A-4D9E-85A4-22E029DD1204}">
      <dgm:prSet/>
      <dgm:spPr/>
      <dgm:t>
        <a:bodyPr/>
        <a:lstStyle/>
        <a:p>
          <a:endParaRPr lang="en-US"/>
        </a:p>
      </dgm:t>
    </dgm:pt>
    <dgm:pt modelId="{A59B51EF-33BE-4D4D-B580-F5CC8682E90B}">
      <dgm:prSet phldrT="[Text]" custT="1"/>
      <dgm:spPr/>
      <dgm:t>
        <a:bodyPr/>
        <a:lstStyle/>
        <a:p>
          <a:pPr>
            <a:lnSpc>
              <a:spcPct val="100000"/>
            </a:lnSpc>
            <a:spcAft>
              <a:spcPts val="500"/>
            </a:spcAft>
          </a:pPr>
          <a:r>
            <a:rPr lang="en-US" sz="1200" dirty="0"/>
            <a:t>Prefer purchasing in stores, but use the catalog and website as well</a:t>
          </a:r>
        </a:p>
      </dgm:t>
    </dgm:pt>
    <dgm:pt modelId="{3C3B7723-73AA-4851-A6B3-BB70DEA3F0AD}" type="parTrans" cxnId="{F051CC76-AE9E-4702-91A8-8477E395F377}">
      <dgm:prSet/>
      <dgm:spPr/>
      <dgm:t>
        <a:bodyPr/>
        <a:lstStyle/>
        <a:p>
          <a:endParaRPr lang="en-US"/>
        </a:p>
      </dgm:t>
    </dgm:pt>
    <dgm:pt modelId="{5DEA62AA-C16D-4783-B6A0-FC9C7EF1513E}" type="sibTrans" cxnId="{F051CC76-AE9E-4702-91A8-8477E395F377}">
      <dgm:prSet/>
      <dgm:spPr/>
      <dgm:t>
        <a:bodyPr/>
        <a:lstStyle/>
        <a:p>
          <a:endParaRPr lang="en-US"/>
        </a:p>
      </dgm:t>
    </dgm:pt>
    <dgm:pt modelId="{B2FB9AC3-D236-4C68-A0EB-8755EF9FCDAF}">
      <dgm:prSet phldrT="[Text]" custT="1"/>
      <dgm:spPr/>
      <dgm:t>
        <a:bodyPr/>
        <a:lstStyle/>
        <a:p>
          <a:pPr>
            <a:lnSpc>
              <a:spcPct val="100000"/>
            </a:lnSpc>
            <a:spcAft>
              <a:spcPts val="500"/>
            </a:spcAft>
          </a:pPr>
          <a:r>
            <a:rPr lang="en-US" sz="1200" dirty="0"/>
            <a:t>The data indicates these are returning customers</a:t>
          </a:r>
        </a:p>
      </dgm:t>
    </dgm:pt>
    <dgm:pt modelId="{E11A1E6E-CC59-42D3-A964-AAEE81C7CD1C}" type="parTrans" cxnId="{6ECD8986-1BB1-48FD-A91D-AE690ED1F6B5}">
      <dgm:prSet/>
      <dgm:spPr/>
      <dgm:t>
        <a:bodyPr/>
        <a:lstStyle/>
        <a:p>
          <a:endParaRPr lang="en-US"/>
        </a:p>
      </dgm:t>
    </dgm:pt>
    <dgm:pt modelId="{27BC70C7-AD67-4A93-8B1C-2A85BE29EB96}" type="sibTrans" cxnId="{6ECD8986-1BB1-48FD-A91D-AE690ED1F6B5}">
      <dgm:prSet/>
      <dgm:spPr/>
      <dgm:t>
        <a:bodyPr/>
        <a:lstStyle/>
        <a:p>
          <a:endParaRPr lang="en-US"/>
        </a:p>
      </dgm:t>
    </dgm:pt>
    <dgm:pt modelId="{2E40A7CF-96FF-4E3E-8187-91B5F5F1E139}">
      <dgm:prSet custT="1"/>
      <dgm:spPr/>
      <dgm:t>
        <a:bodyPr/>
        <a:lstStyle/>
        <a:p>
          <a:pPr>
            <a:spcAft>
              <a:spcPts val="500"/>
            </a:spcAft>
          </a:pPr>
          <a:r>
            <a:rPr lang="en-US" sz="1200" dirty="0"/>
            <a:t>Incomes are close to the average income of all customers.</a:t>
          </a:r>
        </a:p>
      </dgm:t>
    </dgm:pt>
    <dgm:pt modelId="{9DE4229E-242C-417A-8C86-82967E5C5212}" type="parTrans" cxnId="{B71ECBA3-E024-4F45-BEE0-279B6020D222}">
      <dgm:prSet/>
      <dgm:spPr/>
      <dgm:t>
        <a:bodyPr/>
        <a:lstStyle/>
        <a:p>
          <a:endParaRPr lang="en-US"/>
        </a:p>
      </dgm:t>
    </dgm:pt>
    <dgm:pt modelId="{8AB6463E-001B-4C2D-A15F-8ECC1C77ECBF}" type="sibTrans" cxnId="{B71ECBA3-E024-4F45-BEE0-279B6020D222}">
      <dgm:prSet/>
      <dgm:spPr/>
      <dgm:t>
        <a:bodyPr/>
        <a:lstStyle/>
        <a:p>
          <a:endParaRPr lang="en-US"/>
        </a:p>
      </dgm:t>
    </dgm:pt>
    <dgm:pt modelId="{8A4B31E5-0E0E-42BE-B1AC-DAEBEAC02E34}">
      <dgm:prSet phldrT="[Text]" custT="1"/>
      <dgm:spPr/>
      <dgm:t>
        <a:bodyPr/>
        <a:lstStyle/>
        <a:p>
          <a:pPr>
            <a:lnSpc>
              <a:spcPct val="100000"/>
            </a:lnSpc>
            <a:spcAft>
              <a:spcPts val="500"/>
            </a:spcAft>
          </a:pPr>
          <a:r>
            <a:rPr lang="en-US" sz="1200" dirty="0"/>
            <a:t>Responded well to Campaigns 1, 4, and 5 </a:t>
          </a:r>
        </a:p>
      </dgm:t>
    </dgm:pt>
    <dgm:pt modelId="{711C6F04-AE76-491C-9660-1302A81619B9}" type="parTrans" cxnId="{CBDF980F-2371-4E77-A3B9-133735D23119}">
      <dgm:prSet/>
      <dgm:spPr/>
      <dgm:t>
        <a:bodyPr/>
        <a:lstStyle/>
        <a:p>
          <a:endParaRPr lang="en-US"/>
        </a:p>
      </dgm:t>
    </dgm:pt>
    <dgm:pt modelId="{427D9785-393A-40AF-9C2D-1B484290C7C0}" type="sibTrans" cxnId="{CBDF980F-2371-4E77-A3B9-133735D23119}">
      <dgm:prSet/>
      <dgm:spPr/>
      <dgm:t>
        <a:bodyPr/>
        <a:lstStyle/>
        <a:p>
          <a:endParaRPr lang="en-US"/>
        </a:p>
      </dgm:t>
    </dgm:pt>
    <dgm:pt modelId="{7A9880D7-BD77-40E5-8ED2-BBB40A37146F}">
      <dgm:prSet phldrT="[Text]" custT="1"/>
      <dgm:spPr/>
      <dgm:t>
        <a:bodyPr/>
        <a:lstStyle/>
        <a:p>
          <a:pPr>
            <a:spcAft>
              <a:spcPts val="500"/>
            </a:spcAft>
          </a:pPr>
          <a:r>
            <a:rPr lang="en-US" sz="1200" dirty="0"/>
            <a:t>Meat and Wine are the most popular products</a:t>
          </a:r>
        </a:p>
      </dgm:t>
    </dgm:pt>
    <dgm:pt modelId="{91ED1CA5-A056-41F2-A15C-4DED747F91C7}" type="parTrans" cxnId="{93EE397B-ACC2-482D-AC72-D6F8BBD0874E}">
      <dgm:prSet/>
      <dgm:spPr/>
      <dgm:t>
        <a:bodyPr/>
        <a:lstStyle/>
        <a:p>
          <a:endParaRPr lang="en-US"/>
        </a:p>
      </dgm:t>
    </dgm:pt>
    <dgm:pt modelId="{112055A4-4BE0-4606-8A36-EE67AD17E8C5}" type="sibTrans" cxnId="{93EE397B-ACC2-482D-AC72-D6F8BBD0874E}">
      <dgm:prSet/>
      <dgm:spPr/>
      <dgm:t>
        <a:bodyPr/>
        <a:lstStyle/>
        <a:p>
          <a:endParaRPr lang="en-US"/>
        </a:p>
      </dgm:t>
    </dgm:pt>
    <dgm:pt modelId="{02DBB67A-A48B-4ED5-9C7C-5B731D8DF376}">
      <dgm:prSet phldrT="[Text]" custT="1"/>
      <dgm:spPr/>
      <dgm:t>
        <a:bodyPr/>
        <a:lstStyle/>
        <a:p>
          <a:pPr>
            <a:spcAft>
              <a:spcPts val="500"/>
            </a:spcAft>
          </a:pPr>
          <a:r>
            <a:rPr lang="en-US" sz="1200" dirty="0"/>
            <a:t>They prefer to purchase online, but do purchase in stores as well</a:t>
          </a:r>
        </a:p>
      </dgm:t>
    </dgm:pt>
    <dgm:pt modelId="{D2DA39F6-1DC4-4918-9F90-B61BA19FFB92}" type="parTrans" cxnId="{95AC08D2-BEE2-4405-8DB6-23FAC5D1AC1F}">
      <dgm:prSet/>
      <dgm:spPr/>
      <dgm:t>
        <a:bodyPr/>
        <a:lstStyle/>
        <a:p>
          <a:endParaRPr lang="en-US"/>
        </a:p>
      </dgm:t>
    </dgm:pt>
    <dgm:pt modelId="{A7390954-DDBE-4306-A632-29EA0539FC47}" type="sibTrans" cxnId="{95AC08D2-BEE2-4405-8DB6-23FAC5D1AC1F}">
      <dgm:prSet/>
      <dgm:spPr/>
      <dgm:t>
        <a:bodyPr/>
        <a:lstStyle/>
        <a:p>
          <a:endParaRPr lang="en-US"/>
        </a:p>
      </dgm:t>
    </dgm:pt>
    <dgm:pt modelId="{360E2947-2DD4-4975-995E-F9E98A8D94FD}">
      <dgm:prSet custT="1"/>
      <dgm:spPr/>
      <dgm:t>
        <a:bodyPr/>
        <a:lstStyle/>
        <a:p>
          <a:pPr>
            <a:spcAft>
              <a:spcPts val="500"/>
            </a:spcAft>
          </a:pPr>
          <a:r>
            <a:rPr lang="en-US" sz="1200" dirty="0"/>
            <a:t>Wine, Meat, and Gold are the most popular products</a:t>
          </a:r>
        </a:p>
      </dgm:t>
    </dgm:pt>
    <dgm:pt modelId="{194E43DB-1695-48EF-8A84-F5E26A4592FC}" type="parTrans" cxnId="{3D49AC59-0FAE-4A61-82B2-EC7FA6364679}">
      <dgm:prSet/>
      <dgm:spPr/>
      <dgm:t>
        <a:bodyPr/>
        <a:lstStyle/>
        <a:p>
          <a:endParaRPr lang="en-US"/>
        </a:p>
      </dgm:t>
    </dgm:pt>
    <dgm:pt modelId="{3D94FAB8-1815-46CF-B1BB-43D47EB2C34F}" type="sibTrans" cxnId="{3D49AC59-0FAE-4A61-82B2-EC7FA6364679}">
      <dgm:prSet/>
      <dgm:spPr/>
      <dgm:t>
        <a:bodyPr/>
        <a:lstStyle/>
        <a:p>
          <a:endParaRPr lang="en-US"/>
        </a:p>
      </dgm:t>
    </dgm:pt>
    <dgm:pt modelId="{1FFDFD2E-5676-4E04-9BBB-4C081E07AB7D}">
      <dgm:prSet custT="1"/>
      <dgm:spPr/>
      <dgm:t>
        <a:bodyPr/>
        <a:lstStyle/>
        <a:p>
          <a:pPr>
            <a:spcAft>
              <a:spcPts val="500"/>
            </a:spcAft>
          </a:pPr>
          <a:r>
            <a:rPr lang="en-US" sz="1200" dirty="0"/>
            <a:t>The prefer shopping in stores and online equally, but do also use catalogs</a:t>
          </a:r>
        </a:p>
      </dgm:t>
    </dgm:pt>
    <dgm:pt modelId="{9BCE7163-E811-4EC4-92BF-4782B7C89A97}" type="parTrans" cxnId="{A8C1C9B6-A100-4405-9D09-3B91A37E863D}">
      <dgm:prSet/>
      <dgm:spPr/>
      <dgm:t>
        <a:bodyPr/>
        <a:lstStyle/>
        <a:p>
          <a:endParaRPr lang="en-US"/>
        </a:p>
      </dgm:t>
    </dgm:pt>
    <dgm:pt modelId="{F5760299-1FDD-4CB7-BD42-2712FDE8958E}" type="sibTrans" cxnId="{A8C1C9B6-A100-4405-9D09-3B91A37E863D}">
      <dgm:prSet/>
      <dgm:spPr/>
      <dgm:t>
        <a:bodyPr/>
        <a:lstStyle/>
        <a:p>
          <a:endParaRPr lang="en-US"/>
        </a:p>
      </dgm:t>
    </dgm:pt>
    <dgm:pt modelId="{5C48A4D0-A6ED-423F-8A72-A158A2A59C2C}">
      <dgm:prSet custT="1"/>
      <dgm:spPr/>
      <dgm:t>
        <a:bodyPr/>
        <a:lstStyle/>
        <a:p>
          <a:pPr>
            <a:spcAft>
              <a:spcPts val="500"/>
            </a:spcAft>
          </a:pPr>
          <a:endParaRPr lang="en-US" sz="1200" dirty="0"/>
        </a:p>
      </dgm:t>
    </dgm:pt>
    <dgm:pt modelId="{2C687560-9389-47B1-A258-D2910954C3AA}" type="parTrans" cxnId="{D180B189-6BE2-4F85-80BE-9F29E4846DC4}">
      <dgm:prSet/>
      <dgm:spPr/>
      <dgm:t>
        <a:bodyPr/>
        <a:lstStyle/>
        <a:p>
          <a:endParaRPr lang="en-US"/>
        </a:p>
      </dgm:t>
    </dgm:pt>
    <dgm:pt modelId="{4DCC2B3F-69A8-4953-B043-B1FFE086BED4}" type="sibTrans" cxnId="{D180B189-6BE2-4F85-80BE-9F29E4846DC4}">
      <dgm:prSet/>
      <dgm:spPr/>
      <dgm:t>
        <a:bodyPr/>
        <a:lstStyle/>
        <a:p>
          <a:endParaRPr lang="en-US"/>
        </a:p>
      </dgm:t>
    </dgm:pt>
    <dgm:pt modelId="{B6785EE1-1FCB-464C-895D-B64761FF80C8}">
      <dgm:prSet custT="1"/>
      <dgm:spPr/>
      <dgm:t>
        <a:bodyPr/>
        <a:lstStyle/>
        <a:p>
          <a:pPr>
            <a:spcAft>
              <a:spcPts val="500"/>
            </a:spcAft>
          </a:pPr>
          <a:r>
            <a:rPr lang="en-US" sz="1200" dirty="0"/>
            <a:t>The data suggests that this profile takes advantage of deals more than the other groups</a:t>
          </a:r>
        </a:p>
      </dgm:t>
    </dgm:pt>
    <dgm:pt modelId="{1F37EDCE-6F21-4A95-89F3-E64166EAE3AB}" type="parTrans" cxnId="{47E19D78-FD94-4540-AFB5-8C04B2EC57D4}">
      <dgm:prSet/>
      <dgm:spPr/>
      <dgm:t>
        <a:bodyPr/>
        <a:lstStyle/>
        <a:p>
          <a:endParaRPr lang="en-US"/>
        </a:p>
      </dgm:t>
    </dgm:pt>
    <dgm:pt modelId="{A889CF77-C9AC-43B3-9EB0-7594BF43D442}" type="sibTrans" cxnId="{47E19D78-FD94-4540-AFB5-8C04B2EC57D4}">
      <dgm:prSet/>
      <dgm:spPr/>
      <dgm:t>
        <a:bodyPr/>
        <a:lstStyle/>
        <a:p>
          <a:endParaRPr lang="en-US"/>
        </a:p>
      </dgm:t>
    </dgm:pt>
    <dgm:pt modelId="{10BEE0BC-4C66-4A6C-9879-A13D2C0B2044}" type="pres">
      <dgm:prSet presAssocID="{82299EB4-47EC-43A9-B602-65E11ECDE392}" presName="Name0" presStyleCnt="0">
        <dgm:presLayoutVars>
          <dgm:dir/>
          <dgm:animLvl val="lvl"/>
          <dgm:resizeHandles val="exact"/>
        </dgm:presLayoutVars>
      </dgm:prSet>
      <dgm:spPr/>
    </dgm:pt>
    <dgm:pt modelId="{045796A3-65E4-4807-A25D-F90A2B23EE2D}" type="pres">
      <dgm:prSet presAssocID="{C09E0420-D57E-403B-91F9-69446B55F22C}" presName="composite" presStyleCnt="0"/>
      <dgm:spPr/>
    </dgm:pt>
    <dgm:pt modelId="{1617203E-0FB3-4A61-AC45-1E77F732DDCA}" type="pres">
      <dgm:prSet presAssocID="{C09E0420-D57E-403B-91F9-69446B55F22C}" presName="parTx" presStyleLbl="alignNode1" presStyleIdx="0" presStyleCnt="3">
        <dgm:presLayoutVars>
          <dgm:chMax val="0"/>
          <dgm:chPref val="0"/>
          <dgm:bulletEnabled val="1"/>
        </dgm:presLayoutVars>
      </dgm:prSet>
      <dgm:spPr/>
    </dgm:pt>
    <dgm:pt modelId="{85D5F9E9-6559-4EF1-9E8F-7D6BA44039F3}" type="pres">
      <dgm:prSet presAssocID="{C09E0420-D57E-403B-91F9-69446B55F22C}" presName="desTx" presStyleLbl="alignAccFollowNode1" presStyleIdx="0" presStyleCnt="3" custLinFactNeighborX="731" custLinFactNeighborY="-222">
        <dgm:presLayoutVars>
          <dgm:bulletEnabled val="1"/>
        </dgm:presLayoutVars>
      </dgm:prSet>
      <dgm:spPr/>
    </dgm:pt>
    <dgm:pt modelId="{0DF291B2-7512-48DE-BAE3-D3BEB7F8AC2C}" type="pres">
      <dgm:prSet presAssocID="{965965F4-DF55-41EC-8597-992B1F6F2C3C}" presName="space" presStyleCnt="0"/>
      <dgm:spPr/>
    </dgm:pt>
    <dgm:pt modelId="{4EBBE881-7996-46F2-993C-925D0C7812B4}" type="pres">
      <dgm:prSet presAssocID="{0EAAC9B8-5306-4E02-9B98-514254048651}" presName="composite" presStyleCnt="0"/>
      <dgm:spPr/>
    </dgm:pt>
    <dgm:pt modelId="{19C253D4-44C2-4B48-AB43-6789C565B186}" type="pres">
      <dgm:prSet presAssocID="{0EAAC9B8-5306-4E02-9B98-514254048651}" presName="parTx" presStyleLbl="alignNode1" presStyleIdx="1" presStyleCnt="3">
        <dgm:presLayoutVars>
          <dgm:chMax val="0"/>
          <dgm:chPref val="0"/>
          <dgm:bulletEnabled val="1"/>
        </dgm:presLayoutVars>
      </dgm:prSet>
      <dgm:spPr/>
    </dgm:pt>
    <dgm:pt modelId="{0DD15746-E331-4A3C-832A-428EC0C18B41}" type="pres">
      <dgm:prSet presAssocID="{0EAAC9B8-5306-4E02-9B98-514254048651}" presName="desTx" presStyleLbl="alignAccFollowNode1" presStyleIdx="1" presStyleCnt="3">
        <dgm:presLayoutVars>
          <dgm:bulletEnabled val="1"/>
        </dgm:presLayoutVars>
      </dgm:prSet>
      <dgm:spPr/>
    </dgm:pt>
    <dgm:pt modelId="{254623DB-CB4B-4563-9AAF-A3953F5B1593}" type="pres">
      <dgm:prSet presAssocID="{C6A017C7-DF24-4B1A-9D9F-A0236428C6BC}" presName="space" presStyleCnt="0"/>
      <dgm:spPr/>
    </dgm:pt>
    <dgm:pt modelId="{564512A2-8018-4AA7-9131-D7EADA1BAB49}" type="pres">
      <dgm:prSet presAssocID="{E77F92DF-9AE6-4EF9-9491-44EECF8D7532}" presName="composite" presStyleCnt="0"/>
      <dgm:spPr/>
    </dgm:pt>
    <dgm:pt modelId="{3AB89111-42F4-454A-B17B-3393D63E3A6E}" type="pres">
      <dgm:prSet presAssocID="{E77F92DF-9AE6-4EF9-9491-44EECF8D7532}" presName="parTx" presStyleLbl="alignNode1" presStyleIdx="2" presStyleCnt="3">
        <dgm:presLayoutVars>
          <dgm:chMax val="0"/>
          <dgm:chPref val="0"/>
          <dgm:bulletEnabled val="1"/>
        </dgm:presLayoutVars>
      </dgm:prSet>
      <dgm:spPr/>
    </dgm:pt>
    <dgm:pt modelId="{A6EF3B29-862D-4117-A1A6-587A2F2B58F5}" type="pres">
      <dgm:prSet presAssocID="{E77F92DF-9AE6-4EF9-9491-44EECF8D7532}" presName="desTx" presStyleLbl="alignAccFollowNode1" presStyleIdx="2" presStyleCnt="3">
        <dgm:presLayoutVars>
          <dgm:bulletEnabled val="1"/>
        </dgm:presLayoutVars>
      </dgm:prSet>
      <dgm:spPr/>
    </dgm:pt>
  </dgm:ptLst>
  <dgm:cxnLst>
    <dgm:cxn modelId="{84F93501-B52D-4E28-B451-6FE0B148E3C4}" srcId="{82299EB4-47EC-43A9-B602-65E11ECDE392}" destId="{C09E0420-D57E-403B-91F9-69446B55F22C}" srcOrd="0" destOrd="0" parTransId="{9D9EE9B9-9E05-4BC6-AFAC-D4B8F138EC03}" sibTransId="{965965F4-DF55-41EC-8597-992B1F6F2C3C}"/>
    <dgm:cxn modelId="{E4E71904-A614-46B2-9B0B-0791247C5A4C}" type="presOf" srcId="{0EAAC9B8-5306-4E02-9B98-514254048651}" destId="{19C253D4-44C2-4B48-AB43-6789C565B186}" srcOrd="0" destOrd="0" presId="urn:microsoft.com/office/officeart/2005/8/layout/hList1"/>
    <dgm:cxn modelId="{E1A6900C-3FBA-48B5-9088-16173F07BDF1}" srcId="{82299EB4-47EC-43A9-B602-65E11ECDE392}" destId="{0EAAC9B8-5306-4E02-9B98-514254048651}" srcOrd="1" destOrd="0" parTransId="{229EEB42-88E9-4503-A8BB-1BE106AC262C}" sibTransId="{C6A017C7-DF24-4B1A-9D9F-A0236428C6BC}"/>
    <dgm:cxn modelId="{CBDF980F-2371-4E77-A3B9-133735D23119}" srcId="{C09E0420-D57E-403B-91F9-69446B55F22C}" destId="{8A4B31E5-0E0E-42BE-B1AC-DAEBEAC02E34}" srcOrd="5" destOrd="0" parTransId="{711C6F04-AE76-491C-9660-1302A81619B9}" sibTransId="{427D9785-393A-40AF-9C2D-1B484290C7C0}"/>
    <dgm:cxn modelId="{DF565436-4A2F-4A47-ABF2-4B788FD11143}" type="presOf" srcId="{E77F92DF-9AE6-4EF9-9491-44EECF8D7532}" destId="{3AB89111-42F4-454A-B17B-3393D63E3A6E}" srcOrd="0" destOrd="0" presId="urn:microsoft.com/office/officeart/2005/8/layout/hList1"/>
    <dgm:cxn modelId="{14869339-81FC-4928-B994-C86B1F59B5D5}" type="presOf" srcId="{8A4B31E5-0E0E-42BE-B1AC-DAEBEAC02E34}" destId="{85D5F9E9-6559-4EF1-9E8F-7D6BA44039F3}" srcOrd="0" destOrd="5" presId="urn:microsoft.com/office/officeart/2005/8/layout/hList1"/>
    <dgm:cxn modelId="{F032173A-EDE8-4336-9040-AF0EBFC01C53}" type="presOf" srcId="{02DBB67A-A48B-4ED5-9C7C-5B731D8DF376}" destId="{0DD15746-E331-4A3C-832A-428EC0C18B41}" srcOrd="0" destOrd="2" presId="urn:microsoft.com/office/officeart/2005/8/layout/hList1"/>
    <dgm:cxn modelId="{FA7D623C-D2E7-443E-8FD9-A904258A468A}" type="presOf" srcId="{7A9880D7-BD77-40E5-8ED2-BBB40A37146F}" destId="{0DD15746-E331-4A3C-832A-428EC0C18B41}" srcOrd="0" destOrd="1" presId="urn:microsoft.com/office/officeart/2005/8/layout/hList1"/>
    <dgm:cxn modelId="{A2A6A83F-6349-44DF-98AA-61ACECD4CE1D}" type="presOf" srcId="{B2FB9AC3-D236-4C68-A0EB-8755EF9FCDAF}" destId="{85D5F9E9-6559-4EF1-9E8F-7D6BA44039F3}" srcOrd="0" destOrd="4" presId="urn:microsoft.com/office/officeart/2005/8/layout/hList1"/>
    <dgm:cxn modelId="{FDDFBB41-7D49-4D26-9423-EA15213E88F8}" type="presOf" srcId="{A59B51EF-33BE-4D4D-B580-F5CC8682E90B}" destId="{85D5F9E9-6559-4EF1-9E8F-7D6BA44039F3}" srcOrd="0" destOrd="3" presId="urn:microsoft.com/office/officeart/2005/8/layout/hList1"/>
    <dgm:cxn modelId="{51735465-86CC-41A7-A6B1-1949D713EDFE}" type="presOf" srcId="{B6785EE1-1FCB-464C-895D-B64761FF80C8}" destId="{A6EF3B29-862D-4117-A1A6-587A2F2B58F5}" srcOrd="0" destOrd="3" presId="urn:microsoft.com/office/officeart/2005/8/layout/hList1"/>
    <dgm:cxn modelId="{F051CC76-AE9E-4702-91A8-8477E395F377}" srcId="{C09E0420-D57E-403B-91F9-69446B55F22C}" destId="{A59B51EF-33BE-4D4D-B580-F5CC8682E90B}" srcOrd="3" destOrd="0" parTransId="{3C3B7723-73AA-4851-A6B3-BB70DEA3F0AD}" sibTransId="{5DEA62AA-C16D-4783-B6A0-FC9C7EF1513E}"/>
    <dgm:cxn modelId="{47E19D78-FD94-4540-AFB5-8C04B2EC57D4}" srcId="{E77F92DF-9AE6-4EF9-9491-44EECF8D7532}" destId="{B6785EE1-1FCB-464C-895D-B64761FF80C8}" srcOrd="3" destOrd="0" parTransId="{1F37EDCE-6F21-4A95-89F3-E64166EAE3AB}" sibTransId="{A889CF77-C9AC-43B3-9EB0-7594BF43D442}"/>
    <dgm:cxn modelId="{3D49AC59-0FAE-4A61-82B2-EC7FA6364679}" srcId="{E77F92DF-9AE6-4EF9-9491-44EECF8D7532}" destId="{360E2947-2DD4-4975-995E-F9E98A8D94FD}" srcOrd="1" destOrd="0" parTransId="{194E43DB-1695-48EF-8A84-F5E26A4592FC}" sibTransId="{3D94FAB8-1815-46CF-B1BB-43D47EB2C34F}"/>
    <dgm:cxn modelId="{93EE397B-ACC2-482D-AC72-D6F8BBD0874E}" srcId="{0EAAC9B8-5306-4E02-9B98-514254048651}" destId="{7A9880D7-BD77-40E5-8ED2-BBB40A37146F}" srcOrd="1" destOrd="0" parTransId="{91ED1CA5-A056-41F2-A15C-4DED747F91C7}" sibTransId="{112055A4-4BE0-4606-8A36-EE67AD17E8C5}"/>
    <dgm:cxn modelId="{5D013E7E-7081-45E1-B100-61478304318D}" type="presOf" srcId="{C09E0420-D57E-403B-91F9-69446B55F22C}" destId="{1617203E-0FB3-4A61-AC45-1E77F732DDCA}" srcOrd="0" destOrd="0" presId="urn:microsoft.com/office/officeart/2005/8/layout/hList1"/>
    <dgm:cxn modelId="{6D82357F-9E83-433C-A86B-F1CDEECF5E58}" srcId="{C09E0420-D57E-403B-91F9-69446B55F22C}" destId="{B4AC257D-477A-4079-A85A-5C8B11BD3C50}" srcOrd="0" destOrd="0" parTransId="{37F55614-DE5F-4682-B1E3-5AC8A06B26CE}" sibTransId="{DC8CA537-414B-4AF5-B8D1-989A8468808E}"/>
    <dgm:cxn modelId="{C5962B81-1E6E-433A-A306-7C40AE6A2E06}" type="presOf" srcId="{5C48A4D0-A6ED-423F-8A72-A158A2A59C2C}" destId="{A6EF3B29-862D-4117-A1A6-587A2F2B58F5}" srcOrd="0" destOrd="4" presId="urn:microsoft.com/office/officeart/2005/8/layout/hList1"/>
    <dgm:cxn modelId="{A71AC185-5E96-479D-B221-023AF1A4C171}" type="presOf" srcId="{360E2947-2DD4-4975-995E-F9E98A8D94FD}" destId="{A6EF3B29-862D-4117-A1A6-587A2F2B58F5}" srcOrd="0" destOrd="1" presId="urn:microsoft.com/office/officeart/2005/8/layout/hList1"/>
    <dgm:cxn modelId="{6ECD8986-1BB1-48FD-A91D-AE690ED1F6B5}" srcId="{C09E0420-D57E-403B-91F9-69446B55F22C}" destId="{B2FB9AC3-D236-4C68-A0EB-8755EF9FCDAF}" srcOrd="4" destOrd="0" parTransId="{E11A1E6E-CC59-42D3-A964-AAEE81C7CD1C}" sibTransId="{27BC70C7-AD67-4A93-8B1C-2A85BE29EB96}"/>
    <dgm:cxn modelId="{D180B189-6BE2-4F85-80BE-9F29E4846DC4}" srcId="{E77F92DF-9AE6-4EF9-9491-44EECF8D7532}" destId="{5C48A4D0-A6ED-423F-8A72-A158A2A59C2C}" srcOrd="4" destOrd="0" parTransId="{2C687560-9389-47B1-A258-D2910954C3AA}" sibTransId="{4DCC2B3F-69A8-4953-B043-B1FFE086BED4}"/>
    <dgm:cxn modelId="{406A658B-3F56-4A4F-96F0-E2473A5DB439}" srcId="{0EAAC9B8-5306-4E02-9B98-514254048651}" destId="{383BEA94-EB38-4D29-9CD9-2A15FAB7175F}" srcOrd="0" destOrd="0" parTransId="{2CA5DB7E-F0C5-414F-982A-9DBCC9E42C80}" sibTransId="{6ED23B57-7138-48DF-9C30-C959E08549B8}"/>
    <dgm:cxn modelId="{B71ECBA3-E024-4F45-BEE0-279B6020D222}" srcId="{E77F92DF-9AE6-4EF9-9491-44EECF8D7532}" destId="{2E40A7CF-96FF-4E3E-8187-91B5F5F1E139}" srcOrd="0" destOrd="0" parTransId="{9DE4229E-242C-417A-8C86-82967E5C5212}" sibTransId="{8AB6463E-001B-4C2D-A15F-8ECC1C77ECBF}"/>
    <dgm:cxn modelId="{F57ED7B1-D16D-4A2B-9474-03C39A90F96D}" type="presOf" srcId="{B4AC257D-477A-4079-A85A-5C8B11BD3C50}" destId="{85D5F9E9-6559-4EF1-9E8F-7D6BA44039F3}" srcOrd="0" destOrd="0" presId="urn:microsoft.com/office/officeart/2005/8/layout/hList1"/>
    <dgm:cxn modelId="{A8C1C9B6-A100-4405-9D09-3B91A37E863D}" srcId="{E77F92DF-9AE6-4EF9-9491-44EECF8D7532}" destId="{1FFDFD2E-5676-4E04-9BBB-4C081E07AB7D}" srcOrd="2" destOrd="0" parTransId="{9BCE7163-E811-4EC4-92BF-4782B7C89A97}" sibTransId="{F5760299-1FDD-4CB7-BD42-2712FDE8958E}"/>
    <dgm:cxn modelId="{53CC76BD-EE8A-4D9E-85A4-22E029DD1204}" srcId="{C09E0420-D57E-403B-91F9-69446B55F22C}" destId="{E0098CC5-686D-455A-83AE-251E7FE840B5}" srcOrd="2" destOrd="0" parTransId="{02670B6F-EA9B-455A-B430-5BF1AF278A34}" sibTransId="{601358E8-66CB-4BB7-9975-7E63041964AD}"/>
    <dgm:cxn modelId="{41424AC3-C4F9-4897-9543-69625B84AEFD}" type="presOf" srcId="{E0098CC5-686D-455A-83AE-251E7FE840B5}" destId="{85D5F9E9-6559-4EF1-9E8F-7D6BA44039F3}" srcOrd="0" destOrd="2" presId="urn:microsoft.com/office/officeart/2005/8/layout/hList1"/>
    <dgm:cxn modelId="{08AB46CC-49E0-4CF8-AE52-F15E3FBAA60A}" type="presOf" srcId="{1FFDFD2E-5676-4E04-9BBB-4C081E07AB7D}" destId="{A6EF3B29-862D-4117-A1A6-587A2F2B58F5}" srcOrd="0" destOrd="2" presId="urn:microsoft.com/office/officeart/2005/8/layout/hList1"/>
    <dgm:cxn modelId="{95AC08D2-BEE2-4405-8DB6-23FAC5D1AC1F}" srcId="{0EAAC9B8-5306-4E02-9B98-514254048651}" destId="{02DBB67A-A48B-4ED5-9C7C-5B731D8DF376}" srcOrd="2" destOrd="0" parTransId="{D2DA39F6-1DC4-4918-9F90-B61BA19FFB92}" sibTransId="{A7390954-DDBE-4306-A632-29EA0539FC47}"/>
    <dgm:cxn modelId="{2921B2D3-D96C-4DC2-9A84-E3066D06520E}" type="presOf" srcId="{82299EB4-47EC-43A9-B602-65E11ECDE392}" destId="{10BEE0BC-4C66-4A6C-9879-A13D2C0B2044}" srcOrd="0" destOrd="0" presId="urn:microsoft.com/office/officeart/2005/8/layout/hList1"/>
    <dgm:cxn modelId="{9F70E9D3-D99F-411C-AB68-CC09857AF47F}" type="presOf" srcId="{2E40A7CF-96FF-4E3E-8187-91B5F5F1E139}" destId="{A6EF3B29-862D-4117-A1A6-587A2F2B58F5}" srcOrd="0" destOrd="0" presId="urn:microsoft.com/office/officeart/2005/8/layout/hList1"/>
    <dgm:cxn modelId="{BE4CE5DA-FFFD-4FA6-88DC-93E43613696F}" type="presOf" srcId="{383BEA94-EB38-4D29-9CD9-2A15FAB7175F}" destId="{0DD15746-E331-4A3C-832A-428EC0C18B41}" srcOrd="0" destOrd="0" presId="urn:microsoft.com/office/officeart/2005/8/layout/hList1"/>
    <dgm:cxn modelId="{34000FDE-9DF7-4303-A057-0E844AB88801}" srcId="{C09E0420-D57E-403B-91F9-69446B55F22C}" destId="{F5259ADF-851E-447A-99FD-57C58909C3AF}" srcOrd="1" destOrd="0" parTransId="{0749991F-783D-4DDB-9599-96D7508B8298}" sibTransId="{C4DFEC5F-E77F-4C17-BB5C-EC44F076E50E}"/>
    <dgm:cxn modelId="{C0341EE0-9022-4C9F-A26B-F08A0A7DB170}" srcId="{82299EB4-47EC-43A9-B602-65E11ECDE392}" destId="{E77F92DF-9AE6-4EF9-9491-44EECF8D7532}" srcOrd="2" destOrd="0" parTransId="{B525326B-0629-4815-88CD-9DF83202819C}" sibTransId="{F4EF10AE-DB01-4334-A6C9-BD6EB02B0359}"/>
    <dgm:cxn modelId="{B42400F0-20A8-42A7-8F83-9714FB41E27A}" type="presOf" srcId="{F5259ADF-851E-447A-99FD-57C58909C3AF}" destId="{85D5F9E9-6559-4EF1-9E8F-7D6BA44039F3}" srcOrd="0" destOrd="1" presId="urn:microsoft.com/office/officeart/2005/8/layout/hList1"/>
    <dgm:cxn modelId="{275EB894-5D62-4F6E-BC6F-80E7D746F371}" type="presParOf" srcId="{10BEE0BC-4C66-4A6C-9879-A13D2C0B2044}" destId="{045796A3-65E4-4807-A25D-F90A2B23EE2D}" srcOrd="0" destOrd="0" presId="urn:microsoft.com/office/officeart/2005/8/layout/hList1"/>
    <dgm:cxn modelId="{FF46E955-6B71-4CC8-B077-C10850BCD131}" type="presParOf" srcId="{045796A3-65E4-4807-A25D-F90A2B23EE2D}" destId="{1617203E-0FB3-4A61-AC45-1E77F732DDCA}" srcOrd="0" destOrd="0" presId="urn:microsoft.com/office/officeart/2005/8/layout/hList1"/>
    <dgm:cxn modelId="{579077F7-9CD2-4AA3-A410-E76F446AD790}" type="presParOf" srcId="{045796A3-65E4-4807-A25D-F90A2B23EE2D}" destId="{85D5F9E9-6559-4EF1-9E8F-7D6BA44039F3}" srcOrd="1" destOrd="0" presId="urn:microsoft.com/office/officeart/2005/8/layout/hList1"/>
    <dgm:cxn modelId="{8D2DACE0-47A3-4002-A878-3AB6E35925BE}" type="presParOf" srcId="{10BEE0BC-4C66-4A6C-9879-A13D2C0B2044}" destId="{0DF291B2-7512-48DE-BAE3-D3BEB7F8AC2C}" srcOrd="1" destOrd="0" presId="urn:microsoft.com/office/officeart/2005/8/layout/hList1"/>
    <dgm:cxn modelId="{3DC90941-8794-46F3-B216-BF0DCFCAA933}" type="presParOf" srcId="{10BEE0BC-4C66-4A6C-9879-A13D2C0B2044}" destId="{4EBBE881-7996-46F2-993C-925D0C7812B4}" srcOrd="2" destOrd="0" presId="urn:microsoft.com/office/officeart/2005/8/layout/hList1"/>
    <dgm:cxn modelId="{2CD1DB13-B9B0-4AA0-8F15-2BD3EED658D1}" type="presParOf" srcId="{4EBBE881-7996-46F2-993C-925D0C7812B4}" destId="{19C253D4-44C2-4B48-AB43-6789C565B186}" srcOrd="0" destOrd="0" presId="urn:microsoft.com/office/officeart/2005/8/layout/hList1"/>
    <dgm:cxn modelId="{0F097341-74E6-4ED9-ADCE-BF1F414AD084}" type="presParOf" srcId="{4EBBE881-7996-46F2-993C-925D0C7812B4}" destId="{0DD15746-E331-4A3C-832A-428EC0C18B41}" srcOrd="1" destOrd="0" presId="urn:microsoft.com/office/officeart/2005/8/layout/hList1"/>
    <dgm:cxn modelId="{37ECDF00-0198-4B9F-A354-00AD8789A35E}" type="presParOf" srcId="{10BEE0BC-4C66-4A6C-9879-A13D2C0B2044}" destId="{254623DB-CB4B-4563-9AAF-A3953F5B1593}" srcOrd="3" destOrd="0" presId="urn:microsoft.com/office/officeart/2005/8/layout/hList1"/>
    <dgm:cxn modelId="{04963706-1BDB-425B-88D5-A72AE13F7076}" type="presParOf" srcId="{10BEE0BC-4C66-4A6C-9879-A13D2C0B2044}" destId="{564512A2-8018-4AA7-9131-D7EADA1BAB49}" srcOrd="4" destOrd="0" presId="urn:microsoft.com/office/officeart/2005/8/layout/hList1"/>
    <dgm:cxn modelId="{FC4F0F44-3A2A-48C2-8D3C-635BD459980D}" type="presParOf" srcId="{564512A2-8018-4AA7-9131-D7EADA1BAB49}" destId="{3AB89111-42F4-454A-B17B-3393D63E3A6E}" srcOrd="0" destOrd="0" presId="urn:microsoft.com/office/officeart/2005/8/layout/hList1"/>
    <dgm:cxn modelId="{CD62BE14-3AEF-47BD-8897-41DA85C87AAE}" type="presParOf" srcId="{564512A2-8018-4AA7-9131-D7EADA1BAB49}" destId="{A6EF3B29-862D-4117-A1A6-587A2F2B58F5}"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AA0CAC-EC77-40D0-B8A2-CDCC0289E23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0ED99E7B-F69C-4F82-923B-9CA69D6279DB}">
      <dgm:prSet phldrT="[Text]" custT="1"/>
      <dgm:spPr>
        <a:solidFill>
          <a:srgbClr val="92D050"/>
        </a:solidFill>
      </dgm:spPr>
      <dgm:t>
        <a:bodyPr/>
        <a:lstStyle/>
        <a:p>
          <a:r>
            <a:rPr lang="en-US" sz="3200" b="1" dirty="0"/>
            <a:t>Benefits</a:t>
          </a:r>
        </a:p>
      </dgm:t>
    </dgm:pt>
    <dgm:pt modelId="{FFA6EC14-5666-44FD-9854-BAB43FEE0F1C}" type="parTrans" cxnId="{DE156E5C-61FF-4952-B83F-FD5B7ED2FF06}">
      <dgm:prSet/>
      <dgm:spPr/>
      <dgm:t>
        <a:bodyPr/>
        <a:lstStyle/>
        <a:p>
          <a:endParaRPr lang="en-US"/>
        </a:p>
      </dgm:t>
    </dgm:pt>
    <dgm:pt modelId="{2DDCB7F5-E230-4785-A7D1-337920B7B9B2}" type="sibTrans" cxnId="{DE156E5C-61FF-4952-B83F-FD5B7ED2FF06}">
      <dgm:prSet/>
      <dgm:spPr/>
      <dgm:t>
        <a:bodyPr/>
        <a:lstStyle/>
        <a:p>
          <a:endParaRPr lang="en-US"/>
        </a:p>
      </dgm:t>
    </dgm:pt>
    <dgm:pt modelId="{BE524E49-5208-4F84-AEFB-451AC6DE4DAB}">
      <dgm:prSet phldrT="[Text]" custT="1"/>
      <dgm:spPr/>
      <dgm:t>
        <a:bodyPr/>
        <a:lstStyle/>
        <a:p>
          <a:pPr algn="ctr">
            <a:buNone/>
          </a:pPr>
          <a:r>
            <a:rPr lang="en-US" sz="2400" b="1" dirty="0"/>
            <a:t>Lower risk in decision making</a:t>
          </a:r>
        </a:p>
      </dgm:t>
    </dgm:pt>
    <dgm:pt modelId="{AA3891CF-4378-478E-ADA5-CFA2253DDA33}" type="parTrans" cxnId="{D9F2FCC3-9183-46AC-B886-A6D5222AFEC6}">
      <dgm:prSet/>
      <dgm:spPr/>
      <dgm:t>
        <a:bodyPr/>
        <a:lstStyle/>
        <a:p>
          <a:endParaRPr lang="en-US"/>
        </a:p>
      </dgm:t>
    </dgm:pt>
    <dgm:pt modelId="{4261E758-8AFB-431E-9168-E19CB8AA2A70}" type="sibTrans" cxnId="{D9F2FCC3-9183-46AC-B886-A6D5222AFEC6}">
      <dgm:prSet/>
      <dgm:spPr/>
      <dgm:t>
        <a:bodyPr/>
        <a:lstStyle/>
        <a:p>
          <a:endParaRPr lang="en-US"/>
        </a:p>
      </dgm:t>
    </dgm:pt>
    <dgm:pt modelId="{4F13AC3B-8A16-41E0-8FBA-2996DCD48F72}">
      <dgm:prSet phldrT="[Text]" custT="1"/>
      <dgm:spPr/>
      <dgm:t>
        <a:bodyPr/>
        <a:lstStyle/>
        <a:p>
          <a:r>
            <a:rPr lang="en-US" sz="2400" b="1" dirty="0"/>
            <a:t>Business becomes more agile</a:t>
          </a:r>
        </a:p>
      </dgm:t>
    </dgm:pt>
    <dgm:pt modelId="{FE49DADE-A473-47B0-A526-6F8E4FEE8AAE}" type="parTrans" cxnId="{5B1E83BC-0D27-45A7-B8C1-3DBA47F7C31B}">
      <dgm:prSet/>
      <dgm:spPr/>
      <dgm:t>
        <a:bodyPr/>
        <a:lstStyle/>
        <a:p>
          <a:endParaRPr lang="en-US"/>
        </a:p>
      </dgm:t>
    </dgm:pt>
    <dgm:pt modelId="{43576DD7-64A3-4541-B7A0-D001E0CD9B2E}" type="sibTrans" cxnId="{5B1E83BC-0D27-45A7-B8C1-3DBA47F7C31B}">
      <dgm:prSet/>
      <dgm:spPr/>
      <dgm:t>
        <a:bodyPr/>
        <a:lstStyle/>
        <a:p>
          <a:endParaRPr lang="en-US"/>
        </a:p>
      </dgm:t>
    </dgm:pt>
    <dgm:pt modelId="{40E2F07D-A5A5-41B1-B2B9-DC338FDCC68C}">
      <dgm:prSet phldrT="[Text]" custT="1"/>
      <dgm:spPr/>
      <dgm:t>
        <a:bodyPr/>
        <a:lstStyle/>
        <a:p>
          <a:r>
            <a:rPr lang="en-US" sz="2400" b="1" dirty="0"/>
            <a:t>Increase business intelligence</a:t>
          </a:r>
        </a:p>
      </dgm:t>
    </dgm:pt>
    <dgm:pt modelId="{EBB9ECBA-6831-4FB3-9AF4-31262CAA5FA8}" type="parTrans" cxnId="{0B0429D4-65EC-49B8-A631-93028BF0C925}">
      <dgm:prSet/>
      <dgm:spPr/>
      <dgm:t>
        <a:bodyPr/>
        <a:lstStyle/>
        <a:p>
          <a:endParaRPr lang="en-US"/>
        </a:p>
      </dgm:t>
    </dgm:pt>
    <dgm:pt modelId="{6E1B73BF-AC52-4309-AE66-23EFB04133A4}" type="sibTrans" cxnId="{0B0429D4-65EC-49B8-A631-93028BF0C925}">
      <dgm:prSet/>
      <dgm:spPr/>
      <dgm:t>
        <a:bodyPr/>
        <a:lstStyle/>
        <a:p>
          <a:endParaRPr lang="en-US"/>
        </a:p>
      </dgm:t>
    </dgm:pt>
    <dgm:pt modelId="{ED23EE3C-1BDC-4AB4-BF14-03892B212CDE}">
      <dgm:prSet phldrT="[Text]" custT="1"/>
      <dgm:spPr/>
      <dgm:t>
        <a:bodyPr/>
        <a:lstStyle/>
        <a:p>
          <a:r>
            <a:rPr lang="en-US" sz="2400" b="1" dirty="0"/>
            <a:t>Improves business predictions</a:t>
          </a:r>
          <a:endParaRPr lang="en-US" sz="1800" b="0" dirty="0"/>
        </a:p>
      </dgm:t>
    </dgm:pt>
    <dgm:pt modelId="{96AFC894-97C3-4EB4-A3DA-2238C7A46F88}" type="parTrans" cxnId="{1A4401F5-FA2D-47C8-AE53-6BEA4E8540AB}">
      <dgm:prSet/>
      <dgm:spPr/>
      <dgm:t>
        <a:bodyPr/>
        <a:lstStyle/>
        <a:p>
          <a:endParaRPr lang="en-US"/>
        </a:p>
      </dgm:t>
    </dgm:pt>
    <dgm:pt modelId="{46602671-8682-4789-A789-1A7CFD863A4A}" type="sibTrans" cxnId="{1A4401F5-FA2D-47C8-AE53-6BEA4E8540AB}">
      <dgm:prSet/>
      <dgm:spPr/>
      <dgm:t>
        <a:bodyPr/>
        <a:lstStyle/>
        <a:p>
          <a:endParaRPr lang="en-US"/>
        </a:p>
      </dgm:t>
    </dgm:pt>
    <dgm:pt modelId="{DFF33D27-90B2-438A-B83D-0FF7326DA8DF}" type="pres">
      <dgm:prSet presAssocID="{A1AA0CAC-EC77-40D0-B8A2-CDCC0289E239}" presName="diagram" presStyleCnt="0">
        <dgm:presLayoutVars>
          <dgm:chMax val="1"/>
          <dgm:dir/>
          <dgm:animLvl val="ctr"/>
          <dgm:resizeHandles val="exact"/>
        </dgm:presLayoutVars>
      </dgm:prSet>
      <dgm:spPr/>
    </dgm:pt>
    <dgm:pt modelId="{554713FF-8AE5-4899-AFB2-97B4838EB2FB}" type="pres">
      <dgm:prSet presAssocID="{A1AA0CAC-EC77-40D0-B8A2-CDCC0289E239}" presName="matrix" presStyleCnt="0"/>
      <dgm:spPr/>
    </dgm:pt>
    <dgm:pt modelId="{2F1F3BA9-C225-4617-9B0B-D5877FE3DA0C}" type="pres">
      <dgm:prSet presAssocID="{A1AA0CAC-EC77-40D0-B8A2-CDCC0289E239}" presName="tile1" presStyleLbl="node1" presStyleIdx="0" presStyleCnt="4" custLinFactNeighborX="587" custLinFactNeighborY="-880"/>
      <dgm:spPr/>
    </dgm:pt>
    <dgm:pt modelId="{28D7EC14-2F75-42A3-8FEC-5188E5FDCDB2}" type="pres">
      <dgm:prSet presAssocID="{A1AA0CAC-EC77-40D0-B8A2-CDCC0289E239}" presName="tile1text" presStyleLbl="node1" presStyleIdx="0" presStyleCnt="4">
        <dgm:presLayoutVars>
          <dgm:chMax val="0"/>
          <dgm:chPref val="0"/>
          <dgm:bulletEnabled val="1"/>
        </dgm:presLayoutVars>
      </dgm:prSet>
      <dgm:spPr/>
    </dgm:pt>
    <dgm:pt modelId="{36E8886B-C457-4BA2-B7B0-13C2AD602D60}" type="pres">
      <dgm:prSet presAssocID="{A1AA0CAC-EC77-40D0-B8A2-CDCC0289E239}" presName="tile2" presStyleLbl="node1" presStyleIdx="1" presStyleCnt="4"/>
      <dgm:spPr/>
    </dgm:pt>
    <dgm:pt modelId="{1EBE6320-B32C-4C2D-8C75-C5CF9555C245}" type="pres">
      <dgm:prSet presAssocID="{A1AA0CAC-EC77-40D0-B8A2-CDCC0289E239}" presName="tile2text" presStyleLbl="node1" presStyleIdx="1" presStyleCnt="4">
        <dgm:presLayoutVars>
          <dgm:chMax val="0"/>
          <dgm:chPref val="0"/>
          <dgm:bulletEnabled val="1"/>
        </dgm:presLayoutVars>
      </dgm:prSet>
      <dgm:spPr/>
    </dgm:pt>
    <dgm:pt modelId="{03D51C16-4E9E-4780-B1BD-9363892BA6AD}" type="pres">
      <dgm:prSet presAssocID="{A1AA0CAC-EC77-40D0-B8A2-CDCC0289E239}" presName="tile3" presStyleLbl="node1" presStyleIdx="2" presStyleCnt="4" custLinFactNeighborX="216"/>
      <dgm:spPr/>
    </dgm:pt>
    <dgm:pt modelId="{FCB56313-F976-42EF-9101-8A2FFF2546ED}" type="pres">
      <dgm:prSet presAssocID="{A1AA0CAC-EC77-40D0-B8A2-CDCC0289E239}" presName="tile3text" presStyleLbl="node1" presStyleIdx="2" presStyleCnt="4">
        <dgm:presLayoutVars>
          <dgm:chMax val="0"/>
          <dgm:chPref val="0"/>
          <dgm:bulletEnabled val="1"/>
        </dgm:presLayoutVars>
      </dgm:prSet>
      <dgm:spPr/>
    </dgm:pt>
    <dgm:pt modelId="{73197FCC-F375-450C-89EC-32B6FD310FCB}" type="pres">
      <dgm:prSet presAssocID="{A1AA0CAC-EC77-40D0-B8A2-CDCC0289E239}" presName="tile4" presStyleLbl="node1" presStyleIdx="3" presStyleCnt="4"/>
      <dgm:spPr/>
    </dgm:pt>
    <dgm:pt modelId="{3598C9EE-ABEA-4465-A66C-F1ED516BD048}" type="pres">
      <dgm:prSet presAssocID="{A1AA0CAC-EC77-40D0-B8A2-CDCC0289E239}" presName="tile4text" presStyleLbl="node1" presStyleIdx="3" presStyleCnt="4">
        <dgm:presLayoutVars>
          <dgm:chMax val="0"/>
          <dgm:chPref val="0"/>
          <dgm:bulletEnabled val="1"/>
        </dgm:presLayoutVars>
      </dgm:prSet>
      <dgm:spPr/>
    </dgm:pt>
    <dgm:pt modelId="{64FA8E54-457C-4248-BD0E-AA170E2E677B}" type="pres">
      <dgm:prSet presAssocID="{A1AA0CAC-EC77-40D0-B8A2-CDCC0289E239}" presName="centerTile" presStyleLbl="fgShp" presStyleIdx="0" presStyleCnt="1">
        <dgm:presLayoutVars>
          <dgm:chMax val="0"/>
          <dgm:chPref val="0"/>
        </dgm:presLayoutVars>
      </dgm:prSet>
      <dgm:spPr/>
    </dgm:pt>
  </dgm:ptLst>
  <dgm:cxnLst>
    <dgm:cxn modelId="{6AF02B1B-2E08-4775-BB3C-EB5E771703C2}" type="presOf" srcId="{4F13AC3B-8A16-41E0-8FBA-2996DCD48F72}" destId="{36E8886B-C457-4BA2-B7B0-13C2AD602D60}" srcOrd="0" destOrd="0" presId="urn:microsoft.com/office/officeart/2005/8/layout/matrix1"/>
    <dgm:cxn modelId="{E2BF2A24-CB59-4160-861D-EC8F856503B8}" type="presOf" srcId="{ED23EE3C-1BDC-4AB4-BF14-03892B212CDE}" destId="{3598C9EE-ABEA-4465-A66C-F1ED516BD048}" srcOrd="1" destOrd="0" presId="urn:microsoft.com/office/officeart/2005/8/layout/matrix1"/>
    <dgm:cxn modelId="{FC79252E-B8BC-471F-8863-AF4EDEF0384C}" type="presOf" srcId="{0ED99E7B-F69C-4F82-923B-9CA69D6279DB}" destId="{64FA8E54-457C-4248-BD0E-AA170E2E677B}" srcOrd="0" destOrd="0" presId="urn:microsoft.com/office/officeart/2005/8/layout/matrix1"/>
    <dgm:cxn modelId="{DE156E5C-61FF-4952-B83F-FD5B7ED2FF06}" srcId="{A1AA0CAC-EC77-40D0-B8A2-CDCC0289E239}" destId="{0ED99E7B-F69C-4F82-923B-9CA69D6279DB}" srcOrd="0" destOrd="0" parTransId="{FFA6EC14-5666-44FD-9854-BAB43FEE0F1C}" sibTransId="{2DDCB7F5-E230-4785-A7D1-337920B7B9B2}"/>
    <dgm:cxn modelId="{60B15E62-3DC3-4973-8827-875A17D50BCA}" type="presOf" srcId="{ED23EE3C-1BDC-4AB4-BF14-03892B212CDE}" destId="{73197FCC-F375-450C-89EC-32B6FD310FCB}" srcOrd="0" destOrd="0" presId="urn:microsoft.com/office/officeart/2005/8/layout/matrix1"/>
    <dgm:cxn modelId="{7497416E-809B-4EBF-AD0B-1BE5FC1C9FCA}" type="presOf" srcId="{BE524E49-5208-4F84-AEFB-451AC6DE4DAB}" destId="{28D7EC14-2F75-42A3-8FEC-5188E5FDCDB2}" srcOrd="1" destOrd="0" presId="urn:microsoft.com/office/officeart/2005/8/layout/matrix1"/>
    <dgm:cxn modelId="{5AFE4870-FAB2-4E39-9A31-47A2587FEF0C}" type="presOf" srcId="{4F13AC3B-8A16-41E0-8FBA-2996DCD48F72}" destId="{1EBE6320-B32C-4C2D-8C75-C5CF9555C245}" srcOrd="1" destOrd="0" presId="urn:microsoft.com/office/officeart/2005/8/layout/matrix1"/>
    <dgm:cxn modelId="{F3B69057-82FD-4BF8-8BA9-BC2CA22A722E}" type="presOf" srcId="{40E2F07D-A5A5-41B1-B2B9-DC338FDCC68C}" destId="{FCB56313-F976-42EF-9101-8A2FFF2546ED}" srcOrd="1" destOrd="0" presId="urn:microsoft.com/office/officeart/2005/8/layout/matrix1"/>
    <dgm:cxn modelId="{22F04E8E-9478-4B2E-826A-453F249DBA66}" type="presOf" srcId="{A1AA0CAC-EC77-40D0-B8A2-CDCC0289E239}" destId="{DFF33D27-90B2-438A-B83D-0FF7326DA8DF}" srcOrd="0" destOrd="0" presId="urn:microsoft.com/office/officeart/2005/8/layout/matrix1"/>
    <dgm:cxn modelId="{5534ABA7-2034-467C-B1DA-1EBCD8CDF8E3}" type="presOf" srcId="{BE524E49-5208-4F84-AEFB-451AC6DE4DAB}" destId="{2F1F3BA9-C225-4617-9B0B-D5877FE3DA0C}" srcOrd="0" destOrd="0" presId="urn:microsoft.com/office/officeart/2005/8/layout/matrix1"/>
    <dgm:cxn modelId="{5B1E83BC-0D27-45A7-B8C1-3DBA47F7C31B}" srcId="{0ED99E7B-F69C-4F82-923B-9CA69D6279DB}" destId="{4F13AC3B-8A16-41E0-8FBA-2996DCD48F72}" srcOrd="1" destOrd="0" parTransId="{FE49DADE-A473-47B0-A526-6F8E4FEE8AAE}" sibTransId="{43576DD7-64A3-4541-B7A0-D001E0CD9B2E}"/>
    <dgm:cxn modelId="{D9F2FCC3-9183-46AC-B886-A6D5222AFEC6}" srcId="{0ED99E7B-F69C-4F82-923B-9CA69D6279DB}" destId="{BE524E49-5208-4F84-AEFB-451AC6DE4DAB}" srcOrd="0" destOrd="0" parTransId="{AA3891CF-4378-478E-ADA5-CFA2253DDA33}" sibTransId="{4261E758-8AFB-431E-9168-E19CB8AA2A70}"/>
    <dgm:cxn modelId="{0B0429D4-65EC-49B8-A631-93028BF0C925}" srcId="{0ED99E7B-F69C-4F82-923B-9CA69D6279DB}" destId="{40E2F07D-A5A5-41B1-B2B9-DC338FDCC68C}" srcOrd="2" destOrd="0" parTransId="{EBB9ECBA-6831-4FB3-9AF4-31262CAA5FA8}" sibTransId="{6E1B73BF-AC52-4309-AE66-23EFB04133A4}"/>
    <dgm:cxn modelId="{1A4401F5-FA2D-47C8-AE53-6BEA4E8540AB}" srcId="{0ED99E7B-F69C-4F82-923B-9CA69D6279DB}" destId="{ED23EE3C-1BDC-4AB4-BF14-03892B212CDE}" srcOrd="3" destOrd="0" parTransId="{96AFC894-97C3-4EB4-A3DA-2238C7A46F88}" sibTransId="{46602671-8682-4789-A789-1A7CFD863A4A}"/>
    <dgm:cxn modelId="{641521F5-186D-4DF7-BFB5-A6738781DBF5}" type="presOf" srcId="{40E2F07D-A5A5-41B1-B2B9-DC338FDCC68C}" destId="{03D51C16-4E9E-4780-B1BD-9363892BA6AD}" srcOrd="0" destOrd="0" presId="urn:microsoft.com/office/officeart/2005/8/layout/matrix1"/>
    <dgm:cxn modelId="{CB1B8842-FE9C-4D60-9C3E-8C4750E6EB37}" type="presParOf" srcId="{DFF33D27-90B2-438A-B83D-0FF7326DA8DF}" destId="{554713FF-8AE5-4899-AFB2-97B4838EB2FB}" srcOrd="0" destOrd="0" presId="urn:microsoft.com/office/officeart/2005/8/layout/matrix1"/>
    <dgm:cxn modelId="{EA3606F0-54B2-465F-8F36-8EA5BCD63D31}" type="presParOf" srcId="{554713FF-8AE5-4899-AFB2-97B4838EB2FB}" destId="{2F1F3BA9-C225-4617-9B0B-D5877FE3DA0C}" srcOrd="0" destOrd="0" presId="urn:microsoft.com/office/officeart/2005/8/layout/matrix1"/>
    <dgm:cxn modelId="{16A6DCE3-5210-42C2-AC85-8E431696A67A}" type="presParOf" srcId="{554713FF-8AE5-4899-AFB2-97B4838EB2FB}" destId="{28D7EC14-2F75-42A3-8FEC-5188E5FDCDB2}" srcOrd="1" destOrd="0" presId="urn:microsoft.com/office/officeart/2005/8/layout/matrix1"/>
    <dgm:cxn modelId="{C9462056-C87F-4F96-A147-F9918F844E67}" type="presParOf" srcId="{554713FF-8AE5-4899-AFB2-97B4838EB2FB}" destId="{36E8886B-C457-4BA2-B7B0-13C2AD602D60}" srcOrd="2" destOrd="0" presId="urn:microsoft.com/office/officeart/2005/8/layout/matrix1"/>
    <dgm:cxn modelId="{F213677A-B3D5-458B-A417-29BD404600CE}" type="presParOf" srcId="{554713FF-8AE5-4899-AFB2-97B4838EB2FB}" destId="{1EBE6320-B32C-4C2D-8C75-C5CF9555C245}" srcOrd="3" destOrd="0" presId="urn:microsoft.com/office/officeart/2005/8/layout/matrix1"/>
    <dgm:cxn modelId="{B957848A-4841-4F3C-87BB-1DA4812CDB1A}" type="presParOf" srcId="{554713FF-8AE5-4899-AFB2-97B4838EB2FB}" destId="{03D51C16-4E9E-4780-B1BD-9363892BA6AD}" srcOrd="4" destOrd="0" presId="urn:microsoft.com/office/officeart/2005/8/layout/matrix1"/>
    <dgm:cxn modelId="{8E0451B7-9C54-4FED-9D37-0B9ED372ED99}" type="presParOf" srcId="{554713FF-8AE5-4899-AFB2-97B4838EB2FB}" destId="{FCB56313-F976-42EF-9101-8A2FFF2546ED}" srcOrd="5" destOrd="0" presId="urn:microsoft.com/office/officeart/2005/8/layout/matrix1"/>
    <dgm:cxn modelId="{FEE5B95E-9410-4216-986F-D02D1A2F5425}" type="presParOf" srcId="{554713FF-8AE5-4899-AFB2-97B4838EB2FB}" destId="{73197FCC-F375-450C-89EC-32B6FD310FCB}" srcOrd="6" destOrd="0" presId="urn:microsoft.com/office/officeart/2005/8/layout/matrix1"/>
    <dgm:cxn modelId="{C8E9AABB-E505-4B00-996D-3BF194B23CBE}" type="presParOf" srcId="{554713FF-8AE5-4899-AFB2-97B4838EB2FB}" destId="{3598C9EE-ABEA-4465-A66C-F1ED516BD048}" srcOrd="7" destOrd="0" presId="urn:microsoft.com/office/officeart/2005/8/layout/matrix1"/>
    <dgm:cxn modelId="{988CFDCF-BEF4-4A7A-ABDB-24B57B454B82}" type="presParOf" srcId="{DFF33D27-90B2-438A-B83D-0FF7326DA8DF}" destId="{64FA8E54-457C-4248-BD0E-AA170E2E677B}"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0C21D-0419-4D13-9A16-0D2EB13998B0}">
      <dsp:nvSpPr>
        <dsp:cNvPr id="0" name=""/>
        <dsp:cNvSpPr/>
      </dsp:nvSpPr>
      <dsp:spPr>
        <a:xfrm>
          <a:off x="0" y="0"/>
          <a:ext cx="1442533" cy="40352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Missing customer characteristics and behaviors</a:t>
          </a:r>
        </a:p>
      </dsp:txBody>
      <dsp:txXfrm>
        <a:off x="0" y="1614085"/>
        <a:ext cx="1442533" cy="1614085"/>
      </dsp:txXfrm>
    </dsp:sp>
    <dsp:sp modelId="{B186974A-51AE-4CC7-84F3-B7FCE63A6C7D}">
      <dsp:nvSpPr>
        <dsp:cNvPr id="0" name=""/>
        <dsp:cNvSpPr/>
      </dsp:nvSpPr>
      <dsp:spPr>
        <a:xfrm>
          <a:off x="49403" y="242112"/>
          <a:ext cx="1343726" cy="134372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F00C6-80DD-4574-B63F-37016AE8C216}">
      <dsp:nvSpPr>
        <dsp:cNvPr id="0" name=""/>
        <dsp:cNvSpPr/>
      </dsp:nvSpPr>
      <dsp:spPr>
        <a:xfrm>
          <a:off x="1485809" y="0"/>
          <a:ext cx="1442533" cy="40352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No insight into customer similarities</a:t>
          </a:r>
        </a:p>
      </dsp:txBody>
      <dsp:txXfrm>
        <a:off x="1485809" y="1614085"/>
        <a:ext cx="1442533" cy="1614085"/>
      </dsp:txXfrm>
    </dsp:sp>
    <dsp:sp modelId="{F2268DCF-080D-4EEF-9309-9B2C8C2BD4A5}">
      <dsp:nvSpPr>
        <dsp:cNvPr id="0" name=""/>
        <dsp:cNvSpPr/>
      </dsp:nvSpPr>
      <dsp:spPr>
        <a:xfrm>
          <a:off x="1586388" y="249691"/>
          <a:ext cx="1241374" cy="132856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CA33E2-7808-40ED-8DFD-F061A180A906}">
      <dsp:nvSpPr>
        <dsp:cNvPr id="0" name=""/>
        <dsp:cNvSpPr/>
      </dsp:nvSpPr>
      <dsp:spPr>
        <a:xfrm>
          <a:off x="2971618" y="0"/>
          <a:ext cx="1442533" cy="40352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Low offer acceptance – Wrong product or messaging</a:t>
          </a:r>
        </a:p>
      </dsp:txBody>
      <dsp:txXfrm>
        <a:off x="2971618" y="1614085"/>
        <a:ext cx="1442533" cy="1614085"/>
      </dsp:txXfrm>
    </dsp:sp>
    <dsp:sp modelId="{62D7962D-6B9B-49C4-8B66-23162159F8DB}">
      <dsp:nvSpPr>
        <dsp:cNvPr id="0" name=""/>
        <dsp:cNvSpPr/>
      </dsp:nvSpPr>
      <dsp:spPr>
        <a:xfrm flipV="1">
          <a:off x="3021021" y="257639"/>
          <a:ext cx="1343726" cy="131267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FE3435-B647-4F80-8583-29C29251E75F}">
      <dsp:nvSpPr>
        <dsp:cNvPr id="0" name=""/>
        <dsp:cNvSpPr/>
      </dsp:nvSpPr>
      <dsp:spPr>
        <a:xfrm>
          <a:off x="4457427" y="0"/>
          <a:ext cx="1442533" cy="4035214"/>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Poor marketing-to-sale performance</a:t>
          </a:r>
        </a:p>
      </dsp:txBody>
      <dsp:txXfrm>
        <a:off x="4457427" y="1614085"/>
        <a:ext cx="1442533" cy="1614085"/>
      </dsp:txXfrm>
    </dsp:sp>
    <dsp:sp modelId="{4BC89D35-5C5F-4163-B461-9936CD9268C0}">
      <dsp:nvSpPr>
        <dsp:cNvPr id="0" name=""/>
        <dsp:cNvSpPr/>
      </dsp:nvSpPr>
      <dsp:spPr>
        <a:xfrm>
          <a:off x="4506831" y="242112"/>
          <a:ext cx="1343726" cy="1343726"/>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AB0891-2B2D-41AB-A7E2-23C53225C442}">
      <dsp:nvSpPr>
        <dsp:cNvPr id="0" name=""/>
        <dsp:cNvSpPr/>
      </dsp:nvSpPr>
      <dsp:spPr>
        <a:xfrm>
          <a:off x="5943236" y="0"/>
          <a:ext cx="1442533" cy="4035214"/>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Unoptimized ROI – Loss of revenue and growth</a:t>
          </a:r>
        </a:p>
      </dsp:txBody>
      <dsp:txXfrm>
        <a:off x="5943236" y="1614085"/>
        <a:ext cx="1442533" cy="1614085"/>
      </dsp:txXfrm>
    </dsp:sp>
    <dsp:sp modelId="{A9E3486D-0DA3-4032-98F9-4B126BF3FE91}">
      <dsp:nvSpPr>
        <dsp:cNvPr id="0" name=""/>
        <dsp:cNvSpPr/>
      </dsp:nvSpPr>
      <dsp:spPr>
        <a:xfrm>
          <a:off x="5992640" y="242112"/>
          <a:ext cx="1343726" cy="1343726"/>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ED603A-73F4-4E3E-8DDB-C78A51B55A80}">
      <dsp:nvSpPr>
        <dsp:cNvPr id="0" name=""/>
        <dsp:cNvSpPr/>
      </dsp:nvSpPr>
      <dsp:spPr>
        <a:xfrm>
          <a:off x="295430" y="3228171"/>
          <a:ext cx="6794908" cy="605282"/>
        </a:xfrm>
        <a:prstGeom prst="rightArrow">
          <a:avLst/>
        </a:prstGeom>
        <a:solidFill>
          <a:schemeClr val="bg1">
            <a:lumMod val="85000"/>
          </a:schemeClr>
        </a:solidFill>
        <a:ln w="28575"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F3BA9-C225-4617-9B0B-D5877FE3DA0C}">
      <dsp:nvSpPr>
        <dsp:cNvPr id="0" name=""/>
        <dsp:cNvSpPr/>
      </dsp:nvSpPr>
      <dsp:spPr>
        <a:xfrm rot="16200000">
          <a:off x="653697" y="-631065"/>
          <a:ext cx="2593423" cy="385555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What’s in the dataset?</a:t>
          </a:r>
        </a:p>
        <a:p>
          <a:pPr marL="0" lvl="0" indent="0" algn="ctr" defTabSz="1066800">
            <a:lnSpc>
              <a:spcPct val="90000"/>
            </a:lnSpc>
            <a:spcBef>
              <a:spcPct val="0"/>
            </a:spcBef>
            <a:spcAft>
              <a:spcPct val="35000"/>
            </a:spcAft>
            <a:buNone/>
          </a:pPr>
          <a:r>
            <a:rPr lang="en-US" sz="1800" kern="1200" dirty="0"/>
            <a:t>Data Exploration</a:t>
          </a:r>
        </a:p>
        <a:p>
          <a:pPr marL="0" lvl="0" indent="0" algn="ctr" defTabSz="1066800">
            <a:lnSpc>
              <a:spcPct val="90000"/>
            </a:lnSpc>
            <a:spcBef>
              <a:spcPct val="0"/>
            </a:spcBef>
            <a:spcAft>
              <a:spcPct val="35000"/>
            </a:spcAft>
            <a:buNone/>
          </a:pPr>
          <a:r>
            <a:rPr lang="en-US" sz="1800" kern="1200" dirty="0"/>
            <a:t>and Analysis</a:t>
          </a:r>
        </a:p>
      </dsp:txBody>
      <dsp:txXfrm rot="5400000">
        <a:off x="22632" y="0"/>
        <a:ext cx="3855554" cy="1945067"/>
      </dsp:txXfrm>
    </dsp:sp>
    <dsp:sp modelId="{36E8886B-C457-4BA2-B7B0-13C2AD602D60}">
      <dsp:nvSpPr>
        <dsp:cNvPr id="0" name=""/>
        <dsp:cNvSpPr/>
      </dsp:nvSpPr>
      <dsp:spPr>
        <a:xfrm>
          <a:off x="3855554" y="0"/>
          <a:ext cx="3855554" cy="259342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What’s wrong in the dataset?</a:t>
          </a:r>
        </a:p>
        <a:p>
          <a:pPr marL="0" lvl="0" indent="0" algn="ctr" defTabSz="1066800">
            <a:lnSpc>
              <a:spcPct val="90000"/>
            </a:lnSpc>
            <a:spcBef>
              <a:spcPct val="0"/>
            </a:spcBef>
            <a:spcAft>
              <a:spcPct val="35000"/>
            </a:spcAft>
            <a:buNone/>
          </a:pPr>
          <a:r>
            <a:rPr lang="en-US" sz="1800" kern="1200" dirty="0"/>
            <a:t>Data Processing</a:t>
          </a:r>
        </a:p>
      </dsp:txBody>
      <dsp:txXfrm>
        <a:off x="3855554" y="0"/>
        <a:ext cx="3855554" cy="1945067"/>
      </dsp:txXfrm>
    </dsp:sp>
    <dsp:sp modelId="{03D51C16-4E9E-4780-B1BD-9363892BA6AD}">
      <dsp:nvSpPr>
        <dsp:cNvPr id="0" name=""/>
        <dsp:cNvSpPr/>
      </dsp:nvSpPr>
      <dsp:spPr>
        <a:xfrm rot="10800000">
          <a:off x="8327" y="2593423"/>
          <a:ext cx="3855554" cy="259342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Customer and Campaign Insights</a:t>
          </a:r>
        </a:p>
        <a:p>
          <a:pPr marL="0" lvl="0" indent="0" algn="ctr" defTabSz="1066800">
            <a:lnSpc>
              <a:spcPct val="90000"/>
            </a:lnSpc>
            <a:spcBef>
              <a:spcPct val="0"/>
            </a:spcBef>
            <a:spcAft>
              <a:spcPct val="35000"/>
            </a:spcAft>
            <a:buNone/>
          </a:pPr>
          <a:r>
            <a:rPr lang="en-US" sz="1800" kern="1200" dirty="0"/>
            <a:t>Univariate and Bivariate</a:t>
          </a:r>
        </a:p>
        <a:p>
          <a:pPr marL="0" lvl="0" indent="0" algn="ctr" defTabSz="1066800">
            <a:lnSpc>
              <a:spcPct val="90000"/>
            </a:lnSpc>
            <a:spcBef>
              <a:spcPct val="0"/>
            </a:spcBef>
            <a:spcAft>
              <a:spcPct val="35000"/>
            </a:spcAft>
            <a:buNone/>
          </a:pPr>
          <a:r>
            <a:rPr lang="en-US" sz="1800" kern="1200" dirty="0"/>
            <a:t>Analysis</a:t>
          </a:r>
        </a:p>
      </dsp:txBody>
      <dsp:txXfrm rot="10800000">
        <a:off x="8327" y="3241778"/>
        <a:ext cx="3855554" cy="1945067"/>
      </dsp:txXfrm>
    </dsp:sp>
    <dsp:sp modelId="{73197FCC-F375-450C-89EC-32B6FD310FCB}">
      <dsp:nvSpPr>
        <dsp:cNvPr id="0" name=""/>
        <dsp:cNvSpPr/>
      </dsp:nvSpPr>
      <dsp:spPr>
        <a:xfrm rot="5400000">
          <a:off x="4486620" y="1962357"/>
          <a:ext cx="2593423" cy="385555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Deeper Insights and Customer Grouping</a:t>
          </a:r>
        </a:p>
        <a:p>
          <a:pPr marL="0" lvl="0" indent="0" algn="ctr" defTabSz="1066800">
            <a:lnSpc>
              <a:spcPct val="90000"/>
            </a:lnSpc>
            <a:spcBef>
              <a:spcPct val="0"/>
            </a:spcBef>
            <a:spcAft>
              <a:spcPct val="35000"/>
            </a:spcAft>
            <a:buNone/>
          </a:pPr>
          <a:r>
            <a:rPr lang="en-US" sz="1800" b="0" kern="1200" dirty="0"/>
            <a:t>Correlation and Clustering</a:t>
          </a:r>
        </a:p>
        <a:p>
          <a:pPr marL="0" lvl="0" indent="0" algn="ctr" defTabSz="1066800">
            <a:lnSpc>
              <a:spcPct val="90000"/>
            </a:lnSpc>
            <a:spcBef>
              <a:spcPct val="0"/>
            </a:spcBef>
            <a:spcAft>
              <a:spcPct val="35000"/>
            </a:spcAft>
            <a:buNone/>
          </a:pPr>
          <a:endParaRPr lang="en-US" sz="1800" b="0" kern="1200" dirty="0"/>
        </a:p>
      </dsp:txBody>
      <dsp:txXfrm rot="-5400000">
        <a:off x="3855555" y="3241778"/>
        <a:ext cx="3855554" cy="1945067"/>
      </dsp:txXfrm>
    </dsp:sp>
    <dsp:sp modelId="{64FA8E54-457C-4248-BD0E-AA170E2E677B}">
      <dsp:nvSpPr>
        <dsp:cNvPr id="0" name=""/>
        <dsp:cNvSpPr/>
      </dsp:nvSpPr>
      <dsp:spPr>
        <a:xfrm>
          <a:off x="2698888" y="1945067"/>
          <a:ext cx="2313332" cy="1296711"/>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Data-Driven Marketing Campaigns</a:t>
          </a:r>
        </a:p>
      </dsp:txBody>
      <dsp:txXfrm>
        <a:off x="2762188" y="2008367"/>
        <a:ext cx="2186732" cy="1170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D9857-8FB1-4EFE-BC37-6A4848903C86}">
      <dsp:nvSpPr>
        <dsp:cNvPr id="0" name=""/>
        <dsp:cNvSpPr/>
      </dsp:nvSpPr>
      <dsp:spPr>
        <a:xfrm>
          <a:off x="1655" y="690464"/>
          <a:ext cx="1973738" cy="7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Customer Characteristics</a:t>
          </a:r>
        </a:p>
      </dsp:txBody>
      <dsp:txXfrm>
        <a:off x="1655" y="690464"/>
        <a:ext cx="1973738" cy="789495"/>
      </dsp:txXfrm>
    </dsp:sp>
    <dsp:sp modelId="{E88D141E-2BB8-4BDC-8B1A-362153AE36D5}">
      <dsp:nvSpPr>
        <dsp:cNvPr id="0" name=""/>
        <dsp:cNvSpPr/>
      </dsp:nvSpPr>
      <dsp:spPr>
        <a:xfrm>
          <a:off x="1655" y="1479959"/>
          <a:ext cx="1973738"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Average income is $52,000</a:t>
          </a:r>
        </a:p>
        <a:p>
          <a:pPr marL="114300" lvl="1" indent="-114300" algn="l" defTabSz="622300">
            <a:lnSpc>
              <a:spcPct val="90000"/>
            </a:lnSpc>
            <a:spcBef>
              <a:spcPct val="0"/>
            </a:spcBef>
            <a:spcAft>
              <a:spcPct val="15000"/>
            </a:spcAft>
            <a:buChar char="•"/>
          </a:pPr>
          <a:r>
            <a:rPr lang="en-US" sz="1400" kern="1200" dirty="0"/>
            <a:t>Average age is between 40 and 50 years old</a:t>
          </a:r>
        </a:p>
        <a:p>
          <a:pPr marL="114300" lvl="1" indent="-114300" algn="l" defTabSz="622300">
            <a:lnSpc>
              <a:spcPct val="90000"/>
            </a:lnSpc>
            <a:spcBef>
              <a:spcPct val="0"/>
            </a:spcBef>
            <a:spcAft>
              <a:spcPct val="15000"/>
            </a:spcAft>
            <a:buChar char="•"/>
          </a:pPr>
          <a:r>
            <a:rPr lang="en-US" sz="1400" kern="1200" dirty="0"/>
            <a:t>Majority of customers are married</a:t>
          </a:r>
        </a:p>
        <a:p>
          <a:pPr marL="114300" lvl="1" indent="-114300" algn="l" defTabSz="622300">
            <a:lnSpc>
              <a:spcPct val="90000"/>
            </a:lnSpc>
            <a:spcBef>
              <a:spcPct val="0"/>
            </a:spcBef>
            <a:spcAft>
              <a:spcPct val="15000"/>
            </a:spcAft>
            <a:buChar char="•"/>
          </a:pPr>
          <a:r>
            <a:rPr lang="en-US" sz="1400" kern="1200" dirty="0"/>
            <a:t>Majority of customer do not have children</a:t>
          </a:r>
        </a:p>
        <a:p>
          <a:pPr marL="114300" lvl="1" indent="-114300" algn="l" defTabSz="622300">
            <a:lnSpc>
              <a:spcPct val="90000"/>
            </a:lnSpc>
            <a:spcBef>
              <a:spcPct val="0"/>
            </a:spcBef>
            <a:spcAft>
              <a:spcPct val="15000"/>
            </a:spcAft>
            <a:buChar char="•"/>
          </a:pPr>
          <a:r>
            <a:rPr lang="en-US" sz="1400" kern="1200" dirty="0"/>
            <a:t>Most customer have graduated</a:t>
          </a:r>
        </a:p>
      </dsp:txBody>
      <dsp:txXfrm>
        <a:off x="1655" y="1479959"/>
        <a:ext cx="1973738" cy="2854800"/>
      </dsp:txXfrm>
    </dsp:sp>
    <dsp:sp modelId="{4E85F6BF-C0D1-413B-9DB0-A73DD444B562}">
      <dsp:nvSpPr>
        <dsp:cNvPr id="0" name=""/>
        <dsp:cNvSpPr/>
      </dsp:nvSpPr>
      <dsp:spPr>
        <a:xfrm>
          <a:off x="2251717" y="690464"/>
          <a:ext cx="1973738" cy="7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Customer Behaviors</a:t>
          </a:r>
        </a:p>
      </dsp:txBody>
      <dsp:txXfrm>
        <a:off x="2251717" y="690464"/>
        <a:ext cx="1973738" cy="789495"/>
      </dsp:txXfrm>
    </dsp:sp>
    <dsp:sp modelId="{802267AE-A1F3-41B0-BF63-9E370EA26515}">
      <dsp:nvSpPr>
        <dsp:cNvPr id="0" name=""/>
        <dsp:cNvSpPr/>
      </dsp:nvSpPr>
      <dsp:spPr>
        <a:xfrm>
          <a:off x="2251717" y="1479959"/>
          <a:ext cx="1973738"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Prefer shopping in stores</a:t>
          </a:r>
        </a:p>
        <a:p>
          <a:pPr marL="114300" lvl="1" indent="-114300" algn="l" defTabSz="622300">
            <a:lnSpc>
              <a:spcPct val="90000"/>
            </a:lnSpc>
            <a:spcBef>
              <a:spcPct val="0"/>
            </a:spcBef>
            <a:spcAft>
              <a:spcPct val="15000"/>
            </a:spcAft>
            <a:buChar char="•"/>
          </a:pPr>
          <a:r>
            <a:rPr lang="en-US" sz="1400" kern="1200" dirty="0"/>
            <a:t>Most spend less than $250</a:t>
          </a:r>
        </a:p>
        <a:p>
          <a:pPr marL="114300" lvl="1" indent="-114300" algn="l" defTabSz="622300">
            <a:lnSpc>
              <a:spcPct val="90000"/>
            </a:lnSpc>
            <a:spcBef>
              <a:spcPct val="0"/>
            </a:spcBef>
            <a:spcAft>
              <a:spcPct val="15000"/>
            </a:spcAft>
            <a:buChar char="•"/>
          </a:pPr>
          <a:r>
            <a:rPr lang="en-US" sz="1400" kern="1200" dirty="0"/>
            <a:t>Purchase between 5 and 9 products a month</a:t>
          </a:r>
        </a:p>
        <a:p>
          <a:pPr marL="114300" lvl="1" indent="-114300" algn="l" defTabSz="622300">
            <a:lnSpc>
              <a:spcPct val="90000"/>
            </a:lnSpc>
            <a:spcBef>
              <a:spcPct val="0"/>
            </a:spcBef>
            <a:spcAft>
              <a:spcPct val="15000"/>
            </a:spcAft>
            <a:buChar char="•"/>
          </a:pPr>
          <a:r>
            <a:rPr lang="en-US" sz="1400" kern="1200" dirty="0"/>
            <a:t>Visit the website 7 times per month</a:t>
          </a:r>
        </a:p>
        <a:p>
          <a:pPr marL="114300" lvl="1" indent="-114300" algn="l" defTabSz="622300">
            <a:lnSpc>
              <a:spcPct val="90000"/>
            </a:lnSpc>
            <a:spcBef>
              <a:spcPct val="0"/>
            </a:spcBef>
            <a:spcAft>
              <a:spcPct val="15000"/>
            </a:spcAft>
            <a:buChar char="•"/>
          </a:pPr>
          <a:r>
            <a:rPr lang="en-US" sz="1400" kern="1200" dirty="0"/>
            <a:t>Customer wait an average of 49 days between purchases</a:t>
          </a:r>
        </a:p>
      </dsp:txBody>
      <dsp:txXfrm>
        <a:off x="2251717" y="1479959"/>
        <a:ext cx="1973738" cy="2854800"/>
      </dsp:txXfrm>
    </dsp:sp>
    <dsp:sp modelId="{9D34703F-06CA-446D-8626-590443712388}">
      <dsp:nvSpPr>
        <dsp:cNvPr id="0" name=""/>
        <dsp:cNvSpPr/>
      </dsp:nvSpPr>
      <dsp:spPr>
        <a:xfrm>
          <a:off x="4501779" y="690464"/>
          <a:ext cx="1973738" cy="7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Campaign Performance</a:t>
          </a:r>
        </a:p>
      </dsp:txBody>
      <dsp:txXfrm>
        <a:off x="4501779" y="690464"/>
        <a:ext cx="1973738" cy="789495"/>
      </dsp:txXfrm>
    </dsp:sp>
    <dsp:sp modelId="{126C1205-0A70-4DC9-903F-5F2A6C1D7B87}">
      <dsp:nvSpPr>
        <dsp:cNvPr id="0" name=""/>
        <dsp:cNvSpPr/>
      </dsp:nvSpPr>
      <dsp:spPr>
        <a:xfrm>
          <a:off x="4501779" y="1479959"/>
          <a:ext cx="1973738"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Campaign 3 was the most successful reaching customer of all incomes.</a:t>
          </a:r>
        </a:p>
        <a:p>
          <a:pPr marL="114300" lvl="1" indent="-114300" algn="l" defTabSz="622300">
            <a:lnSpc>
              <a:spcPct val="90000"/>
            </a:lnSpc>
            <a:spcBef>
              <a:spcPct val="0"/>
            </a:spcBef>
            <a:spcAft>
              <a:spcPct val="15000"/>
            </a:spcAft>
            <a:buChar char="•"/>
          </a:pPr>
          <a:r>
            <a:rPr lang="en-US" sz="1400" kern="1200" dirty="0"/>
            <a:t>Campaign 5 was successful with customers earning more than 52k.</a:t>
          </a:r>
        </a:p>
        <a:p>
          <a:pPr marL="114300" lvl="1" indent="-114300" algn="l" defTabSz="622300">
            <a:lnSpc>
              <a:spcPct val="90000"/>
            </a:lnSpc>
            <a:spcBef>
              <a:spcPct val="0"/>
            </a:spcBef>
            <a:spcAft>
              <a:spcPct val="15000"/>
            </a:spcAft>
            <a:buChar char="•"/>
          </a:pPr>
          <a:r>
            <a:rPr lang="en-US" sz="1400" kern="1200" dirty="0"/>
            <a:t>Campaign 3 was most successful with customer earning less than 52k</a:t>
          </a:r>
        </a:p>
      </dsp:txBody>
      <dsp:txXfrm>
        <a:off x="4501779" y="1479959"/>
        <a:ext cx="1973738" cy="2854800"/>
      </dsp:txXfrm>
    </dsp:sp>
    <dsp:sp modelId="{538A80F4-3904-472A-B4F1-88909C988358}">
      <dsp:nvSpPr>
        <dsp:cNvPr id="0" name=""/>
        <dsp:cNvSpPr/>
      </dsp:nvSpPr>
      <dsp:spPr>
        <a:xfrm>
          <a:off x="6780954" y="707548"/>
          <a:ext cx="1973738" cy="7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Product Performance</a:t>
          </a:r>
        </a:p>
      </dsp:txBody>
      <dsp:txXfrm>
        <a:off x="6780954" y="707548"/>
        <a:ext cx="1973738" cy="789495"/>
      </dsp:txXfrm>
    </dsp:sp>
    <dsp:sp modelId="{75A950F2-1663-445C-A393-5B2907EFD69C}">
      <dsp:nvSpPr>
        <dsp:cNvPr id="0" name=""/>
        <dsp:cNvSpPr/>
      </dsp:nvSpPr>
      <dsp:spPr>
        <a:xfrm>
          <a:off x="6776158" y="1487924"/>
          <a:ext cx="1980725"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Wine was purchased the most</a:t>
          </a:r>
        </a:p>
        <a:p>
          <a:pPr marL="114300" lvl="1" indent="-114300" algn="l" defTabSz="622300">
            <a:lnSpc>
              <a:spcPct val="90000"/>
            </a:lnSpc>
            <a:spcBef>
              <a:spcPct val="0"/>
            </a:spcBef>
            <a:spcAft>
              <a:spcPct val="15000"/>
            </a:spcAft>
            <a:buChar char="•"/>
          </a:pPr>
          <a:r>
            <a:rPr lang="en-US" sz="1400" kern="1200" dirty="0"/>
            <a:t>Customers spent more on meat</a:t>
          </a:r>
        </a:p>
        <a:p>
          <a:pPr marL="114300" lvl="1" indent="-114300" algn="l" defTabSz="622300">
            <a:lnSpc>
              <a:spcPct val="90000"/>
            </a:lnSpc>
            <a:spcBef>
              <a:spcPct val="0"/>
            </a:spcBef>
            <a:spcAft>
              <a:spcPct val="15000"/>
            </a:spcAft>
            <a:buChar char="•"/>
          </a:pPr>
          <a:r>
            <a:rPr lang="en-US" sz="1400" kern="1200" dirty="0"/>
            <a:t>Fruit is purchased least often</a:t>
          </a:r>
        </a:p>
        <a:p>
          <a:pPr marL="114300" lvl="1" indent="-114300" algn="l" defTabSz="622300">
            <a:lnSpc>
              <a:spcPct val="90000"/>
            </a:lnSpc>
            <a:spcBef>
              <a:spcPct val="0"/>
            </a:spcBef>
            <a:spcAft>
              <a:spcPct val="15000"/>
            </a:spcAft>
            <a:buChar char="•"/>
          </a:pPr>
          <a:r>
            <a:rPr lang="en-US" sz="1400" kern="1200" dirty="0"/>
            <a:t>Fish is most often ordered from a catalog</a:t>
          </a:r>
        </a:p>
        <a:p>
          <a:pPr marL="114300" lvl="1" indent="-114300" algn="l" defTabSz="622300">
            <a:lnSpc>
              <a:spcPct val="90000"/>
            </a:lnSpc>
            <a:spcBef>
              <a:spcPct val="0"/>
            </a:spcBef>
            <a:spcAft>
              <a:spcPct val="15000"/>
            </a:spcAft>
            <a:buChar char="•"/>
          </a:pPr>
          <a:r>
            <a:rPr lang="en-US" sz="1400" kern="1200" dirty="0"/>
            <a:t>Deals seem to correlate with web purchases</a:t>
          </a:r>
        </a:p>
      </dsp:txBody>
      <dsp:txXfrm>
        <a:off x="6776158" y="1487924"/>
        <a:ext cx="1980725" cy="2854800"/>
      </dsp:txXfrm>
    </dsp:sp>
    <dsp:sp modelId="{6E81761E-3853-418D-B64B-4EA57402065F}">
      <dsp:nvSpPr>
        <dsp:cNvPr id="0" name=""/>
        <dsp:cNvSpPr/>
      </dsp:nvSpPr>
      <dsp:spPr>
        <a:xfrm>
          <a:off x="9008890" y="690464"/>
          <a:ext cx="1973738" cy="7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Channel Performance</a:t>
          </a:r>
        </a:p>
      </dsp:txBody>
      <dsp:txXfrm>
        <a:off x="9008890" y="690464"/>
        <a:ext cx="1973738" cy="789495"/>
      </dsp:txXfrm>
    </dsp:sp>
    <dsp:sp modelId="{1C193381-D42D-43AE-84B3-D5EC08B0280F}">
      <dsp:nvSpPr>
        <dsp:cNvPr id="0" name=""/>
        <dsp:cNvSpPr/>
      </dsp:nvSpPr>
      <dsp:spPr>
        <a:xfrm>
          <a:off x="9008890" y="1479959"/>
          <a:ext cx="1973738"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Most items are purchased from stores.</a:t>
          </a:r>
        </a:p>
        <a:p>
          <a:pPr marL="114300" lvl="1" indent="-114300" algn="l" defTabSz="622300">
            <a:lnSpc>
              <a:spcPct val="90000"/>
            </a:lnSpc>
            <a:spcBef>
              <a:spcPct val="0"/>
            </a:spcBef>
            <a:spcAft>
              <a:spcPct val="15000"/>
            </a:spcAft>
            <a:buChar char="•"/>
          </a:pPr>
          <a:r>
            <a:rPr lang="en-US" sz="1400" kern="1200" dirty="0"/>
            <a:t>More spending occurs from catalog purchases</a:t>
          </a:r>
        </a:p>
        <a:p>
          <a:pPr marL="114300" lvl="1" indent="-114300" algn="l" defTabSz="622300">
            <a:lnSpc>
              <a:spcPct val="90000"/>
            </a:lnSpc>
            <a:spcBef>
              <a:spcPct val="0"/>
            </a:spcBef>
            <a:spcAft>
              <a:spcPct val="15000"/>
            </a:spcAft>
            <a:buChar char="•"/>
          </a:pPr>
          <a:r>
            <a:rPr lang="en-US" sz="1400" kern="1200" dirty="0"/>
            <a:t>That average number of days between purchase</a:t>
          </a:r>
        </a:p>
        <a:p>
          <a:pPr marL="114300" lvl="1" indent="-114300" algn="l" defTabSz="622300">
            <a:lnSpc>
              <a:spcPct val="90000"/>
            </a:lnSpc>
            <a:spcBef>
              <a:spcPct val="0"/>
            </a:spcBef>
            <a:spcAft>
              <a:spcPct val="15000"/>
            </a:spcAft>
            <a:buChar char="•"/>
          </a:pPr>
          <a:r>
            <a:rPr lang="en-US" sz="1400" kern="1200" dirty="0"/>
            <a:t>50 percent of website visits result in a purchase</a:t>
          </a:r>
        </a:p>
      </dsp:txBody>
      <dsp:txXfrm>
        <a:off x="9008890" y="1479959"/>
        <a:ext cx="1973738"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7203E-0FB3-4A61-AC45-1E77F732DDCA}">
      <dsp:nvSpPr>
        <dsp:cNvPr id="0" name=""/>
        <dsp:cNvSpPr/>
      </dsp:nvSpPr>
      <dsp:spPr>
        <a:xfrm>
          <a:off x="5344" y="680453"/>
          <a:ext cx="2048825" cy="8195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1" kern="1200" dirty="0">
              <a:solidFill>
                <a:schemeClr val="bg1"/>
              </a:solidFill>
            </a:rPr>
            <a:t>Campaign 1</a:t>
          </a:r>
        </a:p>
      </dsp:txBody>
      <dsp:txXfrm>
        <a:off x="5344" y="680453"/>
        <a:ext cx="2048825" cy="819530"/>
      </dsp:txXfrm>
    </dsp:sp>
    <dsp:sp modelId="{85D5F9E9-6559-4EF1-9E8F-7D6BA44039F3}">
      <dsp:nvSpPr>
        <dsp:cNvPr id="0" name=""/>
        <dsp:cNvSpPr/>
      </dsp:nvSpPr>
      <dsp:spPr>
        <a:xfrm>
          <a:off x="5344" y="1499983"/>
          <a:ext cx="2048825"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ts val="500"/>
            </a:spcAft>
            <a:buChar char="•"/>
          </a:pPr>
          <a:r>
            <a:rPr lang="en-US" sz="1200" kern="1200" dirty="0"/>
            <a:t>Targets Catalog channel</a:t>
          </a:r>
        </a:p>
        <a:p>
          <a:pPr marL="114300" lvl="1" indent="-114300" algn="l" defTabSz="533400">
            <a:lnSpc>
              <a:spcPct val="100000"/>
            </a:lnSpc>
            <a:spcBef>
              <a:spcPct val="0"/>
            </a:spcBef>
            <a:spcAft>
              <a:spcPts val="500"/>
            </a:spcAft>
            <a:buChar char="•"/>
          </a:pPr>
          <a:r>
            <a:rPr lang="en-US" sz="1200" kern="1200" dirty="0"/>
            <a:t>Wine, Meat, Fish, and Sweets are popular products</a:t>
          </a:r>
        </a:p>
        <a:p>
          <a:pPr marL="114300" lvl="1" indent="-114300" algn="l" defTabSz="533400">
            <a:lnSpc>
              <a:spcPct val="100000"/>
            </a:lnSpc>
            <a:spcBef>
              <a:spcPct val="0"/>
            </a:spcBef>
            <a:spcAft>
              <a:spcPts val="500"/>
            </a:spcAft>
            <a:buChar char="•"/>
          </a:pPr>
          <a:r>
            <a:rPr lang="en-US" sz="1200" kern="1200" dirty="0"/>
            <a:t>121 customers responded, a 5.4% acceptance rate</a:t>
          </a:r>
        </a:p>
        <a:p>
          <a:pPr marL="114300" lvl="1" indent="-114300" algn="l" defTabSz="533400">
            <a:lnSpc>
              <a:spcPct val="100000"/>
            </a:lnSpc>
            <a:spcBef>
              <a:spcPct val="0"/>
            </a:spcBef>
            <a:spcAft>
              <a:spcPts val="500"/>
            </a:spcAft>
            <a:buChar char="•"/>
          </a:pPr>
          <a:r>
            <a:rPr lang="en-US" sz="1200" kern="1200" dirty="0"/>
            <a:t>Customer that responded earn greater than 52k per year</a:t>
          </a:r>
        </a:p>
        <a:p>
          <a:pPr marL="114300" lvl="1" indent="-114300" algn="l" defTabSz="533400">
            <a:lnSpc>
              <a:spcPct val="100000"/>
            </a:lnSpc>
            <a:spcBef>
              <a:spcPct val="0"/>
            </a:spcBef>
            <a:spcAft>
              <a:spcPts val="500"/>
            </a:spcAft>
            <a:buChar char="•"/>
          </a:pPr>
          <a:r>
            <a:rPr lang="en-US" sz="1200" kern="1200" dirty="0"/>
            <a:t>The data indicates these are returning customers</a:t>
          </a:r>
        </a:p>
      </dsp:txBody>
      <dsp:txXfrm>
        <a:off x="5344" y="1499983"/>
        <a:ext cx="2048825" cy="2944012"/>
      </dsp:txXfrm>
    </dsp:sp>
    <dsp:sp modelId="{19C253D4-44C2-4B48-AB43-6789C565B186}">
      <dsp:nvSpPr>
        <dsp:cNvPr id="0" name=""/>
        <dsp:cNvSpPr/>
      </dsp:nvSpPr>
      <dsp:spPr>
        <a:xfrm>
          <a:off x="2341005" y="680453"/>
          <a:ext cx="2048825" cy="8195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Campaign 2</a:t>
          </a:r>
          <a:endParaRPr lang="en-US" sz="2000" b="1" kern="1200" dirty="0"/>
        </a:p>
      </dsp:txBody>
      <dsp:txXfrm>
        <a:off x="2341005" y="680453"/>
        <a:ext cx="2048825" cy="819530"/>
      </dsp:txXfrm>
    </dsp:sp>
    <dsp:sp modelId="{0DD15746-E331-4A3C-832A-428EC0C18B41}">
      <dsp:nvSpPr>
        <dsp:cNvPr id="0" name=""/>
        <dsp:cNvSpPr/>
      </dsp:nvSpPr>
      <dsp:spPr>
        <a:xfrm>
          <a:off x="2341005" y="1499983"/>
          <a:ext cx="2048825"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500"/>
            </a:spcAft>
            <a:buChar char="•"/>
          </a:pPr>
          <a:r>
            <a:rPr lang="en-US" sz="1200" kern="1200" dirty="0"/>
            <a:t>Poorest performing campaign @ 1.2% acceptance rate</a:t>
          </a:r>
        </a:p>
        <a:p>
          <a:pPr marL="114300" lvl="1" indent="-114300" algn="l" defTabSz="533400">
            <a:lnSpc>
              <a:spcPct val="90000"/>
            </a:lnSpc>
            <a:spcBef>
              <a:spcPct val="0"/>
            </a:spcBef>
            <a:spcAft>
              <a:spcPts val="500"/>
            </a:spcAft>
            <a:buChar char="•"/>
          </a:pPr>
          <a:r>
            <a:rPr lang="en-US" sz="1200" kern="1200" dirty="0"/>
            <a:t>No clear customer or product targets</a:t>
          </a:r>
        </a:p>
        <a:p>
          <a:pPr marL="114300" lvl="1" indent="-114300" algn="l" defTabSz="533400">
            <a:lnSpc>
              <a:spcPct val="90000"/>
            </a:lnSpc>
            <a:spcBef>
              <a:spcPct val="0"/>
            </a:spcBef>
            <a:spcAft>
              <a:spcPts val="500"/>
            </a:spcAft>
            <a:buChar char="•"/>
          </a:pPr>
          <a:r>
            <a:rPr lang="en-US" sz="1200" kern="1200" dirty="0"/>
            <a:t>27 customers responded to this campaign</a:t>
          </a:r>
        </a:p>
        <a:p>
          <a:pPr marL="114300" lvl="1" indent="-114300" algn="l" defTabSz="533400">
            <a:lnSpc>
              <a:spcPct val="90000"/>
            </a:lnSpc>
            <a:spcBef>
              <a:spcPct val="0"/>
            </a:spcBef>
            <a:spcAft>
              <a:spcPct val="15000"/>
            </a:spcAft>
            <a:buChar char="•"/>
          </a:pPr>
          <a:r>
            <a:rPr lang="en-US" sz="1200" kern="1200" dirty="0"/>
            <a:t>The data indicates these are returning customers</a:t>
          </a:r>
        </a:p>
      </dsp:txBody>
      <dsp:txXfrm>
        <a:off x="2341005" y="1499983"/>
        <a:ext cx="2048825" cy="2944012"/>
      </dsp:txXfrm>
    </dsp:sp>
    <dsp:sp modelId="{3AB89111-42F4-454A-B17B-3393D63E3A6E}">
      <dsp:nvSpPr>
        <dsp:cNvPr id="0" name=""/>
        <dsp:cNvSpPr/>
      </dsp:nvSpPr>
      <dsp:spPr>
        <a:xfrm>
          <a:off x="4676665" y="680453"/>
          <a:ext cx="2048825" cy="8195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1" kern="1200" dirty="0">
              <a:solidFill>
                <a:schemeClr val="bg1"/>
              </a:solidFill>
            </a:rPr>
            <a:t>Campaign 3</a:t>
          </a:r>
          <a:endParaRPr lang="en-US" sz="2000" b="1" kern="1200" dirty="0"/>
        </a:p>
      </dsp:txBody>
      <dsp:txXfrm>
        <a:off x="4676665" y="680453"/>
        <a:ext cx="2048825" cy="819530"/>
      </dsp:txXfrm>
    </dsp:sp>
    <dsp:sp modelId="{A6EF3B29-862D-4117-A1A6-587A2F2B58F5}">
      <dsp:nvSpPr>
        <dsp:cNvPr id="0" name=""/>
        <dsp:cNvSpPr/>
      </dsp:nvSpPr>
      <dsp:spPr>
        <a:xfrm>
          <a:off x="4676665" y="1499983"/>
          <a:ext cx="2048825"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500"/>
            </a:spcAft>
            <a:buChar char="•"/>
          </a:pPr>
          <a:r>
            <a:rPr lang="en-US" sz="1200" kern="1200" dirty="0"/>
            <a:t>Targets the Website channel</a:t>
          </a:r>
        </a:p>
        <a:p>
          <a:pPr marL="114300" lvl="1" indent="-114300" algn="l" defTabSz="533400">
            <a:lnSpc>
              <a:spcPct val="90000"/>
            </a:lnSpc>
            <a:spcBef>
              <a:spcPct val="0"/>
            </a:spcBef>
            <a:spcAft>
              <a:spcPts val="500"/>
            </a:spcAft>
            <a:buChar char="•"/>
          </a:pPr>
          <a:r>
            <a:rPr lang="en-US" sz="1200" kern="1200" dirty="0"/>
            <a:t>Gold is inferred to be the targeted product</a:t>
          </a:r>
        </a:p>
        <a:p>
          <a:pPr marL="114300" lvl="1" indent="-114300" algn="l" defTabSz="533400">
            <a:lnSpc>
              <a:spcPct val="90000"/>
            </a:lnSpc>
            <a:spcBef>
              <a:spcPct val="0"/>
            </a:spcBef>
            <a:spcAft>
              <a:spcPts val="500"/>
            </a:spcAft>
            <a:buChar char="•"/>
          </a:pPr>
          <a:r>
            <a:rPr lang="en-US" sz="1200" kern="1200" dirty="0"/>
            <a:t>149 Customers responded to this campaign</a:t>
          </a:r>
        </a:p>
        <a:p>
          <a:pPr marL="114300" lvl="1" indent="-114300" algn="l" defTabSz="533400">
            <a:lnSpc>
              <a:spcPct val="90000"/>
            </a:lnSpc>
            <a:spcBef>
              <a:spcPct val="0"/>
            </a:spcBef>
            <a:spcAft>
              <a:spcPts val="500"/>
            </a:spcAft>
            <a:buChar char="•"/>
          </a:pPr>
          <a:r>
            <a:rPr lang="en-US" sz="1200" kern="1200" dirty="0"/>
            <a:t>Reaches customers above and below an average earnings of 52k per year.</a:t>
          </a:r>
        </a:p>
        <a:p>
          <a:pPr marL="114300" lvl="1" indent="-114300" algn="l" defTabSz="533400">
            <a:lnSpc>
              <a:spcPct val="90000"/>
            </a:lnSpc>
            <a:spcBef>
              <a:spcPct val="0"/>
            </a:spcBef>
            <a:spcAft>
              <a:spcPts val="500"/>
            </a:spcAft>
            <a:buChar char="•"/>
          </a:pPr>
          <a:r>
            <a:rPr lang="en-US" sz="1200" kern="1200" dirty="0"/>
            <a:t>Has the 2</a:t>
          </a:r>
          <a:r>
            <a:rPr lang="en-US" sz="1200" kern="1200" baseline="30000" dirty="0"/>
            <a:t>nd</a:t>
          </a:r>
          <a:r>
            <a:rPr lang="en-US" sz="1200" kern="1200" dirty="0"/>
            <a:t> highest acceptance rate @ 6.7%</a:t>
          </a:r>
        </a:p>
        <a:p>
          <a:pPr marL="114300" lvl="1" indent="-114300" algn="l" defTabSz="533400">
            <a:lnSpc>
              <a:spcPct val="90000"/>
            </a:lnSpc>
            <a:spcBef>
              <a:spcPct val="0"/>
            </a:spcBef>
            <a:spcAft>
              <a:spcPts val="500"/>
            </a:spcAft>
            <a:buChar char="•"/>
          </a:pPr>
          <a:r>
            <a:rPr lang="en-US" sz="1200" kern="1200" dirty="0"/>
            <a:t>Near equal acceptance across all customers.</a:t>
          </a:r>
        </a:p>
        <a:p>
          <a:pPr marL="114300" lvl="1" indent="-114300" algn="l" defTabSz="533400">
            <a:lnSpc>
              <a:spcPct val="90000"/>
            </a:lnSpc>
            <a:spcBef>
              <a:spcPct val="0"/>
            </a:spcBef>
            <a:spcAft>
              <a:spcPts val="500"/>
            </a:spcAft>
            <a:buChar char="•"/>
          </a:pPr>
          <a:r>
            <a:rPr lang="en-US" sz="1200" kern="1200" dirty="0"/>
            <a:t>The data indicates these are returning customers</a:t>
          </a:r>
        </a:p>
      </dsp:txBody>
      <dsp:txXfrm>
        <a:off x="4676665" y="1499983"/>
        <a:ext cx="2048825" cy="2944012"/>
      </dsp:txXfrm>
    </dsp:sp>
    <dsp:sp modelId="{75E1385B-4620-4CCD-A26C-17B98AAE8E25}">
      <dsp:nvSpPr>
        <dsp:cNvPr id="0" name=""/>
        <dsp:cNvSpPr/>
      </dsp:nvSpPr>
      <dsp:spPr>
        <a:xfrm>
          <a:off x="7012326" y="680453"/>
          <a:ext cx="2048825" cy="8195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1" kern="1200" dirty="0">
              <a:solidFill>
                <a:schemeClr val="bg1"/>
              </a:solidFill>
            </a:rPr>
            <a:t>Campaign 4</a:t>
          </a:r>
          <a:endParaRPr lang="en-US" sz="2000" b="1" kern="1200" dirty="0"/>
        </a:p>
      </dsp:txBody>
      <dsp:txXfrm>
        <a:off x="7012326" y="680453"/>
        <a:ext cx="2048825" cy="819530"/>
      </dsp:txXfrm>
    </dsp:sp>
    <dsp:sp modelId="{25E1EDCF-EE93-497A-A173-944C92487240}">
      <dsp:nvSpPr>
        <dsp:cNvPr id="0" name=""/>
        <dsp:cNvSpPr/>
      </dsp:nvSpPr>
      <dsp:spPr>
        <a:xfrm>
          <a:off x="7012326" y="1480347"/>
          <a:ext cx="2048825"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500"/>
            </a:spcAft>
            <a:buChar char="•"/>
          </a:pPr>
          <a:r>
            <a:rPr lang="en-US" sz="1200" kern="1200" dirty="0"/>
            <a:t>Inferred to the most accepted campaign @ 6.9% </a:t>
          </a:r>
        </a:p>
        <a:p>
          <a:pPr marL="114300" lvl="1" indent="-114300" algn="l" defTabSz="533400">
            <a:lnSpc>
              <a:spcPct val="90000"/>
            </a:lnSpc>
            <a:spcBef>
              <a:spcPct val="0"/>
            </a:spcBef>
            <a:spcAft>
              <a:spcPts val="500"/>
            </a:spcAft>
            <a:buChar char="•"/>
          </a:pPr>
          <a:r>
            <a:rPr lang="en-US" sz="1200" kern="1200"/>
            <a:t>The data indicates these are returning customers</a:t>
          </a:r>
          <a:endParaRPr lang="en-US" sz="1200" kern="1200" dirty="0"/>
        </a:p>
        <a:p>
          <a:pPr marL="114300" lvl="1" indent="-114300" algn="l" defTabSz="533400">
            <a:lnSpc>
              <a:spcPct val="90000"/>
            </a:lnSpc>
            <a:spcBef>
              <a:spcPct val="0"/>
            </a:spcBef>
            <a:spcAft>
              <a:spcPts val="500"/>
            </a:spcAft>
            <a:buChar char="•"/>
          </a:pPr>
          <a:r>
            <a:rPr lang="en-US" sz="1200" kern="1200" dirty="0"/>
            <a:t>Targets the Catalog, Store, and Website channels</a:t>
          </a:r>
        </a:p>
        <a:p>
          <a:pPr marL="114300" lvl="1" indent="-114300" algn="l" defTabSz="533400">
            <a:lnSpc>
              <a:spcPct val="90000"/>
            </a:lnSpc>
            <a:spcBef>
              <a:spcPct val="0"/>
            </a:spcBef>
            <a:spcAft>
              <a:spcPts val="500"/>
            </a:spcAft>
            <a:buChar char="•"/>
          </a:pPr>
          <a:r>
            <a:rPr lang="en-US" sz="1200" kern="1200" dirty="0"/>
            <a:t>Wine is the popular product</a:t>
          </a:r>
        </a:p>
        <a:p>
          <a:pPr marL="114300" lvl="1" indent="-114300" algn="l" defTabSz="533400">
            <a:lnSpc>
              <a:spcPct val="90000"/>
            </a:lnSpc>
            <a:spcBef>
              <a:spcPct val="0"/>
            </a:spcBef>
            <a:spcAft>
              <a:spcPts val="500"/>
            </a:spcAft>
            <a:buChar char="•"/>
          </a:pPr>
          <a:r>
            <a:rPr lang="en-US" sz="1200" kern="1200" dirty="0"/>
            <a:t>Most popular with customers earning over 52k per year</a:t>
          </a:r>
        </a:p>
      </dsp:txBody>
      <dsp:txXfrm>
        <a:off x="7012326" y="1480347"/>
        <a:ext cx="2048825" cy="2944012"/>
      </dsp:txXfrm>
    </dsp:sp>
    <dsp:sp modelId="{05C5FCA3-3E78-4A56-BC0C-33D77E7CA963}">
      <dsp:nvSpPr>
        <dsp:cNvPr id="0" name=""/>
        <dsp:cNvSpPr/>
      </dsp:nvSpPr>
      <dsp:spPr>
        <a:xfrm>
          <a:off x="9347987" y="680453"/>
          <a:ext cx="2048825" cy="8195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Campaign 5</a:t>
          </a:r>
          <a:endParaRPr lang="en-US" sz="2000" b="1" kern="1200" dirty="0"/>
        </a:p>
      </dsp:txBody>
      <dsp:txXfrm>
        <a:off x="9347987" y="680453"/>
        <a:ext cx="2048825" cy="819530"/>
      </dsp:txXfrm>
    </dsp:sp>
    <dsp:sp modelId="{092580FF-D742-42F4-8E89-363C0BFAA145}">
      <dsp:nvSpPr>
        <dsp:cNvPr id="0" name=""/>
        <dsp:cNvSpPr/>
      </dsp:nvSpPr>
      <dsp:spPr>
        <a:xfrm>
          <a:off x="9347987" y="1499983"/>
          <a:ext cx="2048825"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Targets Catalog sales</a:t>
          </a:r>
        </a:p>
        <a:p>
          <a:pPr marL="114300" lvl="1" indent="-114300" algn="l" defTabSz="533400">
            <a:lnSpc>
              <a:spcPct val="90000"/>
            </a:lnSpc>
            <a:spcBef>
              <a:spcPct val="0"/>
            </a:spcBef>
            <a:spcAft>
              <a:spcPct val="15000"/>
            </a:spcAft>
            <a:buChar char="•"/>
          </a:pPr>
          <a:r>
            <a:rPr lang="en-US" sz="1200" kern="1200" dirty="0"/>
            <a:t>Popular products are Wine and Meat</a:t>
          </a:r>
        </a:p>
        <a:p>
          <a:pPr marL="114300" lvl="1" indent="-114300" algn="l" defTabSz="533400">
            <a:lnSpc>
              <a:spcPct val="90000"/>
            </a:lnSpc>
            <a:spcBef>
              <a:spcPct val="0"/>
            </a:spcBef>
            <a:spcAft>
              <a:spcPct val="15000"/>
            </a:spcAft>
            <a:buChar char="•"/>
          </a:pPr>
          <a:r>
            <a:rPr lang="en-US" sz="1200" kern="1200" dirty="0"/>
            <a:t>136 customers responded to the campaign, a 6.1% acceptance rate</a:t>
          </a:r>
        </a:p>
        <a:p>
          <a:pPr marL="114300" lvl="1" indent="-114300" algn="l" defTabSz="533400">
            <a:lnSpc>
              <a:spcPct val="90000"/>
            </a:lnSpc>
            <a:spcBef>
              <a:spcPct val="0"/>
            </a:spcBef>
            <a:spcAft>
              <a:spcPct val="15000"/>
            </a:spcAft>
            <a:buChar char="•"/>
          </a:pPr>
          <a:r>
            <a:rPr lang="en-US" sz="1200" kern="1200" dirty="0"/>
            <a:t>The majority of customers earned more than 52k per year</a:t>
          </a:r>
        </a:p>
        <a:p>
          <a:pPr marL="114300" lvl="1" indent="-114300" algn="l" defTabSz="533400">
            <a:lnSpc>
              <a:spcPct val="90000"/>
            </a:lnSpc>
            <a:spcBef>
              <a:spcPct val="0"/>
            </a:spcBef>
            <a:spcAft>
              <a:spcPct val="15000"/>
            </a:spcAft>
            <a:buChar char="•"/>
          </a:pPr>
          <a:r>
            <a:rPr lang="en-US" sz="1200" kern="1200" dirty="0"/>
            <a:t>The data indicates these are returning customers</a:t>
          </a:r>
        </a:p>
      </dsp:txBody>
      <dsp:txXfrm>
        <a:off x="9347987" y="1499983"/>
        <a:ext cx="2048825" cy="2944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7203E-0FB3-4A61-AC45-1E77F732DDCA}">
      <dsp:nvSpPr>
        <dsp:cNvPr id="0" name=""/>
        <dsp:cNvSpPr/>
      </dsp:nvSpPr>
      <dsp:spPr>
        <a:xfrm>
          <a:off x="2332" y="679916"/>
          <a:ext cx="2274540" cy="9098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1" kern="1200" dirty="0">
              <a:solidFill>
                <a:schemeClr val="bg1"/>
              </a:solidFill>
            </a:rPr>
            <a:t>Customer Profile 1</a:t>
          </a:r>
        </a:p>
      </dsp:txBody>
      <dsp:txXfrm>
        <a:off x="2332" y="679916"/>
        <a:ext cx="2274540" cy="909816"/>
      </dsp:txXfrm>
    </dsp:sp>
    <dsp:sp modelId="{85D5F9E9-6559-4EF1-9E8F-7D6BA44039F3}">
      <dsp:nvSpPr>
        <dsp:cNvPr id="0" name=""/>
        <dsp:cNvSpPr/>
      </dsp:nvSpPr>
      <dsp:spPr>
        <a:xfrm>
          <a:off x="18959" y="1583395"/>
          <a:ext cx="22745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ts val="500"/>
            </a:spcAft>
            <a:buChar char="•"/>
          </a:pPr>
          <a:r>
            <a:rPr lang="en-US" sz="1200" kern="1200" dirty="0"/>
            <a:t>Has the highest average income</a:t>
          </a:r>
        </a:p>
        <a:p>
          <a:pPr marL="114300" lvl="1" indent="-114300" algn="l" defTabSz="533400">
            <a:lnSpc>
              <a:spcPct val="100000"/>
            </a:lnSpc>
            <a:spcBef>
              <a:spcPct val="0"/>
            </a:spcBef>
            <a:spcAft>
              <a:spcPts val="500"/>
            </a:spcAft>
            <a:buChar char="•"/>
          </a:pPr>
          <a:r>
            <a:rPr lang="en-US" sz="1200" kern="1200" dirty="0"/>
            <a:t>Meat and Wine are the most popular products</a:t>
          </a:r>
        </a:p>
        <a:p>
          <a:pPr marL="114300" lvl="1" indent="-114300" algn="l" defTabSz="533400">
            <a:lnSpc>
              <a:spcPct val="100000"/>
            </a:lnSpc>
            <a:spcBef>
              <a:spcPct val="0"/>
            </a:spcBef>
            <a:spcAft>
              <a:spcPts val="500"/>
            </a:spcAft>
            <a:buChar char="•"/>
          </a:pPr>
          <a:r>
            <a:rPr lang="en-US" sz="1200" kern="1200" dirty="0"/>
            <a:t>Purchased Wine more than the other profiles</a:t>
          </a:r>
        </a:p>
        <a:p>
          <a:pPr marL="114300" lvl="1" indent="-114300" algn="l" defTabSz="533400">
            <a:lnSpc>
              <a:spcPct val="100000"/>
            </a:lnSpc>
            <a:spcBef>
              <a:spcPct val="0"/>
            </a:spcBef>
            <a:spcAft>
              <a:spcPts val="500"/>
            </a:spcAft>
            <a:buChar char="•"/>
          </a:pPr>
          <a:r>
            <a:rPr lang="en-US" sz="1200" kern="1200" dirty="0"/>
            <a:t>Prefer purchasing in stores, but use the catalog and website as well</a:t>
          </a:r>
        </a:p>
        <a:p>
          <a:pPr marL="114300" lvl="1" indent="-114300" algn="l" defTabSz="533400">
            <a:lnSpc>
              <a:spcPct val="100000"/>
            </a:lnSpc>
            <a:spcBef>
              <a:spcPct val="0"/>
            </a:spcBef>
            <a:spcAft>
              <a:spcPts val="500"/>
            </a:spcAft>
            <a:buChar char="•"/>
          </a:pPr>
          <a:r>
            <a:rPr lang="en-US" sz="1200" kern="1200" dirty="0"/>
            <a:t>The data indicates these are returning customers</a:t>
          </a:r>
        </a:p>
        <a:p>
          <a:pPr marL="114300" lvl="1" indent="-114300" algn="l" defTabSz="533400">
            <a:lnSpc>
              <a:spcPct val="100000"/>
            </a:lnSpc>
            <a:spcBef>
              <a:spcPct val="0"/>
            </a:spcBef>
            <a:spcAft>
              <a:spcPts val="500"/>
            </a:spcAft>
            <a:buChar char="•"/>
          </a:pPr>
          <a:r>
            <a:rPr lang="en-US" sz="1200" kern="1200" dirty="0"/>
            <a:t>Responded well to Campaigns 1, 4, and 5 </a:t>
          </a:r>
        </a:p>
      </dsp:txBody>
      <dsp:txXfrm>
        <a:off x="18959" y="1583395"/>
        <a:ext cx="2274540" cy="2854800"/>
      </dsp:txXfrm>
    </dsp:sp>
    <dsp:sp modelId="{19C253D4-44C2-4B48-AB43-6789C565B186}">
      <dsp:nvSpPr>
        <dsp:cNvPr id="0" name=""/>
        <dsp:cNvSpPr/>
      </dsp:nvSpPr>
      <dsp:spPr>
        <a:xfrm>
          <a:off x="2595308" y="679916"/>
          <a:ext cx="2274540" cy="9098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Customer Profile 2</a:t>
          </a:r>
          <a:endParaRPr lang="en-US" sz="2000" b="1" kern="1200" dirty="0"/>
        </a:p>
      </dsp:txBody>
      <dsp:txXfrm>
        <a:off x="2595308" y="679916"/>
        <a:ext cx="2274540" cy="909816"/>
      </dsp:txXfrm>
    </dsp:sp>
    <dsp:sp modelId="{0DD15746-E331-4A3C-832A-428EC0C18B41}">
      <dsp:nvSpPr>
        <dsp:cNvPr id="0" name=""/>
        <dsp:cNvSpPr/>
      </dsp:nvSpPr>
      <dsp:spPr>
        <a:xfrm>
          <a:off x="2595308" y="1589733"/>
          <a:ext cx="22745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500"/>
            </a:spcAft>
            <a:buChar char="•"/>
          </a:pPr>
          <a:r>
            <a:rPr lang="en-US" sz="1200" kern="1200" dirty="0"/>
            <a:t>Has the lowest average income</a:t>
          </a:r>
        </a:p>
        <a:p>
          <a:pPr marL="114300" lvl="1" indent="-114300" algn="l" defTabSz="533400">
            <a:lnSpc>
              <a:spcPct val="90000"/>
            </a:lnSpc>
            <a:spcBef>
              <a:spcPct val="0"/>
            </a:spcBef>
            <a:spcAft>
              <a:spcPts val="500"/>
            </a:spcAft>
            <a:buChar char="•"/>
          </a:pPr>
          <a:r>
            <a:rPr lang="en-US" sz="1200" kern="1200" dirty="0"/>
            <a:t>Meat and Wine are the most popular products</a:t>
          </a:r>
        </a:p>
        <a:p>
          <a:pPr marL="114300" lvl="1" indent="-114300" algn="l" defTabSz="533400">
            <a:lnSpc>
              <a:spcPct val="90000"/>
            </a:lnSpc>
            <a:spcBef>
              <a:spcPct val="0"/>
            </a:spcBef>
            <a:spcAft>
              <a:spcPts val="500"/>
            </a:spcAft>
            <a:buChar char="•"/>
          </a:pPr>
          <a:r>
            <a:rPr lang="en-US" sz="1200" kern="1200" dirty="0"/>
            <a:t>They prefer to purchase online, but do purchase in stores as well</a:t>
          </a:r>
        </a:p>
      </dsp:txBody>
      <dsp:txXfrm>
        <a:off x="2595308" y="1589733"/>
        <a:ext cx="2274540" cy="2854800"/>
      </dsp:txXfrm>
    </dsp:sp>
    <dsp:sp modelId="{3AB89111-42F4-454A-B17B-3393D63E3A6E}">
      <dsp:nvSpPr>
        <dsp:cNvPr id="0" name=""/>
        <dsp:cNvSpPr/>
      </dsp:nvSpPr>
      <dsp:spPr>
        <a:xfrm>
          <a:off x="5188284" y="679916"/>
          <a:ext cx="2274540" cy="9098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1" kern="1200" dirty="0">
              <a:solidFill>
                <a:schemeClr val="bg1"/>
              </a:solidFill>
            </a:rPr>
            <a:t>Customer Profile 3</a:t>
          </a:r>
          <a:endParaRPr lang="en-US" sz="2000" b="1" kern="1200" dirty="0"/>
        </a:p>
      </dsp:txBody>
      <dsp:txXfrm>
        <a:off x="5188284" y="679916"/>
        <a:ext cx="2274540" cy="909816"/>
      </dsp:txXfrm>
    </dsp:sp>
    <dsp:sp modelId="{A6EF3B29-862D-4117-A1A6-587A2F2B58F5}">
      <dsp:nvSpPr>
        <dsp:cNvPr id="0" name=""/>
        <dsp:cNvSpPr/>
      </dsp:nvSpPr>
      <dsp:spPr>
        <a:xfrm>
          <a:off x="5188284" y="1589733"/>
          <a:ext cx="22745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500"/>
            </a:spcAft>
            <a:buChar char="•"/>
          </a:pPr>
          <a:r>
            <a:rPr lang="en-US" sz="1200" kern="1200" dirty="0"/>
            <a:t>Incomes are close to the average income of all customers.</a:t>
          </a:r>
        </a:p>
        <a:p>
          <a:pPr marL="114300" lvl="1" indent="-114300" algn="l" defTabSz="533400">
            <a:lnSpc>
              <a:spcPct val="90000"/>
            </a:lnSpc>
            <a:spcBef>
              <a:spcPct val="0"/>
            </a:spcBef>
            <a:spcAft>
              <a:spcPts val="500"/>
            </a:spcAft>
            <a:buChar char="•"/>
          </a:pPr>
          <a:r>
            <a:rPr lang="en-US" sz="1200" kern="1200" dirty="0"/>
            <a:t>Wine, Meat, and Gold are the most popular products</a:t>
          </a:r>
        </a:p>
        <a:p>
          <a:pPr marL="114300" lvl="1" indent="-114300" algn="l" defTabSz="533400">
            <a:lnSpc>
              <a:spcPct val="90000"/>
            </a:lnSpc>
            <a:spcBef>
              <a:spcPct val="0"/>
            </a:spcBef>
            <a:spcAft>
              <a:spcPts val="500"/>
            </a:spcAft>
            <a:buChar char="•"/>
          </a:pPr>
          <a:r>
            <a:rPr lang="en-US" sz="1200" kern="1200" dirty="0"/>
            <a:t>The prefer shopping in stores and online equally, but do also use catalogs</a:t>
          </a:r>
        </a:p>
        <a:p>
          <a:pPr marL="114300" lvl="1" indent="-114300" algn="l" defTabSz="533400">
            <a:lnSpc>
              <a:spcPct val="90000"/>
            </a:lnSpc>
            <a:spcBef>
              <a:spcPct val="0"/>
            </a:spcBef>
            <a:spcAft>
              <a:spcPts val="500"/>
            </a:spcAft>
            <a:buChar char="•"/>
          </a:pPr>
          <a:r>
            <a:rPr lang="en-US" sz="1200" kern="1200" dirty="0"/>
            <a:t>The data suggests that this profile takes advantage of deals more than the other groups</a:t>
          </a:r>
        </a:p>
        <a:p>
          <a:pPr marL="114300" lvl="1" indent="-114300" algn="l" defTabSz="533400">
            <a:lnSpc>
              <a:spcPct val="90000"/>
            </a:lnSpc>
            <a:spcBef>
              <a:spcPct val="0"/>
            </a:spcBef>
            <a:spcAft>
              <a:spcPts val="500"/>
            </a:spcAft>
            <a:buChar char="•"/>
          </a:pPr>
          <a:endParaRPr lang="en-US" sz="1200" kern="1200" dirty="0"/>
        </a:p>
      </dsp:txBody>
      <dsp:txXfrm>
        <a:off x="5188284" y="1589733"/>
        <a:ext cx="2274540"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F3BA9-C225-4617-9B0B-D5877FE3DA0C}">
      <dsp:nvSpPr>
        <dsp:cNvPr id="0" name=""/>
        <dsp:cNvSpPr/>
      </dsp:nvSpPr>
      <dsp:spPr>
        <a:xfrm rot="16200000">
          <a:off x="653697" y="-631065"/>
          <a:ext cx="2593423" cy="385555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Lower risk in decision making</a:t>
          </a:r>
        </a:p>
      </dsp:txBody>
      <dsp:txXfrm rot="5400000">
        <a:off x="22632" y="0"/>
        <a:ext cx="3855554" cy="1945067"/>
      </dsp:txXfrm>
    </dsp:sp>
    <dsp:sp modelId="{36E8886B-C457-4BA2-B7B0-13C2AD602D60}">
      <dsp:nvSpPr>
        <dsp:cNvPr id="0" name=""/>
        <dsp:cNvSpPr/>
      </dsp:nvSpPr>
      <dsp:spPr>
        <a:xfrm>
          <a:off x="3855554" y="0"/>
          <a:ext cx="3855554" cy="259342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Business becomes more agile</a:t>
          </a:r>
        </a:p>
      </dsp:txBody>
      <dsp:txXfrm>
        <a:off x="3855554" y="0"/>
        <a:ext cx="3855554" cy="1945067"/>
      </dsp:txXfrm>
    </dsp:sp>
    <dsp:sp modelId="{03D51C16-4E9E-4780-B1BD-9363892BA6AD}">
      <dsp:nvSpPr>
        <dsp:cNvPr id="0" name=""/>
        <dsp:cNvSpPr/>
      </dsp:nvSpPr>
      <dsp:spPr>
        <a:xfrm rot="10800000">
          <a:off x="8327" y="2593423"/>
          <a:ext cx="3855554" cy="259342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Increase business intelligence</a:t>
          </a:r>
        </a:p>
      </dsp:txBody>
      <dsp:txXfrm rot="10800000">
        <a:off x="8327" y="3241778"/>
        <a:ext cx="3855554" cy="1945067"/>
      </dsp:txXfrm>
    </dsp:sp>
    <dsp:sp modelId="{73197FCC-F375-450C-89EC-32B6FD310FCB}">
      <dsp:nvSpPr>
        <dsp:cNvPr id="0" name=""/>
        <dsp:cNvSpPr/>
      </dsp:nvSpPr>
      <dsp:spPr>
        <a:xfrm rot="5400000">
          <a:off x="4486620" y="1962357"/>
          <a:ext cx="2593423" cy="385555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Improves business predictions</a:t>
          </a:r>
          <a:endParaRPr lang="en-US" sz="1800" b="0" kern="1200" dirty="0"/>
        </a:p>
      </dsp:txBody>
      <dsp:txXfrm rot="-5400000">
        <a:off x="3855555" y="3241778"/>
        <a:ext cx="3855554" cy="1945067"/>
      </dsp:txXfrm>
    </dsp:sp>
    <dsp:sp modelId="{64FA8E54-457C-4248-BD0E-AA170E2E677B}">
      <dsp:nvSpPr>
        <dsp:cNvPr id="0" name=""/>
        <dsp:cNvSpPr/>
      </dsp:nvSpPr>
      <dsp:spPr>
        <a:xfrm>
          <a:off x="2698888" y="1945067"/>
          <a:ext cx="2313332" cy="1296711"/>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Benefits</a:t>
          </a:r>
        </a:p>
      </dsp:txBody>
      <dsp:txXfrm>
        <a:off x="2762188" y="2008367"/>
        <a:ext cx="2186732" cy="1170111"/>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BF1F3-BD0A-4D56-B7A9-3CC0BA94BB80}"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FBE78-88A0-47C7-84F0-EDD8E407E1DF}" type="slidenum">
              <a:rPr lang="en-US" smtClean="0"/>
              <a:t>‹#›</a:t>
            </a:fld>
            <a:endParaRPr lang="en-US"/>
          </a:p>
        </p:txBody>
      </p:sp>
    </p:spTree>
    <p:extLst>
      <p:ext uri="{BB962C8B-B14F-4D97-AF65-F5344CB8AC3E}">
        <p14:creationId xmlns:p14="http://schemas.microsoft.com/office/powerpoint/2010/main" val="71759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 depending on where you’re located. My name is Ted Summey and I’ll be presenting a summary of a marketing campaign analysis project. The presentation is high-level, but there is an 18-page report that provides more detail</a:t>
            </a:r>
          </a:p>
        </p:txBody>
      </p:sp>
      <p:sp>
        <p:nvSpPr>
          <p:cNvPr id="4" name="Slide Number Placeholder 3"/>
          <p:cNvSpPr>
            <a:spLocks noGrp="1"/>
          </p:cNvSpPr>
          <p:nvPr>
            <p:ph type="sldNum" sz="quarter" idx="5"/>
          </p:nvPr>
        </p:nvSpPr>
        <p:spPr/>
        <p:txBody>
          <a:bodyPr/>
          <a:lstStyle/>
          <a:p>
            <a:fld id="{D5DFBE78-88A0-47C7-84F0-EDD8E407E1DF}" type="slidenum">
              <a:rPr lang="en-US" smtClean="0"/>
              <a:t>1</a:t>
            </a:fld>
            <a:endParaRPr lang="en-US"/>
          </a:p>
        </p:txBody>
      </p:sp>
    </p:spTree>
    <p:extLst>
      <p:ext uri="{BB962C8B-B14F-4D97-AF65-F5344CB8AC3E}">
        <p14:creationId xmlns:p14="http://schemas.microsoft.com/office/powerpoint/2010/main" val="1597859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FBE78-88A0-47C7-84F0-EDD8E407E1DF}" type="slidenum">
              <a:rPr lang="en-US" smtClean="0"/>
              <a:t>10</a:t>
            </a:fld>
            <a:endParaRPr lang="en-US"/>
          </a:p>
        </p:txBody>
      </p:sp>
    </p:spTree>
    <p:extLst>
      <p:ext uri="{BB962C8B-B14F-4D97-AF65-F5344CB8AC3E}">
        <p14:creationId xmlns:p14="http://schemas.microsoft.com/office/powerpoint/2010/main" val="403089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has split into two purposes. First is addressing the marketing performance, given this data I recommend the entire process up to K-Means and K-</a:t>
            </a:r>
            <a:r>
              <a:rPr lang="en-US" dirty="0" err="1"/>
              <a:t>Mediods</a:t>
            </a:r>
            <a:r>
              <a:rPr lang="en-US" dirty="0"/>
              <a:t>. The dataset has many extreme outliers, the performance of K-Means can be impacted by outliers because clustering uses the mean values of groups. Compared to K-</a:t>
            </a:r>
            <a:r>
              <a:rPr lang="en-US" dirty="0" err="1"/>
              <a:t>Mediods</a:t>
            </a:r>
            <a:r>
              <a:rPr lang="en-US" dirty="0"/>
              <a:t> uses actual values in the dataset to define the cluster centers. The second purpose is incorporating Data Science in the organization. There are many benefits to data science that could extend business analytics, operations analytics, and more.</a:t>
            </a:r>
          </a:p>
        </p:txBody>
      </p:sp>
      <p:sp>
        <p:nvSpPr>
          <p:cNvPr id="4" name="Slide Number Placeholder 3"/>
          <p:cNvSpPr>
            <a:spLocks noGrp="1"/>
          </p:cNvSpPr>
          <p:nvPr>
            <p:ph type="sldNum" sz="quarter" idx="5"/>
          </p:nvPr>
        </p:nvSpPr>
        <p:spPr/>
        <p:txBody>
          <a:bodyPr/>
          <a:lstStyle/>
          <a:p>
            <a:fld id="{D5DFBE78-88A0-47C7-84F0-EDD8E407E1DF}" type="slidenum">
              <a:rPr lang="en-US" smtClean="0"/>
              <a:t>11</a:t>
            </a:fld>
            <a:endParaRPr lang="en-US"/>
          </a:p>
        </p:txBody>
      </p:sp>
    </p:spTree>
    <p:extLst>
      <p:ext uri="{BB962C8B-B14F-4D97-AF65-F5344CB8AC3E}">
        <p14:creationId xmlns:p14="http://schemas.microsoft.com/office/powerpoint/2010/main" val="146773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apple-system"/>
            </a:endParaRPr>
          </a:p>
          <a:p>
            <a:r>
              <a:rPr lang="en-US" dirty="0"/>
              <a:t>The analytics portion of the project is complete. The problem statement originates from a hypothesis that marketing-to-sales conversation rates are low due to a lack of data analytics and data-driven decision making around Marketing activities. The objective of the project was to use Data Science methods to reveal insights into customer traits and identify groups of customers with similar characteristics and behaviors. The proposed model is using Data Exploration, Analysis, and Analytics to identify patterns, insights, correlations, and clusters around customers, products, and sales channels. The takeaway from the Data Science results is that understanding customer traits and similarities leads to increased revenue and growth.</a:t>
            </a:r>
          </a:p>
        </p:txBody>
      </p:sp>
      <p:sp>
        <p:nvSpPr>
          <p:cNvPr id="4" name="Slide Number Placeholder 3"/>
          <p:cNvSpPr>
            <a:spLocks noGrp="1"/>
          </p:cNvSpPr>
          <p:nvPr>
            <p:ph type="sldNum" sz="quarter" idx="5"/>
          </p:nvPr>
        </p:nvSpPr>
        <p:spPr/>
        <p:txBody>
          <a:bodyPr/>
          <a:lstStyle/>
          <a:p>
            <a:fld id="{D5DFBE78-88A0-47C7-84F0-EDD8E407E1DF}" type="slidenum">
              <a:rPr lang="en-US" smtClean="0"/>
              <a:t>2</a:t>
            </a:fld>
            <a:endParaRPr lang="en-US"/>
          </a:p>
        </p:txBody>
      </p:sp>
    </p:spTree>
    <p:extLst>
      <p:ext uri="{BB962C8B-B14F-4D97-AF65-F5344CB8AC3E}">
        <p14:creationId xmlns:p14="http://schemas.microsoft.com/office/powerpoint/2010/main" val="256484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snowballs starting with a lack of understanding existing marketing data. Missing customer characteristics and behaviors leads to a lack of customer insights meaning the wrong products or messaging </a:t>
            </a:r>
            <a:r>
              <a:rPr lang="en-US"/>
              <a:t>is presented to </a:t>
            </a:r>
            <a:r>
              <a:rPr lang="en-US" dirty="0"/>
              <a:t>customers leading to low offer acceptance resulting in poor marketing-to-sales conversions. This has a direct impact on revenue and growth.</a:t>
            </a:r>
          </a:p>
        </p:txBody>
      </p:sp>
      <p:sp>
        <p:nvSpPr>
          <p:cNvPr id="4" name="Slide Number Placeholder 3"/>
          <p:cNvSpPr>
            <a:spLocks noGrp="1"/>
          </p:cNvSpPr>
          <p:nvPr>
            <p:ph type="sldNum" sz="quarter" idx="5"/>
          </p:nvPr>
        </p:nvSpPr>
        <p:spPr/>
        <p:txBody>
          <a:bodyPr/>
          <a:lstStyle/>
          <a:p>
            <a:fld id="{D5DFBE78-88A0-47C7-84F0-EDD8E407E1DF}" type="slidenum">
              <a:rPr lang="en-US" smtClean="0"/>
              <a:t>3</a:t>
            </a:fld>
            <a:endParaRPr lang="en-US"/>
          </a:p>
        </p:txBody>
      </p:sp>
    </p:spTree>
    <p:extLst>
      <p:ext uri="{BB962C8B-B14F-4D97-AF65-F5344CB8AC3E}">
        <p14:creationId xmlns:p14="http://schemas.microsoft.com/office/powerpoint/2010/main" val="421501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solution was using Data Science methods to extract information that could improve marketing activities. Data Exploration and Analysis methods help understand the content in the dataset. Following Data Exploration is Data Processing. Simply put this is where any missing values are identified and addressed, columns are identified that may have no value, and extra columns can be created that can provide better insights. Once the is complete the data is ready for analytics. To begin, two types of data analysis was performed, univariate and bivariate. Think of univariate as the analysis of one set of values, and bivariate is the analysis of the relationship between two sets of values. Following univariate and bivariate analysis the next method used is a Heatmap, sounds complicated but it really only means a graphical representation of data was created where values are depicted by colors. It visualized relationships in the dataset using gradients of colors to indicate hot and cold. Hot simply means a good correlation and cold a weak correlation. The next techniques applied are dimensionality reduction techniques called Principal Component Analysis and T-distributed Stochastic Neighbor Embedding (T-SNE). Think of these methods as linear and non-linear methods for summarizing the dataset without losing any information. By applying these techniques, data may being to cluster providing insight into customer similarities. Finally, two additional tech are for clustering data called K-Means and K-</a:t>
            </a:r>
            <a:r>
              <a:rPr lang="en-US" dirty="0" err="1"/>
              <a:t>Mediods</a:t>
            </a:r>
            <a:r>
              <a:rPr lang="en-US" dirty="0"/>
              <a:t> which was used to generate customer profiles. All to create insights to create data-driven marketing campaigns.</a:t>
            </a:r>
          </a:p>
        </p:txBody>
      </p:sp>
      <p:sp>
        <p:nvSpPr>
          <p:cNvPr id="4" name="Slide Number Placeholder 3"/>
          <p:cNvSpPr>
            <a:spLocks noGrp="1"/>
          </p:cNvSpPr>
          <p:nvPr>
            <p:ph type="sldNum" sz="quarter" idx="5"/>
          </p:nvPr>
        </p:nvSpPr>
        <p:spPr/>
        <p:txBody>
          <a:bodyPr/>
          <a:lstStyle/>
          <a:p>
            <a:fld id="{D5DFBE78-88A0-47C7-84F0-EDD8E407E1DF}" type="slidenum">
              <a:rPr lang="en-US" smtClean="0"/>
              <a:t>4</a:t>
            </a:fld>
            <a:endParaRPr lang="en-US"/>
          </a:p>
        </p:txBody>
      </p:sp>
    </p:spTree>
    <p:extLst>
      <p:ext uri="{BB962C8B-B14F-4D97-AF65-F5344CB8AC3E}">
        <p14:creationId xmlns:p14="http://schemas.microsoft.com/office/powerpoint/2010/main" val="247373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a:t>
            </a:r>
            <a:r>
              <a:rPr lang="en-US" dirty="0" err="1"/>
              <a:t>a</a:t>
            </a:r>
            <a:r>
              <a:rPr lang="en-US" dirty="0"/>
              <a:t> heatmap from the report </a:t>
            </a:r>
          </a:p>
        </p:txBody>
      </p:sp>
      <p:sp>
        <p:nvSpPr>
          <p:cNvPr id="4" name="Slide Number Placeholder 3"/>
          <p:cNvSpPr>
            <a:spLocks noGrp="1"/>
          </p:cNvSpPr>
          <p:nvPr>
            <p:ph type="sldNum" sz="quarter" idx="5"/>
          </p:nvPr>
        </p:nvSpPr>
        <p:spPr/>
        <p:txBody>
          <a:bodyPr/>
          <a:lstStyle/>
          <a:p>
            <a:fld id="{D5DFBE78-88A0-47C7-84F0-EDD8E407E1DF}" type="slidenum">
              <a:rPr lang="en-US" smtClean="0"/>
              <a:t>5</a:t>
            </a:fld>
            <a:endParaRPr lang="en-US"/>
          </a:p>
        </p:txBody>
      </p:sp>
    </p:spTree>
    <p:extLst>
      <p:ext uri="{BB962C8B-B14F-4D97-AF65-F5344CB8AC3E}">
        <p14:creationId xmlns:p14="http://schemas.microsoft.com/office/powerpoint/2010/main" val="90070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plot from the report showing campaign acceptance by income.</a:t>
            </a:r>
          </a:p>
        </p:txBody>
      </p:sp>
      <p:sp>
        <p:nvSpPr>
          <p:cNvPr id="4" name="Slide Number Placeholder 3"/>
          <p:cNvSpPr>
            <a:spLocks noGrp="1"/>
          </p:cNvSpPr>
          <p:nvPr>
            <p:ph type="sldNum" sz="quarter" idx="5"/>
          </p:nvPr>
        </p:nvSpPr>
        <p:spPr/>
        <p:txBody>
          <a:bodyPr/>
          <a:lstStyle/>
          <a:p>
            <a:fld id="{D5DFBE78-88A0-47C7-84F0-EDD8E407E1DF}" type="slidenum">
              <a:rPr lang="en-US" smtClean="0"/>
              <a:t>6</a:t>
            </a:fld>
            <a:endParaRPr lang="en-US"/>
          </a:p>
        </p:txBody>
      </p:sp>
    </p:spTree>
    <p:extLst>
      <p:ext uri="{BB962C8B-B14F-4D97-AF65-F5344CB8AC3E}">
        <p14:creationId xmlns:p14="http://schemas.microsoft.com/office/powerpoint/2010/main" val="99953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Derived from univariate, bivariate, heatmap analysis customer insights and campaign insights began to emerge.</a:t>
            </a:r>
          </a:p>
        </p:txBody>
      </p:sp>
      <p:sp>
        <p:nvSpPr>
          <p:cNvPr id="4" name="Slide Number Placeholder 3"/>
          <p:cNvSpPr>
            <a:spLocks noGrp="1"/>
          </p:cNvSpPr>
          <p:nvPr>
            <p:ph type="sldNum" sz="quarter" idx="5"/>
          </p:nvPr>
        </p:nvSpPr>
        <p:spPr/>
        <p:txBody>
          <a:bodyPr/>
          <a:lstStyle/>
          <a:p>
            <a:fld id="{D5DFBE78-88A0-47C7-84F0-EDD8E407E1DF}" type="slidenum">
              <a:rPr lang="en-US" smtClean="0"/>
              <a:t>7</a:t>
            </a:fld>
            <a:endParaRPr lang="en-US"/>
          </a:p>
        </p:txBody>
      </p:sp>
    </p:spTree>
    <p:extLst>
      <p:ext uri="{BB962C8B-B14F-4D97-AF65-F5344CB8AC3E}">
        <p14:creationId xmlns:p14="http://schemas.microsoft.com/office/powerpoint/2010/main" val="250106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sample of insights for campaigns</a:t>
            </a:r>
          </a:p>
        </p:txBody>
      </p:sp>
      <p:sp>
        <p:nvSpPr>
          <p:cNvPr id="4" name="Slide Number Placeholder 3"/>
          <p:cNvSpPr>
            <a:spLocks noGrp="1"/>
          </p:cNvSpPr>
          <p:nvPr>
            <p:ph type="sldNum" sz="quarter" idx="5"/>
          </p:nvPr>
        </p:nvSpPr>
        <p:spPr/>
        <p:txBody>
          <a:bodyPr/>
          <a:lstStyle/>
          <a:p>
            <a:fld id="{D5DFBE78-88A0-47C7-84F0-EDD8E407E1DF}" type="slidenum">
              <a:rPr lang="en-US" smtClean="0"/>
              <a:t>8</a:t>
            </a:fld>
            <a:endParaRPr lang="en-US"/>
          </a:p>
        </p:txBody>
      </p:sp>
    </p:spTree>
    <p:extLst>
      <p:ext uri="{BB962C8B-B14F-4D97-AF65-F5344CB8AC3E}">
        <p14:creationId xmlns:p14="http://schemas.microsoft.com/office/powerpoint/2010/main" val="76500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Explaining how PCA, t-SNE, K-Means, and K-</a:t>
            </a:r>
            <a:r>
              <a:rPr lang="en-US" dirty="0" err="1"/>
              <a:t>Mediods</a:t>
            </a:r>
            <a:r>
              <a:rPr lang="en-US" dirty="0"/>
              <a:t> is difficult and we could have an additional deep-dive meeting walk through it. However, these techniques yielded three distinct customer profiles.</a:t>
            </a:r>
          </a:p>
        </p:txBody>
      </p:sp>
      <p:sp>
        <p:nvSpPr>
          <p:cNvPr id="4" name="Slide Number Placeholder 3"/>
          <p:cNvSpPr>
            <a:spLocks noGrp="1"/>
          </p:cNvSpPr>
          <p:nvPr>
            <p:ph type="sldNum" sz="quarter" idx="5"/>
          </p:nvPr>
        </p:nvSpPr>
        <p:spPr/>
        <p:txBody>
          <a:bodyPr/>
          <a:lstStyle/>
          <a:p>
            <a:fld id="{D5DFBE78-88A0-47C7-84F0-EDD8E407E1DF}" type="slidenum">
              <a:rPr lang="en-US" smtClean="0"/>
              <a:t>9</a:t>
            </a:fld>
            <a:endParaRPr lang="en-US"/>
          </a:p>
        </p:txBody>
      </p:sp>
    </p:spTree>
    <p:extLst>
      <p:ext uri="{BB962C8B-B14F-4D97-AF65-F5344CB8AC3E}">
        <p14:creationId xmlns:p14="http://schemas.microsoft.com/office/powerpoint/2010/main" val="382510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8C55-D6F7-469D-1F8D-E28D4A6A0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B7BDDD-1FFA-33EE-EF46-356C32482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DB283-1382-1807-B20A-0C8307B307B2}"/>
              </a:ext>
            </a:extLst>
          </p:cNvPr>
          <p:cNvSpPr>
            <a:spLocks noGrp="1"/>
          </p:cNvSpPr>
          <p:nvPr>
            <p:ph type="dt" sz="half" idx="10"/>
          </p:nvPr>
        </p:nvSpPr>
        <p:spPr/>
        <p:txBody>
          <a:bodyPr/>
          <a:lstStyle/>
          <a:p>
            <a:fld id="{C8C96FFF-39C5-4D67-A674-38AF278F86CB}" type="datetime1">
              <a:rPr lang="en-US" smtClean="0"/>
              <a:t>8/6/2022</a:t>
            </a:fld>
            <a:endParaRPr lang="en-US"/>
          </a:p>
        </p:txBody>
      </p:sp>
      <p:sp>
        <p:nvSpPr>
          <p:cNvPr id="5" name="Footer Placeholder 4">
            <a:extLst>
              <a:ext uri="{FF2B5EF4-FFF2-40B4-BE49-F238E27FC236}">
                <a16:creationId xmlns:a16="http://schemas.microsoft.com/office/drawing/2014/main" id="{9DA45849-442F-B3C6-BF06-18DADF7F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1F559-7065-0184-E025-E6CA94C3996B}"/>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360904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82C4-4E09-A98F-D8E2-532AC86FF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692F1B-91A4-371D-E00D-9879617D5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A4888-1A03-8AAE-BE87-C42AE57241C0}"/>
              </a:ext>
            </a:extLst>
          </p:cNvPr>
          <p:cNvSpPr>
            <a:spLocks noGrp="1"/>
          </p:cNvSpPr>
          <p:nvPr>
            <p:ph type="dt" sz="half" idx="10"/>
          </p:nvPr>
        </p:nvSpPr>
        <p:spPr/>
        <p:txBody>
          <a:bodyPr/>
          <a:lstStyle/>
          <a:p>
            <a:fld id="{40EB310B-6C72-4D97-BB50-88873CCF25BD}" type="datetime1">
              <a:rPr lang="en-US" smtClean="0"/>
              <a:t>8/6/2022</a:t>
            </a:fld>
            <a:endParaRPr lang="en-US"/>
          </a:p>
        </p:txBody>
      </p:sp>
      <p:sp>
        <p:nvSpPr>
          <p:cNvPr id="5" name="Footer Placeholder 4">
            <a:extLst>
              <a:ext uri="{FF2B5EF4-FFF2-40B4-BE49-F238E27FC236}">
                <a16:creationId xmlns:a16="http://schemas.microsoft.com/office/drawing/2014/main" id="{C4DA033E-A262-CE40-9BD3-D9308377D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CA0A1-417A-74EB-9716-2B6876180850}"/>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82500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ED21C-ED42-97ED-A2A7-4D802B683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8BCD4-F211-8FD4-99A4-30BBE684F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A2866-5AE5-B8E6-ED61-E5B8C37A4743}"/>
              </a:ext>
            </a:extLst>
          </p:cNvPr>
          <p:cNvSpPr>
            <a:spLocks noGrp="1"/>
          </p:cNvSpPr>
          <p:nvPr>
            <p:ph type="dt" sz="half" idx="10"/>
          </p:nvPr>
        </p:nvSpPr>
        <p:spPr/>
        <p:txBody>
          <a:bodyPr/>
          <a:lstStyle/>
          <a:p>
            <a:fld id="{9CBB5390-C802-411A-920C-F81A3431738E}" type="datetime1">
              <a:rPr lang="en-US" smtClean="0"/>
              <a:t>8/6/2022</a:t>
            </a:fld>
            <a:endParaRPr lang="en-US"/>
          </a:p>
        </p:txBody>
      </p:sp>
      <p:sp>
        <p:nvSpPr>
          <p:cNvPr id="5" name="Footer Placeholder 4">
            <a:extLst>
              <a:ext uri="{FF2B5EF4-FFF2-40B4-BE49-F238E27FC236}">
                <a16:creationId xmlns:a16="http://schemas.microsoft.com/office/drawing/2014/main" id="{59626A1D-27D2-0C38-CBD8-7F7BD67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E49BA-282E-66E7-BCF1-CAF99F3A2BC9}"/>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369454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FA2D-E3A0-B0B6-6AB2-5F85437B3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25D9F-AD07-AAA5-E0B5-0F402810C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4520C-23D2-BF4D-16D6-8192A6965F4A}"/>
              </a:ext>
            </a:extLst>
          </p:cNvPr>
          <p:cNvSpPr>
            <a:spLocks noGrp="1"/>
          </p:cNvSpPr>
          <p:nvPr>
            <p:ph type="dt" sz="half" idx="10"/>
          </p:nvPr>
        </p:nvSpPr>
        <p:spPr/>
        <p:txBody>
          <a:bodyPr/>
          <a:lstStyle/>
          <a:p>
            <a:fld id="{5D606CEA-15C7-4A7F-A136-ED7BCB5F1C84}" type="datetime1">
              <a:rPr lang="en-US" smtClean="0"/>
              <a:t>8/6/2022</a:t>
            </a:fld>
            <a:endParaRPr lang="en-US"/>
          </a:p>
        </p:txBody>
      </p:sp>
      <p:sp>
        <p:nvSpPr>
          <p:cNvPr id="5" name="Footer Placeholder 4">
            <a:extLst>
              <a:ext uri="{FF2B5EF4-FFF2-40B4-BE49-F238E27FC236}">
                <a16:creationId xmlns:a16="http://schemas.microsoft.com/office/drawing/2014/main" id="{23F81047-F693-B8A4-857F-43DB0995C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37F07-5CEB-F9EB-93A9-C62AB0097158}"/>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1055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8607-34D0-9E79-2765-F665C0959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7F146-0A4C-8614-0A0B-793C00434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7CA5F-F851-3038-2BA1-8B2E3ACE606A}"/>
              </a:ext>
            </a:extLst>
          </p:cNvPr>
          <p:cNvSpPr>
            <a:spLocks noGrp="1"/>
          </p:cNvSpPr>
          <p:nvPr>
            <p:ph type="dt" sz="half" idx="10"/>
          </p:nvPr>
        </p:nvSpPr>
        <p:spPr/>
        <p:txBody>
          <a:bodyPr/>
          <a:lstStyle/>
          <a:p>
            <a:fld id="{D0640FAA-57F5-4ED8-92A6-1E28164324C9}" type="datetime1">
              <a:rPr lang="en-US" smtClean="0"/>
              <a:t>8/6/2022</a:t>
            </a:fld>
            <a:endParaRPr lang="en-US"/>
          </a:p>
        </p:txBody>
      </p:sp>
      <p:sp>
        <p:nvSpPr>
          <p:cNvPr id="5" name="Footer Placeholder 4">
            <a:extLst>
              <a:ext uri="{FF2B5EF4-FFF2-40B4-BE49-F238E27FC236}">
                <a16:creationId xmlns:a16="http://schemas.microsoft.com/office/drawing/2014/main" id="{AF1C3C68-7D36-C0F9-E029-C3754A640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6F769-6ABC-E8EB-6FFD-012386C1705C}"/>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191575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9A38-95AA-D184-9517-6C6592372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74765-F4A4-37E7-EF52-C54E962B2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929B3C-7AA7-06A0-9E18-F3C3C933B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77701D-7FE5-5311-00E2-64C9EE2D95E9}"/>
              </a:ext>
            </a:extLst>
          </p:cNvPr>
          <p:cNvSpPr>
            <a:spLocks noGrp="1"/>
          </p:cNvSpPr>
          <p:nvPr>
            <p:ph type="dt" sz="half" idx="10"/>
          </p:nvPr>
        </p:nvSpPr>
        <p:spPr/>
        <p:txBody>
          <a:bodyPr/>
          <a:lstStyle/>
          <a:p>
            <a:fld id="{C428D82C-3C54-4ECC-8A26-6127E347E5FE}" type="datetime1">
              <a:rPr lang="en-US" smtClean="0"/>
              <a:t>8/6/2022</a:t>
            </a:fld>
            <a:endParaRPr lang="en-US"/>
          </a:p>
        </p:txBody>
      </p:sp>
      <p:sp>
        <p:nvSpPr>
          <p:cNvPr id="6" name="Footer Placeholder 5">
            <a:extLst>
              <a:ext uri="{FF2B5EF4-FFF2-40B4-BE49-F238E27FC236}">
                <a16:creationId xmlns:a16="http://schemas.microsoft.com/office/drawing/2014/main" id="{26ABFA40-805F-257A-B644-2F9E80361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54B10-4CA2-992E-4509-6D732BBD4EF6}"/>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261770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E237-797E-C504-C470-DDA77F9253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2FFD6-69D4-62CA-49C3-59ABAE2C8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732D5-35A0-CB0D-1656-A097D37D3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86835-D3C5-9E2D-0720-D71F73CF42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742CB-E606-854D-15FD-AF579140B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CCECAE-514B-27FD-457A-CA7E185EDD13}"/>
              </a:ext>
            </a:extLst>
          </p:cNvPr>
          <p:cNvSpPr>
            <a:spLocks noGrp="1"/>
          </p:cNvSpPr>
          <p:nvPr>
            <p:ph type="dt" sz="half" idx="10"/>
          </p:nvPr>
        </p:nvSpPr>
        <p:spPr/>
        <p:txBody>
          <a:bodyPr/>
          <a:lstStyle/>
          <a:p>
            <a:fld id="{1B941494-9517-4142-9ABF-78F501253B2B}" type="datetime1">
              <a:rPr lang="en-US" smtClean="0"/>
              <a:t>8/6/2022</a:t>
            </a:fld>
            <a:endParaRPr lang="en-US"/>
          </a:p>
        </p:txBody>
      </p:sp>
      <p:sp>
        <p:nvSpPr>
          <p:cNvPr id="8" name="Footer Placeholder 7">
            <a:extLst>
              <a:ext uri="{FF2B5EF4-FFF2-40B4-BE49-F238E27FC236}">
                <a16:creationId xmlns:a16="http://schemas.microsoft.com/office/drawing/2014/main" id="{11F7433D-EFC4-42A3-4C78-DEDF78F92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3CBD10-E9B0-3679-DC43-B13345991889}"/>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33135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EE6B-C545-6A66-E655-29012C7445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DC5C8-5E0F-5A07-5730-90E3C06E4845}"/>
              </a:ext>
            </a:extLst>
          </p:cNvPr>
          <p:cNvSpPr>
            <a:spLocks noGrp="1"/>
          </p:cNvSpPr>
          <p:nvPr>
            <p:ph type="dt" sz="half" idx="10"/>
          </p:nvPr>
        </p:nvSpPr>
        <p:spPr/>
        <p:txBody>
          <a:bodyPr/>
          <a:lstStyle/>
          <a:p>
            <a:fld id="{0D630F48-78B2-44A4-B43F-5650DFE0BA51}" type="datetime1">
              <a:rPr lang="en-US" smtClean="0"/>
              <a:t>8/6/2022</a:t>
            </a:fld>
            <a:endParaRPr lang="en-US"/>
          </a:p>
        </p:txBody>
      </p:sp>
      <p:sp>
        <p:nvSpPr>
          <p:cNvPr id="4" name="Footer Placeholder 3">
            <a:extLst>
              <a:ext uri="{FF2B5EF4-FFF2-40B4-BE49-F238E27FC236}">
                <a16:creationId xmlns:a16="http://schemas.microsoft.com/office/drawing/2014/main" id="{A5C105CE-AA03-52DE-FC88-3DDC1D3EEE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DC16C-30B9-1433-B38A-9D56C079D469}"/>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410278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F5088-F1C4-3049-A59D-21C6A6FEE13E}"/>
              </a:ext>
            </a:extLst>
          </p:cNvPr>
          <p:cNvSpPr>
            <a:spLocks noGrp="1"/>
          </p:cNvSpPr>
          <p:nvPr>
            <p:ph type="dt" sz="half" idx="10"/>
          </p:nvPr>
        </p:nvSpPr>
        <p:spPr/>
        <p:txBody>
          <a:bodyPr/>
          <a:lstStyle/>
          <a:p>
            <a:fld id="{9785252C-E0FE-4C3E-9544-96CFB6CC475A}" type="datetime1">
              <a:rPr lang="en-US" smtClean="0"/>
              <a:t>8/6/2022</a:t>
            </a:fld>
            <a:endParaRPr lang="en-US"/>
          </a:p>
        </p:txBody>
      </p:sp>
      <p:sp>
        <p:nvSpPr>
          <p:cNvPr id="3" name="Footer Placeholder 2">
            <a:extLst>
              <a:ext uri="{FF2B5EF4-FFF2-40B4-BE49-F238E27FC236}">
                <a16:creationId xmlns:a16="http://schemas.microsoft.com/office/drawing/2014/main" id="{88739DD3-12B1-18E5-63A5-A880DA8A97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D2FBB-BBD4-9B17-2B01-3D139ACFAF40}"/>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177901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7FAA-5BF7-7129-C5ED-E93EA4309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70FE7-0E44-5D71-5EE3-2B07FDE2B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E15A5-9FA6-8D60-292F-D4A9310A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B5779-4C9E-5D64-3ADB-6FC58103BE06}"/>
              </a:ext>
            </a:extLst>
          </p:cNvPr>
          <p:cNvSpPr>
            <a:spLocks noGrp="1"/>
          </p:cNvSpPr>
          <p:nvPr>
            <p:ph type="dt" sz="half" idx="10"/>
          </p:nvPr>
        </p:nvSpPr>
        <p:spPr/>
        <p:txBody>
          <a:bodyPr/>
          <a:lstStyle/>
          <a:p>
            <a:fld id="{55BF9454-550C-47F6-94A1-B244C7C7D419}" type="datetime1">
              <a:rPr lang="en-US" smtClean="0"/>
              <a:t>8/6/2022</a:t>
            </a:fld>
            <a:endParaRPr lang="en-US"/>
          </a:p>
        </p:txBody>
      </p:sp>
      <p:sp>
        <p:nvSpPr>
          <p:cNvPr id="6" name="Footer Placeholder 5">
            <a:extLst>
              <a:ext uri="{FF2B5EF4-FFF2-40B4-BE49-F238E27FC236}">
                <a16:creationId xmlns:a16="http://schemas.microsoft.com/office/drawing/2014/main" id="{5D6C4BD9-E13A-0F13-5166-CDACD9860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BF5CC-2075-AA6B-2E79-1AC07017755E}"/>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137458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5178-2415-A8A3-19DA-1AE167BE4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69758-4630-44E6-9CD2-E66F385B0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EDC6E6-1E1B-EBA5-7C0A-ED42F4174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2A57F-C724-A94E-FFFA-F8C67A2B42C7}"/>
              </a:ext>
            </a:extLst>
          </p:cNvPr>
          <p:cNvSpPr>
            <a:spLocks noGrp="1"/>
          </p:cNvSpPr>
          <p:nvPr>
            <p:ph type="dt" sz="half" idx="10"/>
          </p:nvPr>
        </p:nvSpPr>
        <p:spPr/>
        <p:txBody>
          <a:bodyPr/>
          <a:lstStyle/>
          <a:p>
            <a:fld id="{7EA9FD56-D99C-45D4-B4C1-C629A474CACB}" type="datetime1">
              <a:rPr lang="en-US" smtClean="0"/>
              <a:t>8/6/2022</a:t>
            </a:fld>
            <a:endParaRPr lang="en-US"/>
          </a:p>
        </p:txBody>
      </p:sp>
      <p:sp>
        <p:nvSpPr>
          <p:cNvPr id="6" name="Footer Placeholder 5">
            <a:extLst>
              <a:ext uri="{FF2B5EF4-FFF2-40B4-BE49-F238E27FC236}">
                <a16:creationId xmlns:a16="http://schemas.microsoft.com/office/drawing/2014/main" id="{D29FAB82-74C2-A163-88A1-60DCE12D7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18E6A-E789-0AE7-3F22-9C4B395C107A}"/>
              </a:ext>
            </a:extLst>
          </p:cNvPr>
          <p:cNvSpPr>
            <a:spLocks noGrp="1"/>
          </p:cNvSpPr>
          <p:nvPr>
            <p:ph type="sldNum" sz="quarter" idx="12"/>
          </p:nvPr>
        </p:nvSpPr>
        <p:spPr/>
        <p:txBody>
          <a:bodyPr/>
          <a:lstStyle/>
          <a:p>
            <a:fld id="{C1FCCCB3-757F-45B2-B77E-67F6EFDD0E78}" type="slidenum">
              <a:rPr lang="en-US" smtClean="0"/>
              <a:t>‹#›</a:t>
            </a:fld>
            <a:endParaRPr lang="en-US"/>
          </a:p>
        </p:txBody>
      </p:sp>
    </p:spTree>
    <p:extLst>
      <p:ext uri="{BB962C8B-B14F-4D97-AF65-F5344CB8AC3E}">
        <p14:creationId xmlns:p14="http://schemas.microsoft.com/office/powerpoint/2010/main" val="221625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20F9C-B371-5D4F-8802-DBA789DC0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2E255-FD70-5A46-3CA4-BE831F0EA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DAAE2-A2A2-59C8-32E6-07E939AE6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4984-E3FA-4D4B-A661-D6BB4DDEC8CC}" type="datetime1">
              <a:rPr lang="en-US" smtClean="0"/>
              <a:t>8/6/2022</a:t>
            </a:fld>
            <a:endParaRPr lang="en-US"/>
          </a:p>
        </p:txBody>
      </p:sp>
      <p:sp>
        <p:nvSpPr>
          <p:cNvPr id="5" name="Footer Placeholder 4">
            <a:extLst>
              <a:ext uri="{FF2B5EF4-FFF2-40B4-BE49-F238E27FC236}">
                <a16:creationId xmlns:a16="http://schemas.microsoft.com/office/drawing/2014/main" id="{8377B06E-2D79-EB62-CE6A-D8C848D7F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92C6E4-3A57-FF7C-5BA3-B2D84D4568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CCCB3-757F-45B2-B77E-67F6EFDD0E78}" type="slidenum">
              <a:rPr lang="en-US" smtClean="0"/>
              <a:t>‹#›</a:t>
            </a:fld>
            <a:endParaRPr lang="en-US"/>
          </a:p>
        </p:txBody>
      </p:sp>
    </p:spTree>
    <p:extLst>
      <p:ext uri="{BB962C8B-B14F-4D97-AF65-F5344CB8AC3E}">
        <p14:creationId xmlns:p14="http://schemas.microsoft.com/office/powerpoint/2010/main" val="65629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6E23-A12B-44EF-4A5D-0E4A7221A07C}"/>
              </a:ext>
            </a:extLst>
          </p:cNvPr>
          <p:cNvSpPr>
            <a:spLocks noGrp="1"/>
          </p:cNvSpPr>
          <p:nvPr>
            <p:ph type="ctrTitle"/>
          </p:nvPr>
        </p:nvSpPr>
        <p:spPr>
          <a:xfrm>
            <a:off x="369615" y="2355573"/>
            <a:ext cx="9144000" cy="1061865"/>
          </a:xfrm>
        </p:spPr>
        <p:txBody>
          <a:bodyPr>
            <a:normAutofit/>
          </a:bodyPr>
          <a:lstStyle/>
          <a:p>
            <a:pPr algn="l"/>
            <a:r>
              <a:rPr lang="en-US" sz="4400" b="1" dirty="0">
                <a:solidFill>
                  <a:schemeClr val="accent1">
                    <a:lumMod val="75000"/>
                  </a:schemeClr>
                </a:solidFill>
                <a:latin typeface="+mn-lt"/>
              </a:rPr>
              <a:t>MARKETING CAMPAIGN ANALYSIS</a:t>
            </a:r>
          </a:p>
        </p:txBody>
      </p:sp>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405938" y="3372715"/>
            <a:ext cx="3569714" cy="437947"/>
          </a:xfrm>
        </p:spPr>
        <p:txBody>
          <a:bodyPr/>
          <a:lstStyle/>
          <a:p>
            <a:pPr algn="l"/>
            <a:r>
              <a:rPr lang="en-US" dirty="0"/>
              <a:t>Capstone Project Report</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9639977" y="113144"/>
            <a:ext cx="2552023" cy="1119308"/>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72825" y="57569"/>
            <a:ext cx="5308320" cy="570009"/>
          </a:xfrm>
          <a:prstGeom prst="rect">
            <a:avLst/>
          </a:prstGeom>
        </p:spPr>
      </p:pic>
      <p:sp>
        <p:nvSpPr>
          <p:cNvPr id="11" name="Rectangle 10">
            <a:extLst>
              <a:ext uri="{FF2B5EF4-FFF2-40B4-BE49-F238E27FC236}">
                <a16:creationId xmlns:a16="http://schemas.microsoft.com/office/drawing/2014/main" id="{6760FB73-96D7-8FF8-AA4D-713D2674CF7D}"/>
              </a:ext>
            </a:extLst>
          </p:cNvPr>
          <p:cNvSpPr/>
          <p:nvPr/>
        </p:nvSpPr>
        <p:spPr>
          <a:xfrm>
            <a:off x="9597911" y="5841635"/>
            <a:ext cx="335499" cy="421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377F520-21A7-5434-D2E0-08C165EF76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3454" y="5516891"/>
            <a:ext cx="2743227" cy="1288485"/>
          </a:xfrm>
          <a:prstGeom prst="rect">
            <a:avLst/>
          </a:prstGeom>
        </p:spPr>
      </p:pic>
      <p:sp>
        <p:nvSpPr>
          <p:cNvPr id="14" name="Slide Number Placeholder 13">
            <a:extLst>
              <a:ext uri="{FF2B5EF4-FFF2-40B4-BE49-F238E27FC236}">
                <a16:creationId xmlns:a16="http://schemas.microsoft.com/office/drawing/2014/main" id="{13246235-C250-B4E9-1ECD-45CBEE7A1F39}"/>
              </a:ext>
            </a:extLst>
          </p:cNvPr>
          <p:cNvSpPr>
            <a:spLocks noGrp="1"/>
          </p:cNvSpPr>
          <p:nvPr>
            <p:ph type="sldNum" sz="quarter" idx="12"/>
          </p:nvPr>
        </p:nvSpPr>
        <p:spPr>
          <a:xfrm>
            <a:off x="9307913" y="6382664"/>
            <a:ext cx="2743200" cy="365125"/>
          </a:xfrm>
        </p:spPr>
        <p:txBody>
          <a:bodyPr/>
          <a:lstStyle/>
          <a:p>
            <a:fld id="{C1FCCCB3-757F-45B2-B77E-67F6EFDD0E78}" type="slidenum">
              <a:rPr lang="en-US" b="1" smtClean="0">
                <a:solidFill>
                  <a:schemeClr val="bg1"/>
                </a:solidFill>
              </a:rPr>
              <a:t>1</a:t>
            </a:fld>
            <a:endParaRPr lang="en-US" b="1" dirty="0">
              <a:solidFill>
                <a:schemeClr val="bg1"/>
              </a:solidFill>
            </a:endParaRPr>
          </a:p>
        </p:txBody>
      </p:sp>
    </p:spTree>
    <p:extLst>
      <p:ext uri="{BB962C8B-B14F-4D97-AF65-F5344CB8AC3E}">
        <p14:creationId xmlns:p14="http://schemas.microsoft.com/office/powerpoint/2010/main" val="275962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4314655" cy="6865951"/>
          </a:xfrm>
          <a:solidFill>
            <a:srgbClr val="006BD9"/>
          </a:solidFill>
        </p:spPr>
        <p: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sz="800" dirty="0">
              <a:solidFill>
                <a:schemeClr val="bg1"/>
              </a:solidFill>
            </a:endParaRPr>
          </a:p>
          <a:p>
            <a:r>
              <a:rPr lang="en-US" sz="3600" dirty="0">
                <a:solidFill>
                  <a:schemeClr val="bg1"/>
                </a:solidFill>
              </a:rPr>
              <a:t>Next Steps</a:t>
            </a:r>
          </a:p>
          <a:p>
            <a:r>
              <a:rPr lang="en-US" sz="2000" dirty="0">
                <a:solidFill>
                  <a:schemeClr val="bg1"/>
                </a:solidFill>
              </a:rPr>
              <a:t>and recommendations</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525516" y="6118493"/>
            <a:ext cx="5053098" cy="570009"/>
          </a:xfrm>
          <a:prstGeom prst="rect">
            <a:avLst/>
          </a:prstGeom>
        </p:spPr>
      </p:pic>
      <p:sp>
        <p:nvSpPr>
          <p:cNvPr id="2" name="Slide Number Placeholder 1">
            <a:extLst>
              <a:ext uri="{FF2B5EF4-FFF2-40B4-BE49-F238E27FC236}">
                <a16:creationId xmlns:a16="http://schemas.microsoft.com/office/drawing/2014/main" id="{CAF0C7C6-7E5D-953F-19C1-C95F905548E0}"/>
              </a:ext>
            </a:extLst>
          </p:cNvPr>
          <p:cNvSpPr>
            <a:spLocks noGrp="1"/>
          </p:cNvSpPr>
          <p:nvPr>
            <p:ph type="sldNum" sz="quarter" idx="12"/>
          </p:nvPr>
        </p:nvSpPr>
        <p:spPr/>
        <p:txBody>
          <a:bodyPr/>
          <a:lstStyle/>
          <a:p>
            <a:fld id="{C1FCCCB3-757F-45B2-B77E-67F6EFDD0E78}" type="slidenum">
              <a:rPr lang="en-US" smtClean="0"/>
              <a:t>10</a:t>
            </a:fld>
            <a:endParaRPr lang="en-US"/>
          </a:p>
        </p:txBody>
      </p:sp>
      <p:sp>
        <p:nvSpPr>
          <p:cNvPr id="9" name="Rectangle 8">
            <a:extLst>
              <a:ext uri="{FF2B5EF4-FFF2-40B4-BE49-F238E27FC236}">
                <a16:creationId xmlns:a16="http://schemas.microsoft.com/office/drawing/2014/main" id="{4B36C8C5-73CA-C10B-26DA-26A2D8534F6C}"/>
              </a:ext>
            </a:extLst>
          </p:cNvPr>
          <p:cNvSpPr/>
          <p:nvPr/>
        </p:nvSpPr>
        <p:spPr>
          <a:xfrm>
            <a:off x="5077947" y="589171"/>
            <a:ext cx="6123729"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Pentagon 9">
            <a:extLst>
              <a:ext uri="{FF2B5EF4-FFF2-40B4-BE49-F238E27FC236}">
                <a16:creationId xmlns:a16="http://schemas.microsoft.com/office/drawing/2014/main" id="{69D5DFB1-F24D-3284-A800-EF7FA62B947C}"/>
              </a:ext>
            </a:extLst>
          </p:cNvPr>
          <p:cNvSpPr/>
          <p:nvPr/>
        </p:nvSpPr>
        <p:spPr>
          <a:xfrm>
            <a:off x="5054094" y="581219"/>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1</a:t>
            </a:r>
          </a:p>
        </p:txBody>
      </p:sp>
      <p:sp>
        <p:nvSpPr>
          <p:cNvPr id="12" name="TextBox 11">
            <a:extLst>
              <a:ext uri="{FF2B5EF4-FFF2-40B4-BE49-F238E27FC236}">
                <a16:creationId xmlns:a16="http://schemas.microsoft.com/office/drawing/2014/main" id="{CD348A51-14DE-0420-3729-835ABDB9A793}"/>
              </a:ext>
            </a:extLst>
          </p:cNvPr>
          <p:cNvSpPr txBox="1"/>
          <p:nvPr/>
        </p:nvSpPr>
        <p:spPr>
          <a:xfrm>
            <a:off x="6501231" y="644884"/>
            <a:ext cx="4655996" cy="671979"/>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Review the report findings</a:t>
            </a:r>
          </a:p>
          <a:p>
            <a:r>
              <a:rPr lang="en-US" sz="1600" dirty="0">
                <a:solidFill>
                  <a:schemeClr val="tx1">
                    <a:lumMod val="75000"/>
                    <a:lumOff val="25000"/>
                  </a:schemeClr>
                </a:solidFill>
              </a:rPr>
              <a:t>Define performance goals based on previous data set.</a:t>
            </a:r>
          </a:p>
        </p:txBody>
      </p:sp>
      <p:sp>
        <p:nvSpPr>
          <p:cNvPr id="13" name="Rectangle 12">
            <a:extLst>
              <a:ext uri="{FF2B5EF4-FFF2-40B4-BE49-F238E27FC236}">
                <a16:creationId xmlns:a16="http://schemas.microsoft.com/office/drawing/2014/main" id="{D381B15E-B4FC-7FEE-31C3-A8AA3B3C4F66}"/>
              </a:ext>
            </a:extLst>
          </p:cNvPr>
          <p:cNvSpPr/>
          <p:nvPr/>
        </p:nvSpPr>
        <p:spPr>
          <a:xfrm>
            <a:off x="5071321" y="1886557"/>
            <a:ext cx="6123729"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9AEB1B92-878E-D3F3-C0B3-9BCDD7616564}"/>
              </a:ext>
            </a:extLst>
          </p:cNvPr>
          <p:cNvSpPr/>
          <p:nvPr/>
        </p:nvSpPr>
        <p:spPr>
          <a:xfrm>
            <a:off x="5047468" y="1878605"/>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2</a:t>
            </a:r>
          </a:p>
        </p:txBody>
      </p:sp>
      <p:sp>
        <p:nvSpPr>
          <p:cNvPr id="15" name="TextBox 14">
            <a:extLst>
              <a:ext uri="{FF2B5EF4-FFF2-40B4-BE49-F238E27FC236}">
                <a16:creationId xmlns:a16="http://schemas.microsoft.com/office/drawing/2014/main" id="{9D652D7F-6225-A4AA-4DE9-9148A4D9E3D8}"/>
              </a:ext>
            </a:extLst>
          </p:cNvPr>
          <p:cNvSpPr txBox="1"/>
          <p:nvPr/>
        </p:nvSpPr>
        <p:spPr>
          <a:xfrm>
            <a:off x="6494605" y="1942270"/>
            <a:ext cx="4655996"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Create new campaigns</a:t>
            </a:r>
          </a:p>
          <a:p>
            <a:r>
              <a:rPr lang="en-US" sz="1600" dirty="0">
                <a:solidFill>
                  <a:schemeClr val="tx1">
                    <a:lumMod val="75000"/>
                    <a:lumOff val="25000"/>
                  </a:schemeClr>
                </a:solidFill>
              </a:rPr>
              <a:t>The right customer needs to see the right product, with the right messaging. </a:t>
            </a:r>
          </a:p>
        </p:txBody>
      </p:sp>
      <p:sp>
        <p:nvSpPr>
          <p:cNvPr id="17" name="Rectangle 16">
            <a:extLst>
              <a:ext uri="{FF2B5EF4-FFF2-40B4-BE49-F238E27FC236}">
                <a16:creationId xmlns:a16="http://schemas.microsoft.com/office/drawing/2014/main" id="{7C1B13A7-246A-ACF7-2C70-889E43FC1811}"/>
              </a:ext>
            </a:extLst>
          </p:cNvPr>
          <p:cNvSpPr/>
          <p:nvPr/>
        </p:nvSpPr>
        <p:spPr>
          <a:xfrm>
            <a:off x="5071320" y="3190569"/>
            <a:ext cx="6123729"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7D4C3931-90DB-881D-C603-4910F83F5CB4}"/>
              </a:ext>
            </a:extLst>
          </p:cNvPr>
          <p:cNvSpPr/>
          <p:nvPr/>
        </p:nvSpPr>
        <p:spPr>
          <a:xfrm>
            <a:off x="5047467" y="3182617"/>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3</a:t>
            </a:r>
          </a:p>
        </p:txBody>
      </p:sp>
      <p:sp>
        <p:nvSpPr>
          <p:cNvPr id="19" name="TextBox 18">
            <a:extLst>
              <a:ext uri="{FF2B5EF4-FFF2-40B4-BE49-F238E27FC236}">
                <a16:creationId xmlns:a16="http://schemas.microsoft.com/office/drawing/2014/main" id="{A6811F1E-B4CB-CE2C-5923-50DDE2BAEFDF}"/>
              </a:ext>
            </a:extLst>
          </p:cNvPr>
          <p:cNvSpPr txBox="1"/>
          <p:nvPr/>
        </p:nvSpPr>
        <p:spPr>
          <a:xfrm>
            <a:off x="6494604" y="3246282"/>
            <a:ext cx="4655996" cy="671979"/>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Begin campaigning and track metrics</a:t>
            </a:r>
          </a:p>
          <a:p>
            <a:r>
              <a:rPr lang="en-US" sz="1600" dirty="0">
                <a:solidFill>
                  <a:schemeClr val="tx1">
                    <a:lumMod val="75000"/>
                    <a:lumOff val="25000"/>
                  </a:schemeClr>
                </a:solidFill>
              </a:rPr>
              <a:t>Expand the target audience and collect the data</a:t>
            </a:r>
          </a:p>
        </p:txBody>
      </p:sp>
      <p:sp>
        <p:nvSpPr>
          <p:cNvPr id="21" name="Rectangle 20">
            <a:extLst>
              <a:ext uri="{FF2B5EF4-FFF2-40B4-BE49-F238E27FC236}">
                <a16:creationId xmlns:a16="http://schemas.microsoft.com/office/drawing/2014/main" id="{DA016273-C9B1-BAE6-0ACF-9CE2D920313A}"/>
              </a:ext>
            </a:extLst>
          </p:cNvPr>
          <p:cNvSpPr/>
          <p:nvPr/>
        </p:nvSpPr>
        <p:spPr>
          <a:xfrm>
            <a:off x="5064970" y="4473269"/>
            <a:ext cx="6123729"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Pentagon 21">
            <a:extLst>
              <a:ext uri="{FF2B5EF4-FFF2-40B4-BE49-F238E27FC236}">
                <a16:creationId xmlns:a16="http://schemas.microsoft.com/office/drawing/2014/main" id="{EDB38E87-BA73-E639-BB7C-AC4F3D95999F}"/>
              </a:ext>
            </a:extLst>
          </p:cNvPr>
          <p:cNvSpPr/>
          <p:nvPr/>
        </p:nvSpPr>
        <p:spPr>
          <a:xfrm>
            <a:off x="5041117" y="4465317"/>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4</a:t>
            </a:r>
          </a:p>
        </p:txBody>
      </p:sp>
      <p:sp>
        <p:nvSpPr>
          <p:cNvPr id="23" name="TextBox 22">
            <a:extLst>
              <a:ext uri="{FF2B5EF4-FFF2-40B4-BE49-F238E27FC236}">
                <a16:creationId xmlns:a16="http://schemas.microsoft.com/office/drawing/2014/main" id="{B6395DD8-7222-67A1-31EE-D675E82BB1A0}"/>
              </a:ext>
            </a:extLst>
          </p:cNvPr>
          <p:cNvSpPr txBox="1"/>
          <p:nvPr/>
        </p:nvSpPr>
        <p:spPr>
          <a:xfrm>
            <a:off x="6488254" y="4528982"/>
            <a:ext cx="4655996"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Measure the success</a:t>
            </a:r>
          </a:p>
          <a:p>
            <a:r>
              <a:rPr lang="en-US" sz="1600" dirty="0">
                <a:solidFill>
                  <a:schemeClr val="tx1">
                    <a:lumMod val="75000"/>
                    <a:lumOff val="25000"/>
                  </a:schemeClr>
                </a:solidFill>
              </a:rPr>
              <a:t>How do the numbers compare to the previous campaign</a:t>
            </a:r>
          </a:p>
        </p:txBody>
      </p:sp>
    </p:spTree>
    <p:extLst>
      <p:ext uri="{BB962C8B-B14F-4D97-AF65-F5344CB8AC3E}">
        <p14:creationId xmlns:p14="http://schemas.microsoft.com/office/powerpoint/2010/main" val="266427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127000" y="127000"/>
            <a:ext cx="11811000" cy="476250"/>
          </a:xfrm>
          <a:solidFill>
            <a:srgbClr val="1B22B0"/>
          </a:solidFill>
        </p:spPr>
        <p:txBody>
          <a:bodyPr>
            <a:normAutofit/>
          </a:bodyPr>
          <a:lstStyle/>
          <a:p>
            <a:pPr algn="l"/>
            <a:r>
              <a:rPr lang="en-US" dirty="0">
                <a:solidFill>
                  <a:schemeClr val="bg1"/>
                </a:solidFill>
              </a:rPr>
              <a:t>Benefits and Competitive Advantage</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221762" y="6067748"/>
            <a:ext cx="5053098" cy="570009"/>
          </a:xfrm>
          <a:prstGeom prst="rect">
            <a:avLst/>
          </a:prstGeom>
        </p:spPr>
      </p:pic>
      <p:sp>
        <p:nvSpPr>
          <p:cNvPr id="2" name="Slide Number Placeholder 1">
            <a:extLst>
              <a:ext uri="{FF2B5EF4-FFF2-40B4-BE49-F238E27FC236}">
                <a16:creationId xmlns:a16="http://schemas.microsoft.com/office/drawing/2014/main" id="{EA845E3D-6164-E9B6-1754-CE152FC545D3}"/>
              </a:ext>
            </a:extLst>
          </p:cNvPr>
          <p:cNvSpPr>
            <a:spLocks noGrp="1"/>
          </p:cNvSpPr>
          <p:nvPr>
            <p:ph type="sldNum" sz="quarter" idx="12"/>
          </p:nvPr>
        </p:nvSpPr>
        <p:spPr/>
        <p:txBody>
          <a:bodyPr/>
          <a:lstStyle/>
          <a:p>
            <a:fld id="{C1FCCCB3-757F-45B2-B77E-67F6EFDD0E78}" type="slidenum">
              <a:rPr lang="en-US" smtClean="0"/>
              <a:t>11</a:t>
            </a:fld>
            <a:endParaRPr lang="en-US"/>
          </a:p>
        </p:txBody>
      </p:sp>
      <p:graphicFrame>
        <p:nvGraphicFramePr>
          <p:cNvPr id="17" name="Diagram 16">
            <a:extLst>
              <a:ext uri="{FF2B5EF4-FFF2-40B4-BE49-F238E27FC236}">
                <a16:creationId xmlns:a16="http://schemas.microsoft.com/office/drawing/2014/main" id="{2F6FD2D7-F3F8-13F9-8F30-3A70546A664B}"/>
              </a:ext>
            </a:extLst>
          </p:cNvPr>
          <p:cNvGraphicFramePr/>
          <p:nvPr>
            <p:extLst>
              <p:ext uri="{D42A27DB-BD31-4B8C-83A1-F6EECF244321}">
                <p14:modId xmlns:p14="http://schemas.microsoft.com/office/powerpoint/2010/main" val="1798960535"/>
              </p:ext>
            </p:extLst>
          </p:nvPr>
        </p:nvGraphicFramePr>
        <p:xfrm>
          <a:off x="1902791" y="736601"/>
          <a:ext cx="7711109" cy="5186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424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6E23-A12B-44EF-4A5D-0E4A7221A07C}"/>
              </a:ext>
            </a:extLst>
          </p:cNvPr>
          <p:cNvSpPr>
            <a:spLocks noGrp="1"/>
          </p:cNvSpPr>
          <p:nvPr>
            <p:ph type="ctrTitle"/>
          </p:nvPr>
        </p:nvSpPr>
        <p:spPr>
          <a:xfrm>
            <a:off x="1226865" y="2622273"/>
            <a:ext cx="9144000" cy="1061865"/>
          </a:xfrm>
        </p:spPr>
        <p:txBody>
          <a:bodyPr>
            <a:normAutofit/>
          </a:bodyPr>
          <a:lstStyle/>
          <a:p>
            <a:r>
              <a:rPr lang="en-US" sz="4400" b="1" dirty="0">
                <a:solidFill>
                  <a:schemeClr val="accent1">
                    <a:lumMod val="75000"/>
                  </a:schemeClr>
                </a:solidFill>
                <a:latin typeface="+mn-lt"/>
              </a:rPr>
              <a:t>Thank you for your time</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2"/>
          <a:stretch>
            <a:fillRect/>
          </a:stretch>
        </p:blipFill>
        <p:spPr>
          <a:xfrm>
            <a:off x="9639977" y="113144"/>
            <a:ext cx="2552023" cy="1119308"/>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3"/>
          <a:stretch>
            <a:fillRect/>
          </a:stretch>
        </p:blipFill>
        <p:spPr>
          <a:xfrm>
            <a:off x="72825" y="57569"/>
            <a:ext cx="5308320" cy="570009"/>
          </a:xfrm>
          <a:prstGeom prst="rect">
            <a:avLst/>
          </a:prstGeom>
        </p:spPr>
      </p:pic>
      <p:sp>
        <p:nvSpPr>
          <p:cNvPr id="11" name="Rectangle 10">
            <a:extLst>
              <a:ext uri="{FF2B5EF4-FFF2-40B4-BE49-F238E27FC236}">
                <a16:creationId xmlns:a16="http://schemas.microsoft.com/office/drawing/2014/main" id="{6760FB73-96D7-8FF8-AA4D-713D2674CF7D}"/>
              </a:ext>
            </a:extLst>
          </p:cNvPr>
          <p:cNvSpPr/>
          <p:nvPr/>
        </p:nvSpPr>
        <p:spPr>
          <a:xfrm>
            <a:off x="9597911" y="5841635"/>
            <a:ext cx="335499" cy="421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377F520-21A7-5434-D2E0-08C165EF7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3454" y="5516891"/>
            <a:ext cx="2743227" cy="1288485"/>
          </a:xfrm>
          <a:prstGeom prst="rect">
            <a:avLst/>
          </a:prstGeom>
        </p:spPr>
      </p:pic>
      <p:sp>
        <p:nvSpPr>
          <p:cNvPr id="14" name="Slide Number Placeholder 13">
            <a:extLst>
              <a:ext uri="{FF2B5EF4-FFF2-40B4-BE49-F238E27FC236}">
                <a16:creationId xmlns:a16="http://schemas.microsoft.com/office/drawing/2014/main" id="{13246235-C250-B4E9-1ECD-45CBEE7A1F39}"/>
              </a:ext>
            </a:extLst>
          </p:cNvPr>
          <p:cNvSpPr>
            <a:spLocks noGrp="1"/>
          </p:cNvSpPr>
          <p:nvPr>
            <p:ph type="sldNum" sz="quarter" idx="12"/>
          </p:nvPr>
        </p:nvSpPr>
        <p:spPr>
          <a:xfrm>
            <a:off x="9307913" y="6382664"/>
            <a:ext cx="2743200" cy="365125"/>
          </a:xfrm>
        </p:spPr>
        <p:txBody>
          <a:bodyPr/>
          <a:lstStyle/>
          <a:p>
            <a:fld id="{C1FCCCB3-757F-45B2-B77E-67F6EFDD0E78}" type="slidenum">
              <a:rPr lang="en-US" b="1" smtClean="0">
                <a:solidFill>
                  <a:schemeClr val="bg1"/>
                </a:solidFill>
              </a:rPr>
              <a:t>12</a:t>
            </a:fld>
            <a:endParaRPr lang="en-US" b="1" dirty="0">
              <a:solidFill>
                <a:schemeClr val="bg1"/>
              </a:solidFill>
            </a:endParaRPr>
          </a:p>
        </p:txBody>
      </p:sp>
    </p:spTree>
    <p:extLst>
      <p:ext uri="{BB962C8B-B14F-4D97-AF65-F5344CB8AC3E}">
        <p14:creationId xmlns:p14="http://schemas.microsoft.com/office/powerpoint/2010/main" val="27001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6E23-A12B-44EF-4A5D-0E4A7221A07C}"/>
              </a:ext>
            </a:extLst>
          </p:cNvPr>
          <p:cNvSpPr>
            <a:spLocks noGrp="1"/>
          </p:cNvSpPr>
          <p:nvPr>
            <p:ph type="ctrTitle"/>
          </p:nvPr>
        </p:nvSpPr>
        <p:spPr>
          <a:xfrm>
            <a:off x="1226865" y="2622273"/>
            <a:ext cx="9144000" cy="1061865"/>
          </a:xfrm>
        </p:spPr>
        <p:txBody>
          <a:bodyPr>
            <a:normAutofit/>
          </a:bodyPr>
          <a:lstStyle/>
          <a:p>
            <a:r>
              <a:rPr lang="en-US" sz="4400" b="1" dirty="0">
                <a:solidFill>
                  <a:schemeClr val="accent1">
                    <a:lumMod val="75000"/>
                  </a:schemeClr>
                </a:solidFill>
                <a:latin typeface="+mn-lt"/>
              </a:rPr>
              <a:t>Questions?</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2"/>
          <a:stretch>
            <a:fillRect/>
          </a:stretch>
        </p:blipFill>
        <p:spPr>
          <a:xfrm>
            <a:off x="9639977" y="113144"/>
            <a:ext cx="2552023" cy="1119308"/>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3"/>
          <a:stretch>
            <a:fillRect/>
          </a:stretch>
        </p:blipFill>
        <p:spPr>
          <a:xfrm>
            <a:off x="72825" y="57569"/>
            <a:ext cx="5308320" cy="570009"/>
          </a:xfrm>
          <a:prstGeom prst="rect">
            <a:avLst/>
          </a:prstGeom>
        </p:spPr>
      </p:pic>
      <p:sp>
        <p:nvSpPr>
          <p:cNvPr id="11" name="Rectangle 10">
            <a:extLst>
              <a:ext uri="{FF2B5EF4-FFF2-40B4-BE49-F238E27FC236}">
                <a16:creationId xmlns:a16="http://schemas.microsoft.com/office/drawing/2014/main" id="{6760FB73-96D7-8FF8-AA4D-713D2674CF7D}"/>
              </a:ext>
            </a:extLst>
          </p:cNvPr>
          <p:cNvSpPr/>
          <p:nvPr/>
        </p:nvSpPr>
        <p:spPr>
          <a:xfrm>
            <a:off x="9597911" y="5841635"/>
            <a:ext cx="335499" cy="421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377F520-21A7-5434-D2E0-08C165EF7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3454" y="5516891"/>
            <a:ext cx="2743227" cy="1288485"/>
          </a:xfrm>
          <a:prstGeom prst="rect">
            <a:avLst/>
          </a:prstGeom>
        </p:spPr>
      </p:pic>
      <p:sp>
        <p:nvSpPr>
          <p:cNvPr id="14" name="Slide Number Placeholder 13">
            <a:extLst>
              <a:ext uri="{FF2B5EF4-FFF2-40B4-BE49-F238E27FC236}">
                <a16:creationId xmlns:a16="http://schemas.microsoft.com/office/drawing/2014/main" id="{13246235-C250-B4E9-1ECD-45CBEE7A1F39}"/>
              </a:ext>
            </a:extLst>
          </p:cNvPr>
          <p:cNvSpPr>
            <a:spLocks noGrp="1"/>
          </p:cNvSpPr>
          <p:nvPr>
            <p:ph type="sldNum" sz="quarter" idx="12"/>
          </p:nvPr>
        </p:nvSpPr>
        <p:spPr>
          <a:xfrm>
            <a:off x="9307913" y="6382664"/>
            <a:ext cx="2743200" cy="365125"/>
          </a:xfrm>
        </p:spPr>
        <p:txBody>
          <a:bodyPr/>
          <a:lstStyle/>
          <a:p>
            <a:fld id="{C1FCCCB3-757F-45B2-B77E-67F6EFDD0E78}" type="slidenum">
              <a:rPr lang="en-US" b="1" smtClean="0">
                <a:solidFill>
                  <a:schemeClr val="bg1"/>
                </a:solidFill>
              </a:rPr>
              <a:t>13</a:t>
            </a:fld>
            <a:endParaRPr lang="en-US" b="1" dirty="0">
              <a:solidFill>
                <a:schemeClr val="bg1"/>
              </a:solidFill>
            </a:endParaRPr>
          </a:p>
        </p:txBody>
      </p:sp>
    </p:spTree>
    <p:extLst>
      <p:ext uri="{BB962C8B-B14F-4D97-AF65-F5344CB8AC3E}">
        <p14:creationId xmlns:p14="http://schemas.microsoft.com/office/powerpoint/2010/main" val="1150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0CB76F-B19C-3D11-1A0C-F03914B77501}"/>
              </a:ext>
            </a:extLst>
          </p:cNvPr>
          <p:cNvSpPr/>
          <p:nvPr/>
        </p:nvSpPr>
        <p:spPr>
          <a:xfrm>
            <a:off x="651997" y="1948071"/>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AC4160-0ACB-A4A5-3CA2-B8475E41B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140" y="5521378"/>
            <a:ext cx="2743227" cy="1288485"/>
          </a:xfrm>
          <a:prstGeom prst="rect">
            <a:avLst/>
          </a:prstGeom>
        </p:spPr>
      </p:pic>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198649"/>
            <a:ext cx="12191999" cy="437947"/>
          </a:xfrm>
          <a:noFill/>
        </p:spPr>
        <p:txBody>
          <a:bodyPr lIns="365760">
            <a:noAutofit/>
          </a:bodyPr>
          <a:lstStyle/>
          <a:p>
            <a:pPr algn="l"/>
            <a:r>
              <a:rPr lang="en-US" sz="3200" b="1" dirty="0"/>
              <a:t>Executive Summary</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4"/>
          <a:stretch>
            <a:fillRect/>
          </a:stretch>
        </p:blipFill>
        <p:spPr>
          <a:xfrm>
            <a:off x="323724" y="6109090"/>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5"/>
          <a:stretch>
            <a:fillRect/>
          </a:stretch>
        </p:blipFill>
        <p:spPr>
          <a:xfrm>
            <a:off x="173088" y="6145887"/>
            <a:ext cx="221616" cy="570009"/>
          </a:xfrm>
          <a:prstGeom prst="rect">
            <a:avLst/>
          </a:prstGeom>
        </p:spPr>
      </p:pic>
      <p:sp>
        <p:nvSpPr>
          <p:cNvPr id="2" name="Slide Number Placeholder 1">
            <a:extLst>
              <a:ext uri="{FF2B5EF4-FFF2-40B4-BE49-F238E27FC236}">
                <a16:creationId xmlns:a16="http://schemas.microsoft.com/office/drawing/2014/main" id="{E2CE1141-32A8-60A8-CC5A-6B18FF87232B}"/>
              </a:ext>
            </a:extLst>
          </p:cNvPr>
          <p:cNvSpPr>
            <a:spLocks noGrp="1"/>
          </p:cNvSpPr>
          <p:nvPr>
            <p:ph type="sldNum" sz="quarter" idx="12"/>
          </p:nvPr>
        </p:nvSpPr>
        <p:spPr>
          <a:xfrm>
            <a:off x="9255284" y="6336615"/>
            <a:ext cx="2743200" cy="365125"/>
          </a:xfrm>
        </p:spPr>
        <p:txBody>
          <a:bodyPr/>
          <a:lstStyle/>
          <a:p>
            <a:fld id="{C1FCCCB3-757F-45B2-B77E-67F6EFDD0E78}" type="slidenum">
              <a:rPr lang="en-US" b="1" smtClean="0">
                <a:solidFill>
                  <a:schemeClr val="bg1"/>
                </a:solidFill>
              </a:rPr>
              <a:t>2</a:t>
            </a:fld>
            <a:endParaRPr lang="en-US" b="1" dirty="0">
              <a:solidFill>
                <a:schemeClr val="bg1"/>
              </a:solidFill>
            </a:endParaRPr>
          </a:p>
        </p:txBody>
      </p:sp>
      <p:sp>
        <p:nvSpPr>
          <p:cNvPr id="12" name="TextBox 11">
            <a:extLst>
              <a:ext uri="{FF2B5EF4-FFF2-40B4-BE49-F238E27FC236}">
                <a16:creationId xmlns:a16="http://schemas.microsoft.com/office/drawing/2014/main" id="{247A6CD9-30AC-3993-0447-FA55FE06E054}"/>
              </a:ext>
            </a:extLst>
          </p:cNvPr>
          <p:cNvSpPr txBox="1"/>
          <p:nvPr/>
        </p:nvSpPr>
        <p:spPr>
          <a:xfrm>
            <a:off x="0" y="946206"/>
            <a:ext cx="12192000" cy="707886"/>
          </a:xfrm>
          <a:prstGeom prst="rect">
            <a:avLst/>
          </a:prstGeom>
          <a:solidFill>
            <a:schemeClr val="bg1">
              <a:lumMod val="95000"/>
            </a:schemeClr>
          </a:solidFill>
        </p:spPr>
        <p:txBody>
          <a:bodyPr wrap="square" lIns="365760" rIns="457200" rtlCol="0">
            <a:spAutoFit/>
          </a:bodyPr>
          <a:lstStyle/>
          <a:p>
            <a:endParaRPr lang="en-US" sz="800" b="1" dirty="0">
              <a:solidFill>
                <a:srgbClr val="4472C4"/>
              </a:solidFill>
            </a:endParaRPr>
          </a:p>
          <a:p>
            <a:r>
              <a:rPr lang="en-US" sz="2400" b="1" dirty="0">
                <a:solidFill>
                  <a:srgbClr val="4472C4"/>
                </a:solidFill>
              </a:rPr>
              <a:t>Key Highlights</a:t>
            </a:r>
          </a:p>
          <a:p>
            <a:endParaRPr lang="en-US" sz="800" b="1" dirty="0">
              <a:solidFill>
                <a:srgbClr val="4472C4"/>
              </a:solidFill>
            </a:endParaRPr>
          </a:p>
        </p:txBody>
      </p:sp>
      <p:sp>
        <p:nvSpPr>
          <p:cNvPr id="14" name="Arrow: Pentagon 13">
            <a:extLst>
              <a:ext uri="{FF2B5EF4-FFF2-40B4-BE49-F238E27FC236}">
                <a16:creationId xmlns:a16="http://schemas.microsoft.com/office/drawing/2014/main" id="{134DE652-78EE-A653-B807-47EF6832CA98}"/>
              </a:ext>
            </a:extLst>
          </p:cNvPr>
          <p:cNvSpPr/>
          <p:nvPr/>
        </p:nvSpPr>
        <p:spPr>
          <a:xfrm>
            <a:off x="628144" y="1940119"/>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Document with solid fill">
            <a:extLst>
              <a:ext uri="{FF2B5EF4-FFF2-40B4-BE49-F238E27FC236}">
                <a16:creationId xmlns:a16="http://schemas.microsoft.com/office/drawing/2014/main" id="{F14C913E-D3A3-9310-BB79-97860D842B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350" y="2160766"/>
            <a:ext cx="587072" cy="587072"/>
          </a:xfrm>
          <a:prstGeom prst="rect">
            <a:avLst/>
          </a:prstGeom>
        </p:spPr>
      </p:pic>
      <p:sp>
        <p:nvSpPr>
          <p:cNvPr id="22" name="TextBox 21">
            <a:extLst>
              <a:ext uri="{FF2B5EF4-FFF2-40B4-BE49-F238E27FC236}">
                <a16:creationId xmlns:a16="http://schemas.microsoft.com/office/drawing/2014/main" id="{E64A3276-AF21-F2C7-1F16-7D6F459D1B34}"/>
              </a:ext>
            </a:extLst>
          </p:cNvPr>
          <p:cNvSpPr txBox="1"/>
          <p:nvPr/>
        </p:nvSpPr>
        <p:spPr>
          <a:xfrm>
            <a:off x="2075281" y="2035534"/>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Problem Statement</a:t>
            </a:r>
          </a:p>
          <a:p>
            <a:r>
              <a:rPr lang="en-US" sz="1600" dirty="0">
                <a:solidFill>
                  <a:schemeClr val="tx1">
                    <a:lumMod val="75000"/>
                    <a:lumOff val="25000"/>
                  </a:schemeClr>
                </a:solidFill>
              </a:rPr>
              <a:t>Marketing-to-sales conversion rates are impacting revenue and growth.</a:t>
            </a:r>
          </a:p>
        </p:txBody>
      </p:sp>
      <p:sp>
        <p:nvSpPr>
          <p:cNvPr id="24" name="Rectangle 23">
            <a:extLst>
              <a:ext uri="{FF2B5EF4-FFF2-40B4-BE49-F238E27FC236}">
                <a16:creationId xmlns:a16="http://schemas.microsoft.com/office/drawing/2014/main" id="{666AFCCD-DD86-313E-EA5D-B915EC9ABD76}"/>
              </a:ext>
            </a:extLst>
          </p:cNvPr>
          <p:cNvSpPr/>
          <p:nvPr/>
        </p:nvSpPr>
        <p:spPr>
          <a:xfrm>
            <a:off x="645371" y="3245457"/>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Pentagon 24">
            <a:extLst>
              <a:ext uri="{FF2B5EF4-FFF2-40B4-BE49-F238E27FC236}">
                <a16:creationId xmlns:a16="http://schemas.microsoft.com/office/drawing/2014/main" id="{12D9271B-A83E-1AD6-2986-AA66FD841291}"/>
              </a:ext>
            </a:extLst>
          </p:cNvPr>
          <p:cNvSpPr/>
          <p:nvPr/>
        </p:nvSpPr>
        <p:spPr>
          <a:xfrm>
            <a:off x="621518" y="3237505"/>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E73C1B3-76CF-D369-4D55-8DAB08ECACEB}"/>
              </a:ext>
            </a:extLst>
          </p:cNvPr>
          <p:cNvSpPr txBox="1"/>
          <p:nvPr/>
        </p:nvSpPr>
        <p:spPr>
          <a:xfrm>
            <a:off x="2068655" y="3332920"/>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Project Context</a:t>
            </a:r>
          </a:p>
          <a:p>
            <a:r>
              <a:rPr lang="en-US" sz="1600" dirty="0">
                <a:solidFill>
                  <a:schemeClr val="tx1">
                    <a:lumMod val="75000"/>
                    <a:lumOff val="25000"/>
                  </a:schemeClr>
                </a:solidFill>
              </a:rPr>
              <a:t>Marketing Analytics produces better, data-driven decisions optimizing ROI.</a:t>
            </a:r>
          </a:p>
        </p:txBody>
      </p:sp>
      <p:pic>
        <p:nvPicPr>
          <p:cNvPr id="29" name="Graphic 28" descr="Upward trend with solid fill">
            <a:extLst>
              <a:ext uri="{FF2B5EF4-FFF2-40B4-BE49-F238E27FC236}">
                <a16:creationId xmlns:a16="http://schemas.microsoft.com/office/drawing/2014/main" id="{EE6D36AE-114A-F78E-6D62-6E8FE765E0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4396" y="3464779"/>
            <a:ext cx="566530" cy="566530"/>
          </a:xfrm>
          <a:prstGeom prst="rect">
            <a:avLst/>
          </a:prstGeom>
        </p:spPr>
      </p:pic>
      <p:sp>
        <p:nvSpPr>
          <p:cNvPr id="30" name="Rectangle 29">
            <a:extLst>
              <a:ext uri="{FF2B5EF4-FFF2-40B4-BE49-F238E27FC236}">
                <a16:creationId xmlns:a16="http://schemas.microsoft.com/office/drawing/2014/main" id="{FB655F81-DAB7-82E7-595B-CA7483F5FED9}"/>
              </a:ext>
            </a:extLst>
          </p:cNvPr>
          <p:cNvSpPr/>
          <p:nvPr/>
        </p:nvSpPr>
        <p:spPr>
          <a:xfrm>
            <a:off x="645370" y="4549469"/>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3344928C-093C-BB4F-C92E-AFA33CBE9D29}"/>
              </a:ext>
            </a:extLst>
          </p:cNvPr>
          <p:cNvSpPr/>
          <p:nvPr/>
        </p:nvSpPr>
        <p:spPr>
          <a:xfrm>
            <a:off x="621517" y="4541517"/>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71CAC68-E811-6100-3F82-01D4FFA778EE}"/>
              </a:ext>
            </a:extLst>
          </p:cNvPr>
          <p:cNvSpPr txBox="1"/>
          <p:nvPr/>
        </p:nvSpPr>
        <p:spPr>
          <a:xfrm>
            <a:off x="2068654" y="4636932"/>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Project Objective</a:t>
            </a:r>
          </a:p>
          <a:p>
            <a:r>
              <a:rPr lang="en-US" sz="1600" dirty="0">
                <a:solidFill>
                  <a:schemeClr val="tx1">
                    <a:lumMod val="75000"/>
                    <a:lumOff val="25000"/>
                  </a:schemeClr>
                </a:solidFill>
              </a:rPr>
              <a:t>Analyzing marketing data to Identify customer traits and similar groups.</a:t>
            </a:r>
          </a:p>
        </p:txBody>
      </p:sp>
      <p:pic>
        <p:nvPicPr>
          <p:cNvPr id="35" name="Graphic 34" descr="Checklist with solid fill">
            <a:extLst>
              <a:ext uri="{FF2B5EF4-FFF2-40B4-BE49-F238E27FC236}">
                <a16:creationId xmlns:a16="http://schemas.microsoft.com/office/drawing/2014/main" id="{A377BE34-4084-E8B2-0F8D-2228543C7F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642" y="4760844"/>
            <a:ext cx="614239" cy="614239"/>
          </a:xfrm>
          <a:prstGeom prst="rect">
            <a:avLst/>
          </a:prstGeom>
        </p:spPr>
      </p:pic>
      <p:sp>
        <p:nvSpPr>
          <p:cNvPr id="36" name="Rectangle 35">
            <a:extLst>
              <a:ext uri="{FF2B5EF4-FFF2-40B4-BE49-F238E27FC236}">
                <a16:creationId xmlns:a16="http://schemas.microsoft.com/office/drawing/2014/main" id="{ABC1B15A-4BB0-420E-EE17-84B86136A21C}"/>
              </a:ext>
            </a:extLst>
          </p:cNvPr>
          <p:cNvSpPr/>
          <p:nvPr/>
        </p:nvSpPr>
        <p:spPr>
          <a:xfrm>
            <a:off x="6243086" y="1973250"/>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Pentagon 36">
            <a:extLst>
              <a:ext uri="{FF2B5EF4-FFF2-40B4-BE49-F238E27FC236}">
                <a16:creationId xmlns:a16="http://schemas.microsoft.com/office/drawing/2014/main" id="{D1E59E0C-83FB-DDDD-C4F1-C53F1045A976}"/>
              </a:ext>
            </a:extLst>
          </p:cNvPr>
          <p:cNvSpPr/>
          <p:nvPr/>
        </p:nvSpPr>
        <p:spPr>
          <a:xfrm>
            <a:off x="6219233" y="1965298"/>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4546D71-3D8F-B009-5B6B-1DEBF9C5220F}"/>
              </a:ext>
            </a:extLst>
          </p:cNvPr>
          <p:cNvSpPr txBox="1"/>
          <p:nvPr/>
        </p:nvSpPr>
        <p:spPr>
          <a:xfrm>
            <a:off x="7666370" y="2060713"/>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Proposed Model</a:t>
            </a:r>
          </a:p>
          <a:p>
            <a:r>
              <a:rPr lang="en-US" sz="1600" dirty="0">
                <a:solidFill>
                  <a:schemeClr val="tx1">
                    <a:lumMod val="75000"/>
                    <a:lumOff val="25000"/>
                  </a:schemeClr>
                </a:solidFill>
              </a:rPr>
              <a:t>Data exploration, analysis, and analytics to identify insight and groups</a:t>
            </a:r>
          </a:p>
        </p:txBody>
      </p:sp>
      <p:sp>
        <p:nvSpPr>
          <p:cNvPr id="40" name="Rectangle 39">
            <a:extLst>
              <a:ext uri="{FF2B5EF4-FFF2-40B4-BE49-F238E27FC236}">
                <a16:creationId xmlns:a16="http://schemas.microsoft.com/office/drawing/2014/main" id="{315976F7-596A-B152-1CCE-C2565152CDB3}"/>
              </a:ext>
            </a:extLst>
          </p:cNvPr>
          <p:cNvSpPr/>
          <p:nvPr/>
        </p:nvSpPr>
        <p:spPr>
          <a:xfrm>
            <a:off x="6236460" y="3270636"/>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Pentagon 40">
            <a:extLst>
              <a:ext uri="{FF2B5EF4-FFF2-40B4-BE49-F238E27FC236}">
                <a16:creationId xmlns:a16="http://schemas.microsoft.com/office/drawing/2014/main" id="{DDA0C215-3378-374A-4D20-954C97CC8FA6}"/>
              </a:ext>
            </a:extLst>
          </p:cNvPr>
          <p:cNvSpPr/>
          <p:nvPr/>
        </p:nvSpPr>
        <p:spPr>
          <a:xfrm>
            <a:off x="6212607" y="3262684"/>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C7EAA7E-7759-42F8-1C56-790E6BE6C352}"/>
              </a:ext>
            </a:extLst>
          </p:cNvPr>
          <p:cNvSpPr txBox="1"/>
          <p:nvPr/>
        </p:nvSpPr>
        <p:spPr>
          <a:xfrm>
            <a:off x="7659744" y="3358099"/>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Measures of Success</a:t>
            </a:r>
          </a:p>
          <a:p>
            <a:r>
              <a:rPr lang="en-US" sz="1600" dirty="0">
                <a:solidFill>
                  <a:schemeClr val="tx1">
                    <a:lumMod val="75000"/>
                    <a:lumOff val="25000"/>
                  </a:schemeClr>
                </a:solidFill>
              </a:rPr>
              <a:t>Compare previous metrics to metrics from new date-driven campaigns</a:t>
            </a:r>
          </a:p>
        </p:txBody>
      </p:sp>
      <p:pic>
        <p:nvPicPr>
          <p:cNvPr id="43" name="Graphic 42" descr="Upward trend with solid fill">
            <a:extLst>
              <a:ext uri="{FF2B5EF4-FFF2-40B4-BE49-F238E27FC236}">
                <a16:creationId xmlns:a16="http://schemas.microsoft.com/office/drawing/2014/main" id="{A1917AE9-4F29-61D5-2E95-E571995790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95485" y="3489958"/>
            <a:ext cx="566530" cy="566530"/>
          </a:xfrm>
          <a:prstGeom prst="rect">
            <a:avLst/>
          </a:prstGeom>
        </p:spPr>
      </p:pic>
      <p:sp>
        <p:nvSpPr>
          <p:cNvPr id="44" name="Rectangle 43">
            <a:extLst>
              <a:ext uri="{FF2B5EF4-FFF2-40B4-BE49-F238E27FC236}">
                <a16:creationId xmlns:a16="http://schemas.microsoft.com/office/drawing/2014/main" id="{AF130134-2476-8D43-2143-B2986C7DFBF2}"/>
              </a:ext>
            </a:extLst>
          </p:cNvPr>
          <p:cNvSpPr/>
          <p:nvPr/>
        </p:nvSpPr>
        <p:spPr>
          <a:xfrm>
            <a:off x="6236459" y="4574648"/>
            <a:ext cx="5001371" cy="1041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Pentagon 44">
            <a:extLst>
              <a:ext uri="{FF2B5EF4-FFF2-40B4-BE49-F238E27FC236}">
                <a16:creationId xmlns:a16="http://schemas.microsoft.com/office/drawing/2014/main" id="{82CBCDDB-37DD-8218-E4B1-F37B5294F87C}"/>
              </a:ext>
            </a:extLst>
          </p:cNvPr>
          <p:cNvSpPr/>
          <p:nvPr/>
        </p:nvSpPr>
        <p:spPr>
          <a:xfrm>
            <a:off x="6212606" y="4566696"/>
            <a:ext cx="1280160" cy="1046142"/>
          </a:xfrm>
          <a:prstGeom prst="homePlate">
            <a:avLst/>
          </a:prstGeom>
          <a:effectLst>
            <a:outerShdw blurRad="88900" dist="38100" algn="l"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B53F63D-890D-705C-2187-58A95CE8A249}"/>
              </a:ext>
            </a:extLst>
          </p:cNvPr>
          <p:cNvSpPr txBox="1"/>
          <p:nvPr/>
        </p:nvSpPr>
        <p:spPr>
          <a:xfrm>
            <a:off x="7659743" y="4662111"/>
            <a:ext cx="3442915" cy="918200"/>
          </a:xfrm>
          <a:prstGeom prst="rect">
            <a:avLst/>
          </a:prstGeom>
          <a:noFill/>
        </p:spPr>
        <p:txBody>
          <a:bodyPr wrap="square" rtlCol="0">
            <a:spAutoFit/>
          </a:bodyPr>
          <a:lstStyle/>
          <a:p>
            <a:pPr>
              <a:spcAft>
                <a:spcPts val="200"/>
              </a:spcAft>
            </a:pPr>
            <a:r>
              <a:rPr lang="en-US" sz="2000" b="1" dirty="0">
                <a:solidFill>
                  <a:schemeClr val="tx1">
                    <a:lumMod val="65000"/>
                    <a:lumOff val="35000"/>
                  </a:schemeClr>
                </a:solidFill>
              </a:rPr>
              <a:t>Key Takeaway</a:t>
            </a:r>
          </a:p>
          <a:p>
            <a:r>
              <a:rPr lang="en-US" sz="1600" dirty="0">
                <a:solidFill>
                  <a:schemeClr val="tx1">
                    <a:lumMod val="75000"/>
                    <a:lumOff val="25000"/>
                  </a:schemeClr>
                </a:solidFill>
              </a:rPr>
              <a:t>Understanding customer similarities and traits increases sales and growth</a:t>
            </a:r>
          </a:p>
        </p:txBody>
      </p:sp>
      <p:pic>
        <p:nvPicPr>
          <p:cNvPr id="47" name="Graphic 46" descr="Checklist with solid fill">
            <a:extLst>
              <a:ext uri="{FF2B5EF4-FFF2-40B4-BE49-F238E27FC236}">
                <a16:creationId xmlns:a16="http://schemas.microsoft.com/office/drawing/2014/main" id="{9A15E349-DC95-4B5D-AFCD-501CB7F3B1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55731" y="4786023"/>
            <a:ext cx="614239" cy="614239"/>
          </a:xfrm>
          <a:prstGeom prst="rect">
            <a:avLst/>
          </a:prstGeom>
        </p:spPr>
      </p:pic>
      <p:pic>
        <p:nvPicPr>
          <p:cNvPr id="49" name="Graphic 48" descr="Lightbulb and gear with solid fill">
            <a:extLst>
              <a:ext uri="{FF2B5EF4-FFF2-40B4-BE49-F238E27FC236}">
                <a16:creationId xmlns:a16="http://schemas.microsoft.com/office/drawing/2014/main" id="{177157C5-0045-B6DD-3768-BCBEAF84385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62358" y="2113059"/>
            <a:ext cx="701703" cy="701703"/>
          </a:xfrm>
          <a:prstGeom prst="rect">
            <a:avLst/>
          </a:prstGeom>
        </p:spPr>
      </p:pic>
    </p:spTree>
    <p:extLst>
      <p:ext uri="{BB962C8B-B14F-4D97-AF65-F5344CB8AC3E}">
        <p14:creationId xmlns:p14="http://schemas.microsoft.com/office/powerpoint/2010/main" val="63443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4314655" cy="6865951"/>
          </a:xfrm>
          <a:solidFill>
            <a:srgbClr val="006BD9"/>
          </a:solidFill>
        </p:spPr>
        <p: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sz="800" dirty="0">
              <a:solidFill>
                <a:schemeClr val="bg1"/>
              </a:solidFill>
            </a:endParaRPr>
          </a:p>
          <a:p>
            <a:r>
              <a:rPr lang="en-US" sz="3200" dirty="0">
                <a:solidFill>
                  <a:schemeClr val="bg1"/>
                </a:solidFill>
              </a:rPr>
              <a:t>What’s the problem?</a:t>
            </a:r>
            <a:endParaRPr lang="en-US" sz="2000" dirty="0">
              <a:solidFill>
                <a:schemeClr val="bg1"/>
              </a:solidFill>
            </a:endParaRP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525516" y="6118493"/>
            <a:ext cx="5053098" cy="570009"/>
          </a:xfrm>
          <a:prstGeom prst="rect">
            <a:avLst/>
          </a:prstGeom>
        </p:spPr>
      </p:pic>
      <p:sp>
        <p:nvSpPr>
          <p:cNvPr id="2" name="Slide Number Placeholder 1">
            <a:extLst>
              <a:ext uri="{FF2B5EF4-FFF2-40B4-BE49-F238E27FC236}">
                <a16:creationId xmlns:a16="http://schemas.microsoft.com/office/drawing/2014/main" id="{CAF0C7C6-7E5D-953F-19C1-C95F905548E0}"/>
              </a:ext>
            </a:extLst>
          </p:cNvPr>
          <p:cNvSpPr>
            <a:spLocks noGrp="1"/>
          </p:cNvSpPr>
          <p:nvPr>
            <p:ph type="sldNum" sz="quarter" idx="12"/>
          </p:nvPr>
        </p:nvSpPr>
        <p:spPr/>
        <p:txBody>
          <a:bodyPr/>
          <a:lstStyle/>
          <a:p>
            <a:fld id="{C1FCCCB3-757F-45B2-B77E-67F6EFDD0E78}" type="slidenum">
              <a:rPr lang="en-US" smtClean="0"/>
              <a:t>3</a:t>
            </a:fld>
            <a:endParaRPr lang="en-US"/>
          </a:p>
        </p:txBody>
      </p:sp>
      <p:sp>
        <p:nvSpPr>
          <p:cNvPr id="8" name="TextBox 7">
            <a:extLst>
              <a:ext uri="{FF2B5EF4-FFF2-40B4-BE49-F238E27FC236}">
                <a16:creationId xmlns:a16="http://schemas.microsoft.com/office/drawing/2014/main" id="{0DC83BB7-6535-B8FB-ED6C-0E87B5EE7C60}"/>
              </a:ext>
            </a:extLst>
          </p:cNvPr>
          <p:cNvSpPr txBox="1"/>
          <p:nvPr/>
        </p:nvSpPr>
        <p:spPr>
          <a:xfrm>
            <a:off x="4309606" y="318053"/>
            <a:ext cx="7882393" cy="1077218"/>
          </a:xfrm>
          <a:prstGeom prst="rect">
            <a:avLst/>
          </a:prstGeom>
          <a:solidFill>
            <a:schemeClr val="bg1">
              <a:lumMod val="95000"/>
            </a:schemeClr>
          </a:solidFill>
        </p:spPr>
        <p:txBody>
          <a:bodyPr wrap="square" lIns="365760" rIns="457200" rtlCol="0">
            <a:spAutoFit/>
          </a:bodyPr>
          <a:lstStyle/>
          <a:p>
            <a:endParaRPr lang="en-US" sz="800" b="1" dirty="0">
              <a:solidFill>
                <a:srgbClr val="4472C4"/>
              </a:solidFill>
            </a:endParaRPr>
          </a:p>
          <a:p>
            <a:r>
              <a:rPr lang="en-US" sz="2400" b="1" dirty="0">
                <a:solidFill>
                  <a:srgbClr val="4472C4"/>
                </a:solidFill>
              </a:rPr>
              <a:t>Marketing-to-sales conversion rates are impacting revenue and growth.</a:t>
            </a:r>
          </a:p>
          <a:p>
            <a:endParaRPr lang="en-US" sz="800" b="1" dirty="0">
              <a:solidFill>
                <a:srgbClr val="4472C4"/>
              </a:solidFill>
            </a:endParaRPr>
          </a:p>
        </p:txBody>
      </p:sp>
      <p:graphicFrame>
        <p:nvGraphicFramePr>
          <p:cNvPr id="6" name="Diagram 5">
            <a:extLst>
              <a:ext uri="{FF2B5EF4-FFF2-40B4-BE49-F238E27FC236}">
                <a16:creationId xmlns:a16="http://schemas.microsoft.com/office/drawing/2014/main" id="{B23DF3E4-3D4D-BB78-4731-04E33EC172FE}"/>
              </a:ext>
            </a:extLst>
          </p:cNvPr>
          <p:cNvGraphicFramePr/>
          <p:nvPr>
            <p:extLst>
              <p:ext uri="{D42A27DB-BD31-4B8C-83A1-F6EECF244321}">
                <p14:modId xmlns:p14="http://schemas.microsoft.com/office/powerpoint/2010/main" val="2008861686"/>
              </p:ext>
            </p:extLst>
          </p:nvPr>
        </p:nvGraphicFramePr>
        <p:xfrm>
          <a:off x="4545880" y="1700880"/>
          <a:ext cx="7385770" cy="4035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1583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3919993" cy="6858000"/>
          </a:xfrm>
          <a:solidFill>
            <a:srgbClr val="1B22B0"/>
          </a:solidFill>
        </p:spPr>
        <p:txBody>
          <a:bodyPr/>
          <a:lstStyle/>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sz="800" b="1" dirty="0">
              <a:solidFill>
                <a:schemeClr val="bg1"/>
              </a:solidFill>
            </a:endParaRPr>
          </a:p>
          <a:p>
            <a:r>
              <a:rPr lang="en-US" sz="3200" b="1" dirty="0">
                <a:solidFill>
                  <a:schemeClr val="bg1"/>
                </a:solidFill>
              </a:rPr>
              <a:t>Proposed Approach:</a:t>
            </a:r>
          </a:p>
          <a:p>
            <a:r>
              <a:rPr lang="en-US" sz="2800" b="1" dirty="0">
                <a:solidFill>
                  <a:schemeClr val="bg1"/>
                </a:solidFill>
              </a:rPr>
              <a:t>Data Science</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147836" y="6109015"/>
            <a:ext cx="2780921" cy="570009"/>
          </a:xfrm>
          <a:prstGeom prst="rect">
            <a:avLst/>
          </a:prstGeom>
        </p:spPr>
      </p:pic>
      <p:sp>
        <p:nvSpPr>
          <p:cNvPr id="2" name="Slide Number Placeholder 1">
            <a:extLst>
              <a:ext uri="{FF2B5EF4-FFF2-40B4-BE49-F238E27FC236}">
                <a16:creationId xmlns:a16="http://schemas.microsoft.com/office/drawing/2014/main" id="{2A101CEE-9D1D-AF83-E1AF-7617F5A5F908}"/>
              </a:ext>
            </a:extLst>
          </p:cNvPr>
          <p:cNvSpPr>
            <a:spLocks noGrp="1"/>
          </p:cNvSpPr>
          <p:nvPr>
            <p:ph type="sldNum" sz="quarter" idx="12"/>
          </p:nvPr>
        </p:nvSpPr>
        <p:spPr/>
        <p:txBody>
          <a:bodyPr/>
          <a:lstStyle/>
          <a:p>
            <a:fld id="{C1FCCCB3-757F-45B2-B77E-67F6EFDD0E78}" type="slidenum">
              <a:rPr lang="en-US" smtClean="0"/>
              <a:t>4</a:t>
            </a:fld>
            <a:endParaRPr lang="en-US"/>
          </a:p>
        </p:txBody>
      </p:sp>
      <p:graphicFrame>
        <p:nvGraphicFramePr>
          <p:cNvPr id="8" name="Diagram 7">
            <a:extLst>
              <a:ext uri="{FF2B5EF4-FFF2-40B4-BE49-F238E27FC236}">
                <a16:creationId xmlns:a16="http://schemas.microsoft.com/office/drawing/2014/main" id="{DC00B4EA-C5C9-66B0-00E8-FB68F0C53141}"/>
              </a:ext>
            </a:extLst>
          </p:cNvPr>
          <p:cNvGraphicFramePr/>
          <p:nvPr>
            <p:extLst>
              <p:ext uri="{D42A27DB-BD31-4B8C-83A1-F6EECF244321}">
                <p14:modId xmlns:p14="http://schemas.microsoft.com/office/powerpoint/2010/main" val="2958619054"/>
              </p:ext>
            </p:extLst>
          </p:nvPr>
        </p:nvGraphicFramePr>
        <p:xfrm>
          <a:off x="4201491" y="609601"/>
          <a:ext cx="7711109" cy="5186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2461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3919993" cy="6858000"/>
          </a:xfrm>
          <a:solidFill>
            <a:srgbClr val="1B22B0"/>
          </a:solidFill>
        </p:spPr>
        <p:txBody>
          <a:bodyPr/>
          <a:lstStyle/>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sz="800" b="1" dirty="0">
              <a:solidFill>
                <a:schemeClr val="bg1"/>
              </a:solidFill>
            </a:endParaRPr>
          </a:p>
          <a:p>
            <a:r>
              <a:rPr lang="en-US" sz="3200" b="1" dirty="0">
                <a:solidFill>
                  <a:schemeClr val="bg1"/>
                </a:solidFill>
              </a:rPr>
              <a:t>Proposed Approach:</a:t>
            </a:r>
          </a:p>
          <a:p>
            <a:r>
              <a:rPr lang="en-US" sz="2800" b="1" dirty="0">
                <a:solidFill>
                  <a:schemeClr val="bg1"/>
                </a:solidFill>
              </a:rPr>
              <a:t>Data Science: Heatmap Evidence</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147836" y="6109015"/>
            <a:ext cx="2780921" cy="570009"/>
          </a:xfrm>
          <a:prstGeom prst="rect">
            <a:avLst/>
          </a:prstGeom>
        </p:spPr>
      </p:pic>
      <p:sp>
        <p:nvSpPr>
          <p:cNvPr id="2" name="Slide Number Placeholder 1">
            <a:extLst>
              <a:ext uri="{FF2B5EF4-FFF2-40B4-BE49-F238E27FC236}">
                <a16:creationId xmlns:a16="http://schemas.microsoft.com/office/drawing/2014/main" id="{2A101CEE-9D1D-AF83-E1AF-7617F5A5F908}"/>
              </a:ext>
            </a:extLst>
          </p:cNvPr>
          <p:cNvSpPr>
            <a:spLocks noGrp="1"/>
          </p:cNvSpPr>
          <p:nvPr>
            <p:ph type="sldNum" sz="quarter" idx="12"/>
          </p:nvPr>
        </p:nvSpPr>
        <p:spPr/>
        <p:txBody>
          <a:bodyPr/>
          <a:lstStyle/>
          <a:p>
            <a:fld id="{C1FCCCB3-757F-45B2-B77E-67F6EFDD0E78}" type="slidenum">
              <a:rPr lang="en-US" smtClean="0"/>
              <a:t>5</a:t>
            </a:fld>
            <a:endParaRPr lang="en-US"/>
          </a:p>
        </p:txBody>
      </p:sp>
      <p:pic>
        <p:nvPicPr>
          <p:cNvPr id="7" name="Picture 6">
            <a:extLst>
              <a:ext uri="{FF2B5EF4-FFF2-40B4-BE49-F238E27FC236}">
                <a16:creationId xmlns:a16="http://schemas.microsoft.com/office/drawing/2014/main" id="{6D348DA4-2FD4-4D3A-7E32-0CCFEB9C9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6155" y="1377133"/>
            <a:ext cx="7759421" cy="3994966"/>
          </a:xfrm>
          <a:prstGeom prst="rect">
            <a:avLst/>
          </a:prstGeom>
        </p:spPr>
      </p:pic>
    </p:spTree>
    <p:extLst>
      <p:ext uri="{BB962C8B-B14F-4D97-AF65-F5344CB8AC3E}">
        <p14:creationId xmlns:p14="http://schemas.microsoft.com/office/powerpoint/2010/main" val="175090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3919993" cy="6858000"/>
          </a:xfrm>
          <a:solidFill>
            <a:srgbClr val="1B22B0"/>
          </a:solidFill>
        </p:spPr>
        <p:txBody>
          <a:bodyPr/>
          <a:lstStyle/>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sz="800" b="1" dirty="0">
              <a:solidFill>
                <a:schemeClr val="bg1"/>
              </a:solidFill>
            </a:endParaRPr>
          </a:p>
          <a:p>
            <a:r>
              <a:rPr lang="en-US" sz="3200" b="1" dirty="0">
                <a:solidFill>
                  <a:schemeClr val="bg1"/>
                </a:solidFill>
              </a:rPr>
              <a:t>Proposed Approach:</a:t>
            </a:r>
          </a:p>
          <a:p>
            <a:r>
              <a:rPr lang="en-US" sz="2800" b="1" dirty="0">
                <a:solidFill>
                  <a:schemeClr val="bg1"/>
                </a:solidFill>
              </a:rPr>
              <a:t>Data Science: Line Plot Evidence</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147836" y="6109015"/>
            <a:ext cx="2780921" cy="570009"/>
          </a:xfrm>
          <a:prstGeom prst="rect">
            <a:avLst/>
          </a:prstGeom>
        </p:spPr>
      </p:pic>
      <p:sp>
        <p:nvSpPr>
          <p:cNvPr id="2" name="Slide Number Placeholder 1">
            <a:extLst>
              <a:ext uri="{FF2B5EF4-FFF2-40B4-BE49-F238E27FC236}">
                <a16:creationId xmlns:a16="http://schemas.microsoft.com/office/drawing/2014/main" id="{2A101CEE-9D1D-AF83-E1AF-7617F5A5F908}"/>
              </a:ext>
            </a:extLst>
          </p:cNvPr>
          <p:cNvSpPr>
            <a:spLocks noGrp="1"/>
          </p:cNvSpPr>
          <p:nvPr>
            <p:ph type="sldNum" sz="quarter" idx="12"/>
          </p:nvPr>
        </p:nvSpPr>
        <p:spPr/>
        <p:txBody>
          <a:bodyPr/>
          <a:lstStyle/>
          <a:p>
            <a:fld id="{C1FCCCB3-757F-45B2-B77E-67F6EFDD0E78}" type="slidenum">
              <a:rPr lang="en-US" smtClean="0"/>
              <a:t>6</a:t>
            </a:fld>
            <a:endParaRPr lang="en-US"/>
          </a:p>
        </p:txBody>
      </p:sp>
      <p:pic>
        <p:nvPicPr>
          <p:cNvPr id="8" name="Picture 7">
            <a:extLst>
              <a:ext uri="{FF2B5EF4-FFF2-40B4-BE49-F238E27FC236}">
                <a16:creationId xmlns:a16="http://schemas.microsoft.com/office/drawing/2014/main" id="{A77E4213-A72E-8C39-FD99-36F69437EB2E}"/>
              </a:ext>
            </a:extLst>
          </p:cNvPr>
          <p:cNvPicPr>
            <a:picLocks noChangeAspect="1"/>
          </p:cNvPicPr>
          <p:nvPr/>
        </p:nvPicPr>
        <p:blipFill>
          <a:blip r:embed="rId5"/>
          <a:stretch>
            <a:fillRect/>
          </a:stretch>
        </p:blipFill>
        <p:spPr>
          <a:xfrm>
            <a:off x="4033156" y="1047341"/>
            <a:ext cx="8039171" cy="4351974"/>
          </a:xfrm>
          <a:prstGeom prst="rect">
            <a:avLst/>
          </a:prstGeom>
        </p:spPr>
      </p:pic>
    </p:spTree>
    <p:extLst>
      <p:ext uri="{BB962C8B-B14F-4D97-AF65-F5344CB8AC3E}">
        <p14:creationId xmlns:p14="http://schemas.microsoft.com/office/powerpoint/2010/main" val="115217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322810" y="310198"/>
            <a:ext cx="11452167" cy="437947"/>
          </a:xfrm>
          <a:solidFill>
            <a:srgbClr val="1B22B0"/>
          </a:solidFill>
        </p:spPr>
        <p:txBody>
          <a:bodyPr/>
          <a:lstStyle/>
          <a:p>
            <a:pPr algn="l"/>
            <a:r>
              <a:rPr lang="en-US" dirty="0">
                <a:solidFill>
                  <a:schemeClr val="bg1"/>
                </a:solidFill>
              </a:rPr>
              <a:t>Data Science: Customer Insights</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140197" y="6172199"/>
            <a:ext cx="5287587" cy="570009"/>
          </a:xfrm>
          <a:prstGeom prst="rect">
            <a:avLst/>
          </a:prstGeom>
        </p:spPr>
      </p:pic>
      <p:sp>
        <p:nvSpPr>
          <p:cNvPr id="2" name="Slide Number Placeholder 1">
            <a:extLst>
              <a:ext uri="{FF2B5EF4-FFF2-40B4-BE49-F238E27FC236}">
                <a16:creationId xmlns:a16="http://schemas.microsoft.com/office/drawing/2014/main" id="{B899564F-84AF-5B09-5CD8-0C8E3741EA8A}"/>
              </a:ext>
            </a:extLst>
          </p:cNvPr>
          <p:cNvSpPr>
            <a:spLocks noGrp="1"/>
          </p:cNvSpPr>
          <p:nvPr>
            <p:ph type="sldNum" sz="quarter" idx="12"/>
          </p:nvPr>
        </p:nvSpPr>
        <p:spPr/>
        <p:txBody>
          <a:bodyPr/>
          <a:lstStyle/>
          <a:p>
            <a:fld id="{C1FCCCB3-757F-45B2-B77E-67F6EFDD0E78}" type="slidenum">
              <a:rPr lang="en-US" smtClean="0"/>
              <a:t>7</a:t>
            </a:fld>
            <a:endParaRPr lang="en-US"/>
          </a:p>
        </p:txBody>
      </p:sp>
      <p:graphicFrame>
        <p:nvGraphicFramePr>
          <p:cNvPr id="8" name="Diagram 7">
            <a:extLst>
              <a:ext uri="{FF2B5EF4-FFF2-40B4-BE49-F238E27FC236}">
                <a16:creationId xmlns:a16="http://schemas.microsoft.com/office/drawing/2014/main" id="{2517965D-EF53-AAC1-0145-51045B3D8482}"/>
              </a:ext>
            </a:extLst>
          </p:cNvPr>
          <p:cNvGraphicFramePr/>
          <p:nvPr>
            <p:extLst>
              <p:ext uri="{D42A27DB-BD31-4B8C-83A1-F6EECF244321}">
                <p14:modId xmlns:p14="http://schemas.microsoft.com/office/powerpoint/2010/main" val="1231863324"/>
              </p:ext>
            </p:extLst>
          </p:nvPr>
        </p:nvGraphicFramePr>
        <p:xfrm>
          <a:off x="592813" y="890548"/>
          <a:ext cx="10984285" cy="50252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798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127000" y="127000"/>
            <a:ext cx="11811000" cy="476250"/>
          </a:xfrm>
          <a:solidFill>
            <a:srgbClr val="1B22B0"/>
          </a:solidFill>
        </p:spPr>
        <p:txBody>
          <a:bodyPr>
            <a:normAutofit/>
          </a:bodyPr>
          <a:lstStyle/>
          <a:p>
            <a:pPr algn="l"/>
            <a:r>
              <a:rPr lang="en-US" dirty="0">
                <a:solidFill>
                  <a:schemeClr val="bg1"/>
                </a:solidFill>
              </a:rPr>
              <a:t>Data Science: Campaign Insights</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221762" y="6067748"/>
            <a:ext cx="5053098" cy="570009"/>
          </a:xfrm>
          <a:prstGeom prst="rect">
            <a:avLst/>
          </a:prstGeom>
        </p:spPr>
      </p:pic>
      <p:graphicFrame>
        <p:nvGraphicFramePr>
          <p:cNvPr id="9" name="Diagram 8">
            <a:extLst>
              <a:ext uri="{FF2B5EF4-FFF2-40B4-BE49-F238E27FC236}">
                <a16:creationId xmlns:a16="http://schemas.microsoft.com/office/drawing/2014/main" id="{40AD3C44-0A47-5BEE-2806-1ABBD2FFB1CF}"/>
              </a:ext>
            </a:extLst>
          </p:cNvPr>
          <p:cNvGraphicFramePr/>
          <p:nvPr>
            <p:extLst>
              <p:ext uri="{D42A27DB-BD31-4B8C-83A1-F6EECF244321}">
                <p14:modId xmlns:p14="http://schemas.microsoft.com/office/powerpoint/2010/main" val="3177500028"/>
              </p:ext>
            </p:extLst>
          </p:nvPr>
        </p:nvGraphicFramePr>
        <p:xfrm>
          <a:off x="326293" y="793750"/>
          <a:ext cx="11402157" cy="5124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a:extLst>
              <a:ext uri="{FF2B5EF4-FFF2-40B4-BE49-F238E27FC236}">
                <a16:creationId xmlns:a16="http://schemas.microsoft.com/office/drawing/2014/main" id="{EA845E3D-6164-E9B6-1754-CE152FC545D3}"/>
              </a:ext>
            </a:extLst>
          </p:cNvPr>
          <p:cNvSpPr>
            <a:spLocks noGrp="1"/>
          </p:cNvSpPr>
          <p:nvPr>
            <p:ph type="sldNum" sz="quarter" idx="12"/>
          </p:nvPr>
        </p:nvSpPr>
        <p:spPr/>
        <p:txBody>
          <a:bodyPr/>
          <a:lstStyle/>
          <a:p>
            <a:fld id="{C1FCCCB3-757F-45B2-B77E-67F6EFDD0E78}" type="slidenum">
              <a:rPr lang="en-US" smtClean="0"/>
              <a:t>8</a:t>
            </a:fld>
            <a:endParaRPr lang="en-US"/>
          </a:p>
        </p:txBody>
      </p:sp>
    </p:spTree>
    <p:extLst>
      <p:ext uri="{BB962C8B-B14F-4D97-AF65-F5344CB8AC3E}">
        <p14:creationId xmlns:p14="http://schemas.microsoft.com/office/powerpoint/2010/main" val="134007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C2F13-023D-F430-901C-4991DA79945D}"/>
              </a:ext>
            </a:extLst>
          </p:cNvPr>
          <p:cNvSpPr>
            <a:spLocks noGrp="1"/>
          </p:cNvSpPr>
          <p:nvPr>
            <p:ph type="subTitle" idx="1"/>
          </p:nvPr>
        </p:nvSpPr>
        <p:spPr>
          <a:xfrm>
            <a:off x="0" y="0"/>
            <a:ext cx="4314655" cy="6858000"/>
          </a:xfrm>
          <a:solidFill>
            <a:srgbClr val="1B22B0"/>
          </a:solidFill>
        </p:spPr>
        <p: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3600" dirty="0">
                <a:solidFill>
                  <a:schemeClr val="bg1"/>
                </a:solidFill>
              </a:rPr>
              <a:t>Data Science:</a:t>
            </a:r>
          </a:p>
          <a:p>
            <a:r>
              <a:rPr lang="en-US" sz="2800" dirty="0">
                <a:solidFill>
                  <a:schemeClr val="bg1"/>
                </a:solidFill>
              </a:rPr>
              <a:t>Profile Insights</a:t>
            </a:r>
          </a:p>
        </p:txBody>
      </p:sp>
      <p:pic>
        <p:nvPicPr>
          <p:cNvPr id="4" name="Picture 3">
            <a:extLst>
              <a:ext uri="{FF2B5EF4-FFF2-40B4-BE49-F238E27FC236}">
                <a16:creationId xmlns:a16="http://schemas.microsoft.com/office/drawing/2014/main" id="{0497EC1A-FF9C-217B-421D-90CD42AC0CF7}"/>
              </a:ext>
            </a:extLst>
          </p:cNvPr>
          <p:cNvPicPr>
            <a:picLocks noChangeAspect="1"/>
          </p:cNvPicPr>
          <p:nvPr/>
        </p:nvPicPr>
        <p:blipFill>
          <a:blip r:embed="rId3"/>
          <a:stretch>
            <a:fillRect/>
          </a:stretch>
        </p:blipFill>
        <p:spPr>
          <a:xfrm>
            <a:off x="10454489" y="6003141"/>
            <a:ext cx="1737511" cy="762066"/>
          </a:xfrm>
          <a:prstGeom prst="rect">
            <a:avLst/>
          </a:prstGeom>
        </p:spPr>
      </p:pic>
      <p:pic>
        <p:nvPicPr>
          <p:cNvPr id="5" name="Picture 4">
            <a:extLst>
              <a:ext uri="{FF2B5EF4-FFF2-40B4-BE49-F238E27FC236}">
                <a16:creationId xmlns:a16="http://schemas.microsoft.com/office/drawing/2014/main" id="{022BD530-C642-E65E-6E31-2CCD26B68E98}"/>
              </a:ext>
            </a:extLst>
          </p:cNvPr>
          <p:cNvPicPr>
            <a:picLocks noChangeAspect="1"/>
          </p:cNvPicPr>
          <p:nvPr/>
        </p:nvPicPr>
        <p:blipFill>
          <a:blip r:embed="rId4"/>
          <a:stretch>
            <a:fillRect/>
          </a:stretch>
        </p:blipFill>
        <p:spPr>
          <a:xfrm>
            <a:off x="4523643" y="6071345"/>
            <a:ext cx="4546318" cy="570009"/>
          </a:xfrm>
          <a:prstGeom prst="rect">
            <a:avLst/>
          </a:prstGeom>
        </p:spPr>
      </p:pic>
      <p:sp>
        <p:nvSpPr>
          <p:cNvPr id="2" name="Slide Number Placeholder 1">
            <a:extLst>
              <a:ext uri="{FF2B5EF4-FFF2-40B4-BE49-F238E27FC236}">
                <a16:creationId xmlns:a16="http://schemas.microsoft.com/office/drawing/2014/main" id="{6FBE3FE9-2CC2-7B44-DA8B-2C1C6290301A}"/>
              </a:ext>
            </a:extLst>
          </p:cNvPr>
          <p:cNvSpPr>
            <a:spLocks noGrp="1"/>
          </p:cNvSpPr>
          <p:nvPr>
            <p:ph type="sldNum" sz="quarter" idx="12"/>
          </p:nvPr>
        </p:nvSpPr>
        <p:spPr/>
        <p:txBody>
          <a:bodyPr/>
          <a:lstStyle/>
          <a:p>
            <a:fld id="{C1FCCCB3-757F-45B2-B77E-67F6EFDD0E78}" type="slidenum">
              <a:rPr lang="en-US" smtClean="0"/>
              <a:t>9</a:t>
            </a:fld>
            <a:endParaRPr lang="en-US"/>
          </a:p>
        </p:txBody>
      </p:sp>
      <p:graphicFrame>
        <p:nvGraphicFramePr>
          <p:cNvPr id="7" name="Diagram 6">
            <a:extLst>
              <a:ext uri="{FF2B5EF4-FFF2-40B4-BE49-F238E27FC236}">
                <a16:creationId xmlns:a16="http://schemas.microsoft.com/office/drawing/2014/main" id="{305CC1D4-32F6-EDC1-0312-545D2ABE9A15}"/>
              </a:ext>
            </a:extLst>
          </p:cNvPr>
          <p:cNvGraphicFramePr/>
          <p:nvPr>
            <p:extLst>
              <p:ext uri="{D42A27DB-BD31-4B8C-83A1-F6EECF244321}">
                <p14:modId xmlns:p14="http://schemas.microsoft.com/office/powerpoint/2010/main" val="4077626982"/>
              </p:ext>
            </p:extLst>
          </p:nvPr>
        </p:nvGraphicFramePr>
        <p:xfrm>
          <a:off x="4523643" y="641350"/>
          <a:ext cx="7465157" cy="5124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232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7288</TotalTime>
  <Words>1492</Words>
  <Application>Microsoft Office PowerPoint</Application>
  <PresentationFormat>Widescreen</PresentationFormat>
  <Paragraphs>217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Wingdings</vt:lpstr>
      <vt:lpstr>Office Theme</vt:lpstr>
      <vt:lpstr>MARKETING CAMPAIGN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dc:title>
  <dc:creator>Ted Summey</dc:creator>
  <cp:lastModifiedBy>Ted Summey</cp:lastModifiedBy>
  <cp:revision>93</cp:revision>
  <dcterms:created xsi:type="dcterms:W3CDTF">2022-07-27T12:45:54Z</dcterms:created>
  <dcterms:modified xsi:type="dcterms:W3CDTF">2022-08-06T12:46:06Z</dcterms:modified>
</cp:coreProperties>
</file>