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47C58-F65B-4450-AE11-A3012A786C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13D75C5-149E-4503-84BF-278C5BC1AC82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solidFill>
                <a:schemeClr val="tx1"/>
              </a:solidFill>
            </a:rPr>
            <a:t>mkdir</a:t>
          </a:r>
          <a:r>
            <a:rPr lang="ko-KR" altLang="en-US" sz="1600" b="1" dirty="0" smtClean="0">
              <a:solidFill>
                <a:schemeClr val="tx1"/>
              </a:solidFill>
            </a:rPr>
            <a:t>을 사용하여 새로운 디렉터리 생성하기</a:t>
          </a:r>
          <a:endParaRPr lang="ko-KR" altLang="en-US" sz="1600" b="1" dirty="0">
            <a:solidFill>
              <a:schemeClr val="tx1"/>
            </a:solidFill>
          </a:endParaRPr>
        </a:p>
      </dgm:t>
    </dgm:pt>
    <dgm:pt modelId="{31C58E9B-C36A-4FCD-B0A9-AC56D03F70D3}" type="parTrans" cxnId="{4BDE7731-4E43-4EBE-9A31-94F3AF6ECA15}">
      <dgm:prSet/>
      <dgm:spPr/>
      <dgm:t>
        <a:bodyPr/>
        <a:lstStyle/>
        <a:p>
          <a:pPr latinLnBrk="1"/>
          <a:endParaRPr lang="ko-KR" altLang="en-US"/>
        </a:p>
      </dgm:t>
    </dgm:pt>
    <dgm:pt modelId="{D0F1A8DF-CFD0-400C-9D34-0A1D5AD0129B}" type="sibTrans" cxnId="{4BDE7731-4E43-4EBE-9A31-94F3AF6ECA15}">
      <dgm:prSet/>
      <dgm:spPr/>
      <dgm:t>
        <a:bodyPr/>
        <a:lstStyle/>
        <a:p>
          <a:pPr latinLnBrk="1"/>
          <a:endParaRPr lang="ko-KR" altLang="en-US"/>
        </a:p>
      </dgm:t>
    </dgm:pt>
    <dgm:pt modelId="{54203A59-2999-406E-BFF6-3F02E03D63F2}">
      <dgm:prSet phldrT="[텍스트]" custT="1"/>
      <dgm:spPr/>
      <dgm:t>
        <a:bodyPr/>
        <a:lstStyle/>
        <a:p>
          <a:pPr latinLnBrk="1"/>
          <a:r>
            <a:rPr lang="en-US" altLang="ko-KR" sz="1600" b="1" dirty="0" smtClean="0">
              <a:solidFill>
                <a:schemeClr val="tx1"/>
              </a:solidFill>
            </a:rPr>
            <a:t>cp</a:t>
          </a:r>
          <a:r>
            <a:rPr lang="ko-KR" altLang="en-US" sz="1600" b="1" dirty="0" smtClean="0">
              <a:solidFill>
                <a:schemeClr val="tx1"/>
              </a:solidFill>
            </a:rPr>
            <a:t>를 사용하여 새로운 위치로 파일 복사하기</a:t>
          </a:r>
          <a:endParaRPr lang="ko-KR" altLang="en-US" sz="1600" b="1" dirty="0">
            <a:solidFill>
              <a:schemeClr val="tx1"/>
            </a:solidFill>
          </a:endParaRPr>
        </a:p>
      </dgm:t>
    </dgm:pt>
    <dgm:pt modelId="{8EBCBE21-04F5-4650-99FF-4371C2F7A950}" type="parTrans" cxnId="{B9CB64F8-AA43-476C-AFA6-FF6AD8299E5C}">
      <dgm:prSet/>
      <dgm:spPr/>
      <dgm:t>
        <a:bodyPr/>
        <a:lstStyle/>
        <a:p>
          <a:pPr latinLnBrk="1"/>
          <a:endParaRPr lang="ko-KR" altLang="en-US"/>
        </a:p>
      </dgm:t>
    </dgm:pt>
    <dgm:pt modelId="{72799AA2-1F02-4829-BE77-2D81BA930DD4}" type="sibTrans" cxnId="{B9CB64F8-AA43-476C-AFA6-FF6AD8299E5C}">
      <dgm:prSet/>
      <dgm:spPr/>
      <dgm:t>
        <a:bodyPr/>
        <a:lstStyle/>
        <a:p>
          <a:pPr latinLnBrk="1"/>
          <a:endParaRPr lang="ko-KR" altLang="en-US"/>
        </a:p>
      </dgm:t>
    </dgm:pt>
    <dgm:pt modelId="{9CE45BA2-89D0-4F36-945B-2D8D42CC65B9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solidFill>
                <a:schemeClr val="tx1"/>
              </a:solidFill>
            </a:rPr>
            <a:t>mv</a:t>
          </a:r>
          <a:r>
            <a:rPr lang="ko-KR" altLang="en-US" sz="1600" b="1" dirty="0" smtClean="0">
              <a:solidFill>
                <a:schemeClr val="tx1"/>
              </a:solidFill>
            </a:rPr>
            <a:t>를 사용하여 새로운 위치로 파일 이동하기</a:t>
          </a:r>
          <a:endParaRPr lang="ko-KR" altLang="en-US" sz="1600" b="1" dirty="0">
            <a:solidFill>
              <a:schemeClr val="tx1"/>
            </a:solidFill>
          </a:endParaRPr>
        </a:p>
      </dgm:t>
    </dgm:pt>
    <dgm:pt modelId="{033146CA-5748-4FFB-A759-16AA8AA17C65}" type="parTrans" cxnId="{4009EC66-8FFF-4B56-B693-7974814E24E5}">
      <dgm:prSet/>
      <dgm:spPr/>
      <dgm:t>
        <a:bodyPr/>
        <a:lstStyle/>
        <a:p>
          <a:pPr latinLnBrk="1"/>
          <a:endParaRPr lang="ko-KR" altLang="en-US"/>
        </a:p>
      </dgm:t>
    </dgm:pt>
    <dgm:pt modelId="{3697A56E-B59E-4A64-9CD5-8170C1A5311E}" type="sibTrans" cxnId="{4009EC66-8FFF-4B56-B693-7974814E24E5}">
      <dgm:prSet/>
      <dgm:spPr/>
      <dgm:t>
        <a:bodyPr/>
        <a:lstStyle/>
        <a:p>
          <a:pPr latinLnBrk="1"/>
          <a:endParaRPr lang="ko-KR" altLang="en-US"/>
        </a:p>
      </dgm:t>
    </dgm:pt>
    <dgm:pt modelId="{3B90D4BB-BE71-438C-ADC8-EAD4DD85E719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solidFill>
                <a:schemeClr val="tx1"/>
              </a:solidFill>
            </a:rPr>
            <a:t>mv</a:t>
          </a:r>
          <a:r>
            <a:rPr lang="ko-KR" altLang="en-US" sz="1600" b="1" dirty="0" smtClean="0">
              <a:solidFill>
                <a:schemeClr val="tx1"/>
              </a:solidFill>
            </a:rPr>
            <a:t>를 사용하여 파일의 이름 변경하기</a:t>
          </a:r>
          <a:endParaRPr lang="ko-KR" altLang="en-US" sz="1600" b="1" dirty="0">
            <a:solidFill>
              <a:schemeClr val="tx1"/>
            </a:solidFill>
          </a:endParaRPr>
        </a:p>
      </dgm:t>
    </dgm:pt>
    <dgm:pt modelId="{FB65CDB6-716E-4786-958B-9D05377AAD8D}" type="parTrans" cxnId="{E1CB4CA6-BAE6-4329-890B-29A52754114A}">
      <dgm:prSet/>
      <dgm:spPr/>
    </dgm:pt>
    <dgm:pt modelId="{FBE48117-4C65-4292-B4E5-3937A8E2DC69}" type="sibTrans" cxnId="{E1CB4CA6-BAE6-4329-890B-29A52754114A}">
      <dgm:prSet/>
      <dgm:spPr/>
    </dgm:pt>
    <dgm:pt modelId="{399A7C71-A80F-4741-AC16-C085FE20358F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solidFill>
                <a:schemeClr val="tx1"/>
              </a:solidFill>
            </a:rPr>
            <a:t>rmdir</a:t>
          </a:r>
          <a:r>
            <a:rPr lang="ko-KR" altLang="en-US" sz="1600" b="1" dirty="0" smtClean="0">
              <a:solidFill>
                <a:schemeClr val="tx1"/>
              </a:solidFill>
            </a:rPr>
            <a:t>을 사용하여 디렉터리 제거하기</a:t>
          </a:r>
          <a:endParaRPr lang="ko-KR" altLang="en-US" sz="1600" b="1" dirty="0">
            <a:solidFill>
              <a:schemeClr val="tx1"/>
            </a:solidFill>
          </a:endParaRPr>
        </a:p>
      </dgm:t>
    </dgm:pt>
    <dgm:pt modelId="{04CEFEA4-C77A-40D0-920D-FACA25C78063}" type="parTrans" cxnId="{47EA655A-0C5B-411C-86F9-2A712465E4F8}">
      <dgm:prSet/>
      <dgm:spPr/>
    </dgm:pt>
    <dgm:pt modelId="{0CB04184-09BB-40AC-9952-6AA98C60B6E8}" type="sibTrans" cxnId="{47EA655A-0C5B-411C-86F9-2A712465E4F8}">
      <dgm:prSet/>
      <dgm:spPr/>
    </dgm:pt>
    <dgm:pt modelId="{20B91F80-4644-4934-AFCC-7C32FEA5482A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solidFill>
                <a:schemeClr val="tx1"/>
              </a:solidFill>
            </a:rPr>
            <a:t>rm</a:t>
          </a:r>
          <a:r>
            <a:rPr lang="ko-KR" altLang="en-US" sz="1600" b="1" dirty="0" smtClean="0">
              <a:solidFill>
                <a:schemeClr val="tx1"/>
              </a:solidFill>
            </a:rPr>
            <a:t>을 사용하여 파일 제거하기</a:t>
          </a:r>
          <a:endParaRPr lang="ko-KR" altLang="en-US" sz="1600" b="1" dirty="0">
            <a:solidFill>
              <a:schemeClr val="tx1"/>
            </a:solidFill>
          </a:endParaRPr>
        </a:p>
      </dgm:t>
    </dgm:pt>
    <dgm:pt modelId="{77570201-527C-428B-A25B-ABF7F3B3351F}" type="parTrans" cxnId="{7706EC26-05BF-424C-A7F3-7FCC638D9C37}">
      <dgm:prSet/>
      <dgm:spPr/>
    </dgm:pt>
    <dgm:pt modelId="{03A7C5A5-1B23-4111-AAF7-6527B467B77A}" type="sibTrans" cxnId="{7706EC26-05BF-424C-A7F3-7FCC638D9C37}">
      <dgm:prSet/>
      <dgm:spPr/>
    </dgm:pt>
    <dgm:pt modelId="{DDC5ABF5-3DBA-4222-AD35-A5139F7AA489}">
      <dgm:prSet phldrT="[텍스트]" custT="1"/>
      <dgm:spPr/>
      <dgm:t>
        <a:bodyPr/>
        <a:lstStyle/>
        <a:p>
          <a:pPr latinLnBrk="1"/>
          <a:r>
            <a:rPr lang="en-US" altLang="ko-KR" sz="1600" b="1" dirty="0" err="1" smtClean="0">
              <a:solidFill>
                <a:schemeClr val="tx1"/>
              </a:solidFill>
            </a:rPr>
            <a:t>rm</a:t>
          </a:r>
          <a:r>
            <a:rPr lang="en-US" altLang="ko-KR" sz="1600" b="1" dirty="0" smtClean="0">
              <a:solidFill>
                <a:schemeClr val="tx1"/>
              </a:solidFill>
            </a:rPr>
            <a:t> </a:t>
          </a:r>
          <a:r>
            <a:rPr lang="ko-KR" altLang="en-US" sz="1600" b="1" dirty="0" smtClean="0">
              <a:solidFill>
                <a:schemeClr val="tx1"/>
              </a:solidFill>
            </a:rPr>
            <a:t>명령어 사용의 위험성 최소화하기</a:t>
          </a:r>
          <a:endParaRPr lang="ko-KR" altLang="en-US" sz="1600" b="1" dirty="0">
            <a:solidFill>
              <a:schemeClr val="tx1"/>
            </a:solidFill>
          </a:endParaRPr>
        </a:p>
      </dgm:t>
    </dgm:pt>
    <dgm:pt modelId="{49AD8498-978A-41DB-B329-C7C07058C2A3}" type="parTrans" cxnId="{D11AB28F-93AF-425B-8694-9C61C6023AEC}">
      <dgm:prSet/>
      <dgm:spPr/>
    </dgm:pt>
    <dgm:pt modelId="{B84EF9E0-442C-4E82-BD63-72DF9138E9D8}" type="sibTrans" cxnId="{D11AB28F-93AF-425B-8694-9C61C6023AEC}">
      <dgm:prSet/>
      <dgm:spPr/>
    </dgm:pt>
    <dgm:pt modelId="{914B2967-11D9-4BE9-A3F4-DCD82EED4BB0}" type="pres">
      <dgm:prSet presAssocID="{3E847C58-F65B-4450-AE11-A3012A786CB3}" presName="linear" presStyleCnt="0">
        <dgm:presLayoutVars>
          <dgm:dir/>
          <dgm:animLvl val="lvl"/>
          <dgm:resizeHandles val="exact"/>
        </dgm:presLayoutVars>
      </dgm:prSet>
      <dgm:spPr/>
    </dgm:pt>
    <dgm:pt modelId="{23FE8467-BEC4-45D4-B69C-128D0ECD1F04}" type="pres">
      <dgm:prSet presAssocID="{413D75C5-149E-4503-84BF-278C5BC1AC82}" presName="parentLin" presStyleCnt="0"/>
      <dgm:spPr/>
    </dgm:pt>
    <dgm:pt modelId="{FD7F0256-EA2E-4111-B619-D4D3F5E543A9}" type="pres">
      <dgm:prSet presAssocID="{413D75C5-149E-4503-84BF-278C5BC1AC82}" presName="parentLeftMargin" presStyleLbl="node1" presStyleIdx="0" presStyleCnt="7"/>
      <dgm:spPr/>
    </dgm:pt>
    <dgm:pt modelId="{773B54DF-30C1-43AD-A09B-C76810E37E2C}" type="pres">
      <dgm:prSet presAssocID="{413D75C5-149E-4503-84BF-278C5BC1AC8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7941E9-2738-40DC-BC65-BAF57DF080C2}" type="pres">
      <dgm:prSet presAssocID="{413D75C5-149E-4503-84BF-278C5BC1AC82}" presName="negativeSpace" presStyleCnt="0"/>
      <dgm:spPr/>
    </dgm:pt>
    <dgm:pt modelId="{554FB081-30C9-423F-96F3-3A6A682152F0}" type="pres">
      <dgm:prSet presAssocID="{413D75C5-149E-4503-84BF-278C5BC1AC82}" presName="childText" presStyleLbl="conFgAcc1" presStyleIdx="0" presStyleCnt="7">
        <dgm:presLayoutVars>
          <dgm:bulletEnabled val="1"/>
        </dgm:presLayoutVars>
      </dgm:prSet>
      <dgm:spPr/>
    </dgm:pt>
    <dgm:pt modelId="{24B19A64-EC58-4C6A-8227-8728E18F37FC}" type="pres">
      <dgm:prSet presAssocID="{D0F1A8DF-CFD0-400C-9D34-0A1D5AD0129B}" presName="spaceBetweenRectangles" presStyleCnt="0"/>
      <dgm:spPr/>
    </dgm:pt>
    <dgm:pt modelId="{682A9A55-24E0-4BBB-8BCE-9A717223D8C6}" type="pres">
      <dgm:prSet presAssocID="{54203A59-2999-406E-BFF6-3F02E03D63F2}" presName="parentLin" presStyleCnt="0"/>
      <dgm:spPr/>
    </dgm:pt>
    <dgm:pt modelId="{102E7F77-BFB2-41FD-8B08-19218DEB8500}" type="pres">
      <dgm:prSet presAssocID="{54203A59-2999-406E-BFF6-3F02E03D63F2}" presName="parentLeftMargin" presStyleLbl="node1" presStyleIdx="0" presStyleCnt="7"/>
      <dgm:spPr/>
    </dgm:pt>
    <dgm:pt modelId="{C9337F3D-D549-4BDA-BEE6-03F84515CA18}" type="pres">
      <dgm:prSet presAssocID="{54203A59-2999-406E-BFF6-3F02E03D63F2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9566B3-93D1-44E5-8CB7-65685F2EC539}" type="pres">
      <dgm:prSet presAssocID="{54203A59-2999-406E-BFF6-3F02E03D63F2}" presName="negativeSpace" presStyleCnt="0"/>
      <dgm:spPr/>
    </dgm:pt>
    <dgm:pt modelId="{DC6CBCB3-0F10-4358-B135-B1BC8E86C038}" type="pres">
      <dgm:prSet presAssocID="{54203A59-2999-406E-BFF6-3F02E03D63F2}" presName="childText" presStyleLbl="conFgAcc1" presStyleIdx="1" presStyleCnt="7">
        <dgm:presLayoutVars>
          <dgm:bulletEnabled val="1"/>
        </dgm:presLayoutVars>
      </dgm:prSet>
      <dgm:spPr/>
    </dgm:pt>
    <dgm:pt modelId="{9526E5B2-09F2-4DA9-85C6-A2BC2F9EDC27}" type="pres">
      <dgm:prSet presAssocID="{72799AA2-1F02-4829-BE77-2D81BA930DD4}" presName="spaceBetweenRectangles" presStyleCnt="0"/>
      <dgm:spPr/>
    </dgm:pt>
    <dgm:pt modelId="{365FB431-A48A-4193-95FC-5026E68B20CB}" type="pres">
      <dgm:prSet presAssocID="{9CE45BA2-89D0-4F36-945B-2D8D42CC65B9}" presName="parentLin" presStyleCnt="0"/>
      <dgm:spPr/>
    </dgm:pt>
    <dgm:pt modelId="{74EDD366-ADFD-4AAB-88A8-FBADE953B170}" type="pres">
      <dgm:prSet presAssocID="{9CE45BA2-89D0-4F36-945B-2D8D42CC65B9}" presName="parentLeftMargin" presStyleLbl="node1" presStyleIdx="1" presStyleCnt="7"/>
      <dgm:spPr/>
    </dgm:pt>
    <dgm:pt modelId="{14060E33-2186-4E3B-8932-99AEF1814DAE}" type="pres">
      <dgm:prSet presAssocID="{9CE45BA2-89D0-4F36-945B-2D8D42CC65B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1C4D9A-E867-4672-A25D-441669B4D5F8}" type="pres">
      <dgm:prSet presAssocID="{9CE45BA2-89D0-4F36-945B-2D8D42CC65B9}" presName="negativeSpace" presStyleCnt="0"/>
      <dgm:spPr/>
    </dgm:pt>
    <dgm:pt modelId="{FCEBACC7-5F8D-4F6F-B8C4-56B1B027C72C}" type="pres">
      <dgm:prSet presAssocID="{9CE45BA2-89D0-4F36-945B-2D8D42CC65B9}" presName="childText" presStyleLbl="conFgAcc1" presStyleIdx="2" presStyleCnt="7">
        <dgm:presLayoutVars>
          <dgm:bulletEnabled val="1"/>
        </dgm:presLayoutVars>
      </dgm:prSet>
      <dgm:spPr/>
    </dgm:pt>
    <dgm:pt modelId="{CAB0B22C-B4B1-4FF7-B9AE-142F7233BE8A}" type="pres">
      <dgm:prSet presAssocID="{3697A56E-B59E-4A64-9CD5-8170C1A5311E}" presName="spaceBetweenRectangles" presStyleCnt="0"/>
      <dgm:spPr/>
    </dgm:pt>
    <dgm:pt modelId="{156926D1-C28A-499E-8815-BC885A378BB4}" type="pres">
      <dgm:prSet presAssocID="{3B90D4BB-BE71-438C-ADC8-EAD4DD85E719}" presName="parentLin" presStyleCnt="0"/>
      <dgm:spPr/>
    </dgm:pt>
    <dgm:pt modelId="{2C68BBF5-AFA3-4E26-AACD-D1824C7F3268}" type="pres">
      <dgm:prSet presAssocID="{3B90D4BB-BE71-438C-ADC8-EAD4DD85E719}" presName="parentLeftMargin" presStyleLbl="node1" presStyleIdx="2" presStyleCnt="7"/>
      <dgm:spPr/>
    </dgm:pt>
    <dgm:pt modelId="{23F39D5A-8A6E-440D-A0D6-27B130016D48}" type="pres">
      <dgm:prSet presAssocID="{3B90D4BB-BE71-438C-ADC8-EAD4DD85E71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98C374-3CD7-43AF-990A-941F5A83224A}" type="pres">
      <dgm:prSet presAssocID="{3B90D4BB-BE71-438C-ADC8-EAD4DD85E719}" presName="negativeSpace" presStyleCnt="0"/>
      <dgm:spPr/>
    </dgm:pt>
    <dgm:pt modelId="{C14A6796-494E-43FE-AE5A-CCA58493DAF9}" type="pres">
      <dgm:prSet presAssocID="{3B90D4BB-BE71-438C-ADC8-EAD4DD85E719}" presName="childText" presStyleLbl="conFgAcc1" presStyleIdx="3" presStyleCnt="7">
        <dgm:presLayoutVars>
          <dgm:bulletEnabled val="1"/>
        </dgm:presLayoutVars>
      </dgm:prSet>
      <dgm:spPr/>
    </dgm:pt>
    <dgm:pt modelId="{D250C597-C9F1-47A8-BF67-ED24AE15C090}" type="pres">
      <dgm:prSet presAssocID="{FBE48117-4C65-4292-B4E5-3937A8E2DC69}" presName="spaceBetweenRectangles" presStyleCnt="0"/>
      <dgm:spPr/>
    </dgm:pt>
    <dgm:pt modelId="{8EB35E6A-1B5E-4D99-87BE-F4B002E0DA71}" type="pres">
      <dgm:prSet presAssocID="{399A7C71-A80F-4741-AC16-C085FE20358F}" presName="parentLin" presStyleCnt="0"/>
      <dgm:spPr/>
    </dgm:pt>
    <dgm:pt modelId="{FA106E8F-A537-4AA3-A82B-8DB0E89833EC}" type="pres">
      <dgm:prSet presAssocID="{399A7C71-A80F-4741-AC16-C085FE20358F}" presName="parentLeftMargin" presStyleLbl="node1" presStyleIdx="3" presStyleCnt="7"/>
      <dgm:spPr/>
    </dgm:pt>
    <dgm:pt modelId="{C66BDF8E-9018-43EA-91E6-404A01627301}" type="pres">
      <dgm:prSet presAssocID="{399A7C71-A80F-4741-AC16-C085FE20358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F1EC5A-913B-4679-8905-1B1BFF2557D9}" type="pres">
      <dgm:prSet presAssocID="{399A7C71-A80F-4741-AC16-C085FE20358F}" presName="negativeSpace" presStyleCnt="0"/>
      <dgm:spPr/>
    </dgm:pt>
    <dgm:pt modelId="{58B5729D-D02E-4304-ABFC-B44FD0B63C5F}" type="pres">
      <dgm:prSet presAssocID="{399A7C71-A80F-4741-AC16-C085FE20358F}" presName="childText" presStyleLbl="conFgAcc1" presStyleIdx="4" presStyleCnt="7">
        <dgm:presLayoutVars>
          <dgm:bulletEnabled val="1"/>
        </dgm:presLayoutVars>
      </dgm:prSet>
      <dgm:spPr/>
    </dgm:pt>
    <dgm:pt modelId="{FBE33645-DBAB-4ED1-8A46-984C6D49EFF0}" type="pres">
      <dgm:prSet presAssocID="{0CB04184-09BB-40AC-9952-6AA98C60B6E8}" presName="spaceBetweenRectangles" presStyleCnt="0"/>
      <dgm:spPr/>
    </dgm:pt>
    <dgm:pt modelId="{86BA4122-94BE-4CCB-B459-07D2E681F2B0}" type="pres">
      <dgm:prSet presAssocID="{20B91F80-4644-4934-AFCC-7C32FEA5482A}" presName="parentLin" presStyleCnt="0"/>
      <dgm:spPr/>
    </dgm:pt>
    <dgm:pt modelId="{38A412CC-110F-47BF-9338-311A2030F80C}" type="pres">
      <dgm:prSet presAssocID="{20B91F80-4644-4934-AFCC-7C32FEA5482A}" presName="parentLeftMargin" presStyleLbl="node1" presStyleIdx="4" presStyleCnt="7"/>
      <dgm:spPr/>
    </dgm:pt>
    <dgm:pt modelId="{997E49AF-FB32-4D33-B41C-179F58F2A4AB}" type="pres">
      <dgm:prSet presAssocID="{20B91F80-4644-4934-AFCC-7C32FEA5482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A1F043-E53D-451E-BF95-E407691DAC9A}" type="pres">
      <dgm:prSet presAssocID="{20B91F80-4644-4934-AFCC-7C32FEA5482A}" presName="negativeSpace" presStyleCnt="0"/>
      <dgm:spPr/>
    </dgm:pt>
    <dgm:pt modelId="{5CF59BB6-3959-490D-90BE-DFF6A5127658}" type="pres">
      <dgm:prSet presAssocID="{20B91F80-4644-4934-AFCC-7C32FEA5482A}" presName="childText" presStyleLbl="conFgAcc1" presStyleIdx="5" presStyleCnt="7">
        <dgm:presLayoutVars>
          <dgm:bulletEnabled val="1"/>
        </dgm:presLayoutVars>
      </dgm:prSet>
      <dgm:spPr/>
    </dgm:pt>
    <dgm:pt modelId="{12A622A5-88D0-46F2-B06B-D223F018DF90}" type="pres">
      <dgm:prSet presAssocID="{03A7C5A5-1B23-4111-AAF7-6527B467B77A}" presName="spaceBetweenRectangles" presStyleCnt="0"/>
      <dgm:spPr/>
    </dgm:pt>
    <dgm:pt modelId="{3F269A99-9057-4767-A20F-C4B249AE1841}" type="pres">
      <dgm:prSet presAssocID="{DDC5ABF5-3DBA-4222-AD35-A5139F7AA489}" presName="parentLin" presStyleCnt="0"/>
      <dgm:spPr/>
    </dgm:pt>
    <dgm:pt modelId="{D123CCF2-ACF9-425B-99AC-62B8A506EF77}" type="pres">
      <dgm:prSet presAssocID="{DDC5ABF5-3DBA-4222-AD35-A5139F7AA489}" presName="parentLeftMargin" presStyleLbl="node1" presStyleIdx="5" presStyleCnt="7"/>
      <dgm:spPr/>
    </dgm:pt>
    <dgm:pt modelId="{69D2B538-AC23-4231-A2A1-8BB0EF8F0635}" type="pres">
      <dgm:prSet presAssocID="{DDC5ABF5-3DBA-4222-AD35-A5139F7AA489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6D84B5-F2E5-4021-834C-8A1AECBE7FE8}" type="pres">
      <dgm:prSet presAssocID="{DDC5ABF5-3DBA-4222-AD35-A5139F7AA489}" presName="negativeSpace" presStyleCnt="0"/>
      <dgm:spPr/>
    </dgm:pt>
    <dgm:pt modelId="{6D6289E1-6A0C-4475-BE4E-318268CE6490}" type="pres">
      <dgm:prSet presAssocID="{DDC5ABF5-3DBA-4222-AD35-A5139F7AA489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1EF59CE-FF89-43C0-A3D6-398B8ABE405A}" type="presOf" srcId="{399A7C71-A80F-4741-AC16-C085FE20358F}" destId="{C66BDF8E-9018-43EA-91E6-404A01627301}" srcOrd="1" destOrd="0" presId="urn:microsoft.com/office/officeart/2005/8/layout/list1"/>
    <dgm:cxn modelId="{D11AB28F-93AF-425B-8694-9C61C6023AEC}" srcId="{3E847C58-F65B-4450-AE11-A3012A786CB3}" destId="{DDC5ABF5-3DBA-4222-AD35-A5139F7AA489}" srcOrd="6" destOrd="0" parTransId="{49AD8498-978A-41DB-B329-C7C07058C2A3}" sibTransId="{B84EF9E0-442C-4E82-BD63-72DF9138E9D8}"/>
    <dgm:cxn modelId="{EF5ABA41-2951-4A28-98D2-163066959CD7}" type="presOf" srcId="{3B90D4BB-BE71-438C-ADC8-EAD4DD85E719}" destId="{23F39D5A-8A6E-440D-A0D6-27B130016D48}" srcOrd="1" destOrd="0" presId="urn:microsoft.com/office/officeart/2005/8/layout/list1"/>
    <dgm:cxn modelId="{B9CB64F8-AA43-476C-AFA6-FF6AD8299E5C}" srcId="{3E847C58-F65B-4450-AE11-A3012A786CB3}" destId="{54203A59-2999-406E-BFF6-3F02E03D63F2}" srcOrd="1" destOrd="0" parTransId="{8EBCBE21-04F5-4650-99FF-4371C2F7A950}" sibTransId="{72799AA2-1F02-4829-BE77-2D81BA930DD4}"/>
    <dgm:cxn modelId="{69211F9E-B968-44E7-8A29-9221AE709841}" type="presOf" srcId="{3B90D4BB-BE71-438C-ADC8-EAD4DD85E719}" destId="{2C68BBF5-AFA3-4E26-AACD-D1824C7F3268}" srcOrd="0" destOrd="0" presId="urn:microsoft.com/office/officeart/2005/8/layout/list1"/>
    <dgm:cxn modelId="{FE7700A4-EB6E-499B-9FB4-6C8578FA3A82}" type="presOf" srcId="{54203A59-2999-406E-BFF6-3F02E03D63F2}" destId="{C9337F3D-D549-4BDA-BEE6-03F84515CA18}" srcOrd="1" destOrd="0" presId="urn:microsoft.com/office/officeart/2005/8/layout/list1"/>
    <dgm:cxn modelId="{47EA655A-0C5B-411C-86F9-2A712465E4F8}" srcId="{3E847C58-F65B-4450-AE11-A3012A786CB3}" destId="{399A7C71-A80F-4741-AC16-C085FE20358F}" srcOrd="4" destOrd="0" parTransId="{04CEFEA4-C77A-40D0-920D-FACA25C78063}" sibTransId="{0CB04184-09BB-40AC-9952-6AA98C60B6E8}"/>
    <dgm:cxn modelId="{E1CB4CA6-BAE6-4329-890B-29A52754114A}" srcId="{3E847C58-F65B-4450-AE11-A3012A786CB3}" destId="{3B90D4BB-BE71-438C-ADC8-EAD4DD85E719}" srcOrd="3" destOrd="0" parTransId="{FB65CDB6-716E-4786-958B-9D05377AAD8D}" sibTransId="{FBE48117-4C65-4292-B4E5-3937A8E2DC69}"/>
    <dgm:cxn modelId="{30A4234D-E3A7-44C5-A112-911689FDC832}" type="presOf" srcId="{3E847C58-F65B-4450-AE11-A3012A786CB3}" destId="{914B2967-11D9-4BE9-A3F4-DCD82EED4BB0}" srcOrd="0" destOrd="0" presId="urn:microsoft.com/office/officeart/2005/8/layout/list1"/>
    <dgm:cxn modelId="{BE66AFEB-1833-4FDC-B133-0F5FA2BDC933}" type="presOf" srcId="{9CE45BA2-89D0-4F36-945B-2D8D42CC65B9}" destId="{14060E33-2186-4E3B-8932-99AEF1814DAE}" srcOrd="1" destOrd="0" presId="urn:microsoft.com/office/officeart/2005/8/layout/list1"/>
    <dgm:cxn modelId="{676C836D-7596-4BB6-AEDD-6DCE633C2C82}" type="presOf" srcId="{413D75C5-149E-4503-84BF-278C5BC1AC82}" destId="{773B54DF-30C1-43AD-A09B-C76810E37E2C}" srcOrd="1" destOrd="0" presId="urn:microsoft.com/office/officeart/2005/8/layout/list1"/>
    <dgm:cxn modelId="{3BDBB1A7-B18E-4195-8EF0-FB3B47133F86}" type="presOf" srcId="{DDC5ABF5-3DBA-4222-AD35-A5139F7AA489}" destId="{69D2B538-AC23-4231-A2A1-8BB0EF8F0635}" srcOrd="1" destOrd="0" presId="urn:microsoft.com/office/officeart/2005/8/layout/list1"/>
    <dgm:cxn modelId="{9394EE8B-32C7-4594-B1A7-D03111ED2F59}" type="presOf" srcId="{54203A59-2999-406E-BFF6-3F02E03D63F2}" destId="{102E7F77-BFB2-41FD-8B08-19218DEB8500}" srcOrd="0" destOrd="0" presId="urn:microsoft.com/office/officeart/2005/8/layout/list1"/>
    <dgm:cxn modelId="{BC2EE9FB-BD3C-4003-8A5C-66FE65789D2A}" type="presOf" srcId="{20B91F80-4644-4934-AFCC-7C32FEA5482A}" destId="{997E49AF-FB32-4D33-B41C-179F58F2A4AB}" srcOrd="1" destOrd="0" presId="urn:microsoft.com/office/officeart/2005/8/layout/list1"/>
    <dgm:cxn modelId="{AE207480-51D0-4EAE-8870-E658A771EE51}" type="presOf" srcId="{20B91F80-4644-4934-AFCC-7C32FEA5482A}" destId="{38A412CC-110F-47BF-9338-311A2030F80C}" srcOrd="0" destOrd="0" presId="urn:microsoft.com/office/officeart/2005/8/layout/list1"/>
    <dgm:cxn modelId="{37EBBAA4-E4ED-4704-931F-42BC4083FD7B}" type="presOf" srcId="{413D75C5-149E-4503-84BF-278C5BC1AC82}" destId="{FD7F0256-EA2E-4111-B619-D4D3F5E543A9}" srcOrd="0" destOrd="0" presId="urn:microsoft.com/office/officeart/2005/8/layout/list1"/>
    <dgm:cxn modelId="{3A8E7D47-200F-4090-9E6B-50C976B02C77}" type="presOf" srcId="{DDC5ABF5-3DBA-4222-AD35-A5139F7AA489}" destId="{D123CCF2-ACF9-425B-99AC-62B8A506EF77}" srcOrd="0" destOrd="0" presId="urn:microsoft.com/office/officeart/2005/8/layout/list1"/>
    <dgm:cxn modelId="{4009EC66-8FFF-4B56-B693-7974814E24E5}" srcId="{3E847C58-F65B-4450-AE11-A3012A786CB3}" destId="{9CE45BA2-89D0-4F36-945B-2D8D42CC65B9}" srcOrd="2" destOrd="0" parTransId="{033146CA-5748-4FFB-A759-16AA8AA17C65}" sibTransId="{3697A56E-B59E-4A64-9CD5-8170C1A5311E}"/>
    <dgm:cxn modelId="{1B1B7AFE-9F8F-4CE1-BB9B-8CC821E46582}" type="presOf" srcId="{9CE45BA2-89D0-4F36-945B-2D8D42CC65B9}" destId="{74EDD366-ADFD-4AAB-88A8-FBADE953B170}" srcOrd="0" destOrd="0" presId="urn:microsoft.com/office/officeart/2005/8/layout/list1"/>
    <dgm:cxn modelId="{4BDE7731-4E43-4EBE-9A31-94F3AF6ECA15}" srcId="{3E847C58-F65B-4450-AE11-A3012A786CB3}" destId="{413D75C5-149E-4503-84BF-278C5BC1AC82}" srcOrd="0" destOrd="0" parTransId="{31C58E9B-C36A-4FCD-B0A9-AC56D03F70D3}" sibTransId="{D0F1A8DF-CFD0-400C-9D34-0A1D5AD0129B}"/>
    <dgm:cxn modelId="{6C434E3E-BA97-4986-93C8-61D836E9622E}" type="presOf" srcId="{399A7C71-A80F-4741-AC16-C085FE20358F}" destId="{FA106E8F-A537-4AA3-A82B-8DB0E89833EC}" srcOrd="0" destOrd="0" presId="urn:microsoft.com/office/officeart/2005/8/layout/list1"/>
    <dgm:cxn modelId="{7706EC26-05BF-424C-A7F3-7FCC638D9C37}" srcId="{3E847C58-F65B-4450-AE11-A3012A786CB3}" destId="{20B91F80-4644-4934-AFCC-7C32FEA5482A}" srcOrd="5" destOrd="0" parTransId="{77570201-527C-428B-A25B-ABF7F3B3351F}" sibTransId="{03A7C5A5-1B23-4111-AAF7-6527B467B77A}"/>
    <dgm:cxn modelId="{3754E91A-C5AB-4A7E-8663-E7944079C72A}" type="presParOf" srcId="{914B2967-11D9-4BE9-A3F4-DCD82EED4BB0}" destId="{23FE8467-BEC4-45D4-B69C-128D0ECD1F04}" srcOrd="0" destOrd="0" presId="urn:microsoft.com/office/officeart/2005/8/layout/list1"/>
    <dgm:cxn modelId="{3D6A3B3B-F04F-4419-AFAD-69B068B5C09F}" type="presParOf" srcId="{23FE8467-BEC4-45D4-B69C-128D0ECD1F04}" destId="{FD7F0256-EA2E-4111-B619-D4D3F5E543A9}" srcOrd="0" destOrd="0" presId="urn:microsoft.com/office/officeart/2005/8/layout/list1"/>
    <dgm:cxn modelId="{DE0E06E5-5775-4F35-BABB-4D28C0CFE2D9}" type="presParOf" srcId="{23FE8467-BEC4-45D4-B69C-128D0ECD1F04}" destId="{773B54DF-30C1-43AD-A09B-C76810E37E2C}" srcOrd="1" destOrd="0" presId="urn:microsoft.com/office/officeart/2005/8/layout/list1"/>
    <dgm:cxn modelId="{91D9FB7B-FF06-4465-AF64-38E7264C5447}" type="presParOf" srcId="{914B2967-11D9-4BE9-A3F4-DCD82EED4BB0}" destId="{3A7941E9-2738-40DC-BC65-BAF57DF080C2}" srcOrd="1" destOrd="0" presId="urn:microsoft.com/office/officeart/2005/8/layout/list1"/>
    <dgm:cxn modelId="{1BD8EE59-3B60-4D94-8F19-641A8BD7BDAC}" type="presParOf" srcId="{914B2967-11D9-4BE9-A3F4-DCD82EED4BB0}" destId="{554FB081-30C9-423F-96F3-3A6A682152F0}" srcOrd="2" destOrd="0" presId="urn:microsoft.com/office/officeart/2005/8/layout/list1"/>
    <dgm:cxn modelId="{6FEC123D-7678-488A-B179-F81B84D79C39}" type="presParOf" srcId="{914B2967-11D9-4BE9-A3F4-DCD82EED4BB0}" destId="{24B19A64-EC58-4C6A-8227-8728E18F37FC}" srcOrd="3" destOrd="0" presId="urn:microsoft.com/office/officeart/2005/8/layout/list1"/>
    <dgm:cxn modelId="{BD2F3A7B-19A5-49B0-A134-8C1F52AF0BD4}" type="presParOf" srcId="{914B2967-11D9-4BE9-A3F4-DCD82EED4BB0}" destId="{682A9A55-24E0-4BBB-8BCE-9A717223D8C6}" srcOrd="4" destOrd="0" presId="urn:microsoft.com/office/officeart/2005/8/layout/list1"/>
    <dgm:cxn modelId="{EF27E4E0-42C8-40CD-8E2A-1DB5D56BA2AF}" type="presParOf" srcId="{682A9A55-24E0-4BBB-8BCE-9A717223D8C6}" destId="{102E7F77-BFB2-41FD-8B08-19218DEB8500}" srcOrd="0" destOrd="0" presId="urn:microsoft.com/office/officeart/2005/8/layout/list1"/>
    <dgm:cxn modelId="{48DA6F03-5FDC-4852-97E6-9BB4DF239D08}" type="presParOf" srcId="{682A9A55-24E0-4BBB-8BCE-9A717223D8C6}" destId="{C9337F3D-D549-4BDA-BEE6-03F84515CA18}" srcOrd="1" destOrd="0" presId="urn:microsoft.com/office/officeart/2005/8/layout/list1"/>
    <dgm:cxn modelId="{BFAC9DA7-9B02-432D-8D82-98AEFADBC9B5}" type="presParOf" srcId="{914B2967-11D9-4BE9-A3F4-DCD82EED4BB0}" destId="{C69566B3-93D1-44E5-8CB7-65685F2EC539}" srcOrd="5" destOrd="0" presId="urn:microsoft.com/office/officeart/2005/8/layout/list1"/>
    <dgm:cxn modelId="{6B1B6386-BDCD-4C91-9205-93EEC0CC8CE7}" type="presParOf" srcId="{914B2967-11D9-4BE9-A3F4-DCD82EED4BB0}" destId="{DC6CBCB3-0F10-4358-B135-B1BC8E86C038}" srcOrd="6" destOrd="0" presId="urn:microsoft.com/office/officeart/2005/8/layout/list1"/>
    <dgm:cxn modelId="{9907D9E0-5160-438E-AE38-59081F6BDEC3}" type="presParOf" srcId="{914B2967-11D9-4BE9-A3F4-DCD82EED4BB0}" destId="{9526E5B2-09F2-4DA9-85C6-A2BC2F9EDC27}" srcOrd="7" destOrd="0" presId="urn:microsoft.com/office/officeart/2005/8/layout/list1"/>
    <dgm:cxn modelId="{3358CAF5-F060-4980-B196-CDA7DB1755D2}" type="presParOf" srcId="{914B2967-11D9-4BE9-A3F4-DCD82EED4BB0}" destId="{365FB431-A48A-4193-95FC-5026E68B20CB}" srcOrd="8" destOrd="0" presId="urn:microsoft.com/office/officeart/2005/8/layout/list1"/>
    <dgm:cxn modelId="{30C14376-CAC6-4E96-AF45-6FDFA59C0E23}" type="presParOf" srcId="{365FB431-A48A-4193-95FC-5026E68B20CB}" destId="{74EDD366-ADFD-4AAB-88A8-FBADE953B170}" srcOrd="0" destOrd="0" presId="urn:microsoft.com/office/officeart/2005/8/layout/list1"/>
    <dgm:cxn modelId="{E8705E35-1792-4DED-BC91-9149D7CD08C5}" type="presParOf" srcId="{365FB431-A48A-4193-95FC-5026E68B20CB}" destId="{14060E33-2186-4E3B-8932-99AEF1814DAE}" srcOrd="1" destOrd="0" presId="urn:microsoft.com/office/officeart/2005/8/layout/list1"/>
    <dgm:cxn modelId="{4E81C4AC-52F5-40B7-836C-3365FF252418}" type="presParOf" srcId="{914B2967-11D9-4BE9-A3F4-DCD82EED4BB0}" destId="{841C4D9A-E867-4672-A25D-441669B4D5F8}" srcOrd="9" destOrd="0" presId="urn:microsoft.com/office/officeart/2005/8/layout/list1"/>
    <dgm:cxn modelId="{E6C5BC79-B3B2-454E-932D-20033137C71A}" type="presParOf" srcId="{914B2967-11D9-4BE9-A3F4-DCD82EED4BB0}" destId="{FCEBACC7-5F8D-4F6F-B8C4-56B1B027C72C}" srcOrd="10" destOrd="0" presId="urn:microsoft.com/office/officeart/2005/8/layout/list1"/>
    <dgm:cxn modelId="{8A6BA532-0D77-4F2C-A4CE-E9B2CFB559B7}" type="presParOf" srcId="{914B2967-11D9-4BE9-A3F4-DCD82EED4BB0}" destId="{CAB0B22C-B4B1-4FF7-B9AE-142F7233BE8A}" srcOrd="11" destOrd="0" presId="urn:microsoft.com/office/officeart/2005/8/layout/list1"/>
    <dgm:cxn modelId="{B797EB0F-6D20-4DDA-B009-ADDBF7BA3E4A}" type="presParOf" srcId="{914B2967-11D9-4BE9-A3F4-DCD82EED4BB0}" destId="{156926D1-C28A-499E-8815-BC885A378BB4}" srcOrd="12" destOrd="0" presId="urn:microsoft.com/office/officeart/2005/8/layout/list1"/>
    <dgm:cxn modelId="{DA68513D-7C8D-418C-8940-4E4B41107440}" type="presParOf" srcId="{156926D1-C28A-499E-8815-BC885A378BB4}" destId="{2C68BBF5-AFA3-4E26-AACD-D1824C7F3268}" srcOrd="0" destOrd="0" presId="urn:microsoft.com/office/officeart/2005/8/layout/list1"/>
    <dgm:cxn modelId="{8F1EC276-494A-46FB-A9B7-A566D0FB87E4}" type="presParOf" srcId="{156926D1-C28A-499E-8815-BC885A378BB4}" destId="{23F39D5A-8A6E-440D-A0D6-27B130016D48}" srcOrd="1" destOrd="0" presId="urn:microsoft.com/office/officeart/2005/8/layout/list1"/>
    <dgm:cxn modelId="{A1D31107-CB11-4258-8330-56B47EA4AB99}" type="presParOf" srcId="{914B2967-11D9-4BE9-A3F4-DCD82EED4BB0}" destId="{F998C374-3CD7-43AF-990A-941F5A83224A}" srcOrd="13" destOrd="0" presId="urn:microsoft.com/office/officeart/2005/8/layout/list1"/>
    <dgm:cxn modelId="{8B21698A-2A0F-41B1-83A5-B727BF7883F6}" type="presParOf" srcId="{914B2967-11D9-4BE9-A3F4-DCD82EED4BB0}" destId="{C14A6796-494E-43FE-AE5A-CCA58493DAF9}" srcOrd="14" destOrd="0" presId="urn:microsoft.com/office/officeart/2005/8/layout/list1"/>
    <dgm:cxn modelId="{63AD06C5-AAC4-4873-96F7-A50367AA9074}" type="presParOf" srcId="{914B2967-11D9-4BE9-A3F4-DCD82EED4BB0}" destId="{D250C597-C9F1-47A8-BF67-ED24AE15C090}" srcOrd="15" destOrd="0" presId="urn:microsoft.com/office/officeart/2005/8/layout/list1"/>
    <dgm:cxn modelId="{8325920D-6F0D-4C36-8A66-7E0EEAAE9F8A}" type="presParOf" srcId="{914B2967-11D9-4BE9-A3F4-DCD82EED4BB0}" destId="{8EB35E6A-1B5E-4D99-87BE-F4B002E0DA71}" srcOrd="16" destOrd="0" presId="urn:microsoft.com/office/officeart/2005/8/layout/list1"/>
    <dgm:cxn modelId="{D8528A26-8F91-4CC9-9864-2532F8D0B6C5}" type="presParOf" srcId="{8EB35E6A-1B5E-4D99-87BE-F4B002E0DA71}" destId="{FA106E8F-A537-4AA3-A82B-8DB0E89833EC}" srcOrd="0" destOrd="0" presId="urn:microsoft.com/office/officeart/2005/8/layout/list1"/>
    <dgm:cxn modelId="{7809F622-9D07-4B48-8465-C400D3BB96D4}" type="presParOf" srcId="{8EB35E6A-1B5E-4D99-87BE-F4B002E0DA71}" destId="{C66BDF8E-9018-43EA-91E6-404A01627301}" srcOrd="1" destOrd="0" presId="urn:microsoft.com/office/officeart/2005/8/layout/list1"/>
    <dgm:cxn modelId="{0EE2067F-5A31-4C67-9985-89A1F7FB921E}" type="presParOf" srcId="{914B2967-11D9-4BE9-A3F4-DCD82EED4BB0}" destId="{66F1EC5A-913B-4679-8905-1B1BFF2557D9}" srcOrd="17" destOrd="0" presId="urn:microsoft.com/office/officeart/2005/8/layout/list1"/>
    <dgm:cxn modelId="{376726FC-EF3E-46BD-B0CF-1C09D17F6A2B}" type="presParOf" srcId="{914B2967-11D9-4BE9-A3F4-DCD82EED4BB0}" destId="{58B5729D-D02E-4304-ABFC-B44FD0B63C5F}" srcOrd="18" destOrd="0" presId="urn:microsoft.com/office/officeart/2005/8/layout/list1"/>
    <dgm:cxn modelId="{0EFA5B50-5746-4CB5-8B55-9A482B9A0E14}" type="presParOf" srcId="{914B2967-11D9-4BE9-A3F4-DCD82EED4BB0}" destId="{FBE33645-DBAB-4ED1-8A46-984C6D49EFF0}" srcOrd="19" destOrd="0" presId="urn:microsoft.com/office/officeart/2005/8/layout/list1"/>
    <dgm:cxn modelId="{92A3D21D-521E-48BC-95F0-7D427D567401}" type="presParOf" srcId="{914B2967-11D9-4BE9-A3F4-DCD82EED4BB0}" destId="{86BA4122-94BE-4CCB-B459-07D2E681F2B0}" srcOrd="20" destOrd="0" presId="urn:microsoft.com/office/officeart/2005/8/layout/list1"/>
    <dgm:cxn modelId="{AE240045-46DC-4A8E-9FDC-DCCAFE996BC1}" type="presParOf" srcId="{86BA4122-94BE-4CCB-B459-07D2E681F2B0}" destId="{38A412CC-110F-47BF-9338-311A2030F80C}" srcOrd="0" destOrd="0" presId="urn:microsoft.com/office/officeart/2005/8/layout/list1"/>
    <dgm:cxn modelId="{FB82E88F-C6E8-4671-A89E-EBBB6688BAC7}" type="presParOf" srcId="{86BA4122-94BE-4CCB-B459-07D2E681F2B0}" destId="{997E49AF-FB32-4D33-B41C-179F58F2A4AB}" srcOrd="1" destOrd="0" presId="urn:microsoft.com/office/officeart/2005/8/layout/list1"/>
    <dgm:cxn modelId="{693884BF-F54D-44B5-8C15-A6357AA38A20}" type="presParOf" srcId="{914B2967-11D9-4BE9-A3F4-DCD82EED4BB0}" destId="{84A1F043-E53D-451E-BF95-E407691DAC9A}" srcOrd="21" destOrd="0" presId="urn:microsoft.com/office/officeart/2005/8/layout/list1"/>
    <dgm:cxn modelId="{1C7A6D4E-D534-4D9D-9247-18A7D3B6B3EF}" type="presParOf" srcId="{914B2967-11D9-4BE9-A3F4-DCD82EED4BB0}" destId="{5CF59BB6-3959-490D-90BE-DFF6A5127658}" srcOrd="22" destOrd="0" presId="urn:microsoft.com/office/officeart/2005/8/layout/list1"/>
    <dgm:cxn modelId="{6E6B7D4F-F8EA-4D6F-BB58-D9B70C2E0AFD}" type="presParOf" srcId="{914B2967-11D9-4BE9-A3F4-DCD82EED4BB0}" destId="{12A622A5-88D0-46F2-B06B-D223F018DF90}" srcOrd="23" destOrd="0" presId="urn:microsoft.com/office/officeart/2005/8/layout/list1"/>
    <dgm:cxn modelId="{C5B034A3-68B7-4219-83B9-947B18B6A39E}" type="presParOf" srcId="{914B2967-11D9-4BE9-A3F4-DCD82EED4BB0}" destId="{3F269A99-9057-4767-A20F-C4B249AE1841}" srcOrd="24" destOrd="0" presId="urn:microsoft.com/office/officeart/2005/8/layout/list1"/>
    <dgm:cxn modelId="{62E9286B-9C94-4831-92AA-6E5620CC9610}" type="presParOf" srcId="{3F269A99-9057-4767-A20F-C4B249AE1841}" destId="{D123CCF2-ACF9-425B-99AC-62B8A506EF77}" srcOrd="0" destOrd="0" presId="urn:microsoft.com/office/officeart/2005/8/layout/list1"/>
    <dgm:cxn modelId="{4685E2E1-E9A6-4D95-8B47-738E5C1518DA}" type="presParOf" srcId="{3F269A99-9057-4767-A20F-C4B249AE1841}" destId="{69D2B538-AC23-4231-A2A1-8BB0EF8F0635}" srcOrd="1" destOrd="0" presId="urn:microsoft.com/office/officeart/2005/8/layout/list1"/>
    <dgm:cxn modelId="{114B668E-B3BC-4E8B-943B-001537B4CBDF}" type="presParOf" srcId="{914B2967-11D9-4BE9-A3F4-DCD82EED4BB0}" destId="{A06D84B5-F2E5-4021-834C-8A1AECBE7FE8}" srcOrd="25" destOrd="0" presId="urn:microsoft.com/office/officeart/2005/8/layout/list1"/>
    <dgm:cxn modelId="{A9031D02-233B-4048-9ED8-7E9E6D85CE69}" type="presParOf" srcId="{914B2967-11D9-4BE9-A3F4-DCD82EED4BB0}" destId="{6D6289E1-6A0C-4475-BE4E-318268CE6490}" srcOrd="2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511FC-D906-48CC-9E29-4930ACEEE70C}" type="datetimeFigureOut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CA54A-9B47-4BC9-A83E-172AFD5A45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CA54A-9B47-4BC9-A83E-172AFD5A45F0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A71446-E854-4D97-9ECF-20ADB9BD7DD3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012E8-353D-4719-9BAC-5DBEE25F332C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F65F48-BD94-4F5E-AF22-62A83E74043A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569FC-34A6-4EDF-A01A-F422874530C2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E87A0B-1C0B-41DA-A379-E58853175644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FDCF74-BA63-4332-8A88-88122868FFB7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7F8535-A837-4995-AF39-2412EA5B1644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964C8F-D3ED-4D04-8686-D77BBBBCA857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4D44E-C77E-42FC-8F0F-D7418EBAFCF6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BBA5EE-221D-42F9-B62E-76CBBB4E5542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EA45F3-651E-4685-B9A9-FB3BDB5DFD40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8CC080-D9A4-4DCA-9B20-965FA60437A6}" type="datetime1">
              <a:rPr lang="ko-KR" altLang="en-US" smtClean="0"/>
              <a:t>2012-10-09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11813-44BC-4507-BE20-B2BA6AB150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86050" y="5786454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이상후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김현욱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박수환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신재우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박민연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김현욱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박현진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42910" y="357166"/>
            <a:ext cx="3937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Chapter 06</a:t>
            </a:r>
            <a:endParaRPr lang="ko-KR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4348" y="1285860"/>
            <a:ext cx="690445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4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파일과 디렉터리의 </a:t>
            </a:r>
            <a:endParaRPr lang="en-US" altLang="ko-KR" sz="44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ko-KR" altLang="en-US" sz="4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생</a:t>
            </a:r>
            <a:r>
              <a:rPr lang="ko-KR" altLang="en-US" sz="4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성</a:t>
            </a:r>
            <a:r>
              <a:rPr lang="en-US" altLang="ko-KR" sz="4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, </a:t>
            </a:r>
            <a:r>
              <a:rPr lang="ko-KR" altLang="en-US" sz="4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이동</a:t>
            </a:r>
            <a:r>
              <a:rPr lang="en-US" altLang="ko-KR" sz="4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, </a:t>
            </a:r>
            <a:r>
              <a:rPr lang="ko-KR" altLang="en-US" sz="4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이름변경</a:t>
            </a:r>
            <a:r>
              <a:rPr lang="en-US" altLang="ko-KR" sz="4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, </a:t>
            </a:r>
            <a:r>
              <a:rPr lang="ko-KR" altLang="en-US" sz="4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삭제</a:t>
            </a:r>
            <a:endParaRPr lang="ko-KR" altLang="en-US" sz="4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8926" y="542926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조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1200" b="1" dirty="0" smtClean="0"/>
              <a:t>cp</a:t>
            </a:r>
            <a:r>
              <a:rPr lang="ko-KR" altLang="en-US" sz="1200" b="1" dirty="0" smtClean="0"/>
              <a:t>명령어로는 일반적인 </a:t>
            </a:r>
            <a:r>
              <a:rPr lang="en-US" altLang="ko-KR" sz="1200" b="1" dirty="0" smtClean="0"/>
              <a:t>Unix </a:t>
            </a:r>
            <a:r>
              <a:rPr lang="ko-KR" altLang="en-US" sz="1400" b="1" dirty="0" smtClean="0"/>
              <a:t>시스템에서</a:t>
            </a:r>
            <a:r>
              <a:rPr lang="ko-KR" altLang="en-US" sz="1200" b="1" dirty="0" smtClean="0"/>
              <a:t> 디렉터리 복사를 허용하지 않는다</a:t>
            </a:r>
            <a:r>
              <a:rPr lang="en-US" altLang="ko-KR" sz="1200" b="1" dirty="0" smtClean="0"/>
              <a:t>.</a:t>
            </a:r>
            <a:endParaRPr lang="ko-KR" altLang="en-US" sz="1200" b="1" dirty="0" smtClean="0"/>
          </a:p>
          <a:p>
            <a:pPr fontAlgn="base"/>
            <a:r>
              <a:rPr lang="ko-KR" altLang="en-US" sz="1200" b="1" dirty="0" smtClean="0"/>
              <a:t>현재 </a:t>
            </a:r>
            <a:r>
              <a:rPr lang="ko-KR" altLang="en-US" sz="1200" b="1" dirty="0" err="1" smtClean="0"/>
              <a:t>리눅스</a:t>
            </a:r>
            <a:r>
              <a:rPr lang="ko-KR" altLang="en-US" sz="1200" b="1" dirty="0" smtClean="0"/>
              <a:t> 때 사용하는 </a:t>
            </a:r>
            <a:r>
              <a:rPr lang="en-US" altLang="ko-KR" sz="1200" b="1" dirty="0" smtClean="0"/>
              <a:t>Fedora </a:t>
            </a:r>
            <a:r>
              <a:rPr lang="ko-KR" altLang="en-US" sz="1200" b="1" dirty="0" smtClean="0"/>
              <a:t>시스템에서는 </a:t>
            </a:r>
            <a:r>
              <a:rPr lang="en-US" altLang="ko-KR" sz="1200" b="1" dirty="0" smtClean="0"/>
              <a:t>–R , -r </a:t>
            </a:r>
            <a:r>
              <a:rPr lang="ko-KR" altLang="en-US" sz="1200" b="1" dirty="0" smtClean="0"/>
              <a:t>이 같은 옵션 으로 사용된다</a:t>
            </a:r>
            <a:r>
              <a:rPr lang="en-US" altLang="ko-KR" sz="1200" b="1" dirty="0" smtClean="0"/>
              <a:t>.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cp</a:t>
            </a:r>
            <a:r>
              <a:rPr lang="ko-KR" altLang="en-US" sz="1200" b="1" dirty="0" smtClean="0"/>
              <a:t>의 다양한 명령어들</a:t>
            </a:r>
          </a:p>
          <a:p>
            <a:pPr fontAlgn="base"/>
            <a:r>
              <a:rPr lang="en-US" altLang="ko-KR" sz="1200" b="1" dirty="0" smtClean="0"/>
              <a:t>-a, --archive : </a:t>
            </a:r>
            <a:r>
              <a:rPr lang="ko-KR" altLang="en-US" sz="1200" b="1" dirty="0" smtClean="0"/>
              <a:t>원본 파일의 속성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링크 정보들을 그대로 유지하면서 복사한다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이 옵션은 </a:t>
            </a:r>
            <a:r>
              <a:rPr lang="en-US" altLang="ko-KR" sz="1200" b="1" dirty="0" smtClean="0"/>
              <a:t>-</a:t>
            </a:r>
            <a:r>
              <a:rPr lang="en-US" altLang="ko-KR" sz="1200" b="1" dirty="0" err="1" smtClean="0"/>
              <a:t>dR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옵션과 같은 역할을 합니다</a:t>
            </a:r>
            <a:r>
              <a:rPr lang="en-US" altLang="ko-KR" sz="1200" b="1" dirty="0" smtClean="0"/>
              <a:t>. (</a:t>
            </a:r>
            <a:r>
              <a:rPr lang="ko-KR" altLang="en-US" sz="1200" b="1" dirty="0" smtClean="0"/>
              <a:t>데이터 </a:t>
            </a:r>
            <a:r>
              <a:rPr lang="ko-KR" altLang="en-US" sz="1200" b="1" dirty="0" err="1" smtClean="0"/>
              <a:t>백업시</a:t>
            </a:r>
            <a:r>
              <a:rPr lang="ko-KR" altLang="en-US" sz="1200" b="1" dirty="0" smtClean="0"/>
              <a:t> 중요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-b, --backup : </a:t>
            </a:r>
            <a:r>
              <a:rPr lang="ko-KR" altLang="en-US" sz="1200" b="1" dirty="0" smtClean="0"/>
              <a:t>복사할 대상이 이미 있어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이것을 덮어쓰거나 </a:t>
            </a:r>
            <a:r>
              <a:rPr lang="ko-KR" altLang="en-US" sz="1200" b="1" dirty="0" err="1" smtClean="0"/>
              <a:t>지울경우에</a:t>
            </a:r>
            <a:r>
              <a:rPr lang="ko-KR" altLang="en-US" sz="1200" b="1" dirty="0" smtClean="0"/>
              <a:t> 대비해 </a:t>
            </a:r>
            <a:r>
              <a:rPr lang="ko-KR" altLang="en-US" sz="1200" b="1" dirty="0" err="1" smtClean="0"/>
              <a:t>백업본을</a:t>
            </a:r>
            <a:r>
              <a:rPr lang="ko-KR" altLang="en-US" sz="1200" b="1" dirty="0" smtClean="0"/>
              <a:t> 만듭니다</a:t>
            </a:r>
            <a:r>
              <a:rPr lang="en-US" altLang="ko-KR" sz="1200" b="1" dirty="0" smtClean="0"/>
              <a:t>. 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-d, --no-dereference </a:t>
            </a:r>
            <a:endParaRPr lang="ko-KR" altLang="en-US" sz="1200" b="1" dirty="0" smtClean="0"/>
          </a:p>
          <a:p>
            <a:pPr fontAlgn="base"/>
            <a:r>
              <a:rPr lang="ko-KR" altLang="en-US" sz="1200" b="1" dirty="0" smtClean="0"/>
              <a:t>만약 복사할 원본이 </a:t>
            </a:r>
            <a:r>
              <a:rPr lang="ko-KR" altLang="en-US" sz="1200" b="1" dirty="0" err="1" smtClean="0"/>
              <a:t>심볼릭</a:t>
            </a:r>
            <a:r>
              <a:rPr lang="ko-KR" altLang="en-US" sz="1200" b="1" dirty="0" smtClean="0"/>
              <a:t> 파일이면</a:t>
            </a:r>
            <a:r>
              <a:rPr lang="en-US" altLang="ko-KR" sz="1200" b="1" dirty="0" smtClean="0"/>
              <a:t>, cp </a:t>
            </a:r>
            <a:r>
              <a:rPr lang="ko-KR" altLang="en-US" sz="1200" b="1" dirty="0" smtClean="0"/>
              <a:t>명령은 그 </a:t>
            </a:r>
            <a:r>
              <a:rPr lang="ko-KR" altLang="en-US" sz="1200" b="1" dirty="0" err="1" smtClean="0"/>
              <a:t>심볼릭</a:t>
            </a:r>
            <a:r>
              <a:rPr lang="ko-KR" altLang="en-US" sz="1200" b="1" dirty="0" smtClean="0"/>
              <a:t> 대상이 되는 파일을 복사합니다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이렇게 하지 않고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단지 그 </a:t>
            </a:r>
            <a:r>
              <a:rPr lang="ko-KR" altLang="en-US" sz="1200" b="1" dirty="0" err="1" smtClean="0"/>
              <a:t>심볼릭</a:t>
            </a:r>
            <a:r>
              <a:rPr lang="ko-KR" altLang="en-US" sz="1200" b="1" dirty="0" smtClean="0"/>
              <a:t> 파일 자체를 </a:t>
            </a:r>
            <a:r>
              <a:rPr lang="ko-KR" altLang="en-US" sz="1200" b="1" dirty="0" err="1" smtClean="0"/>
              <a:t>심볼릭</a:t>
            </a:r>
            <a:r>
              <a:rPr lang="ko-KR" altLang="en-US" sz="1200" b="1" dirty="0" smtClean="0"/>
              <a:t> 정보와 함께 복사하고 할 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 옵션을 사용합니다</a:t>
            </a:r>
            <a:r>
              <a:rPr lang="en-US" altLang="ko-KR" sz="1200" b="1" dirty="0" smtClean="0"/>
              <a:t>. 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-f, --force : </a:t>
            </a:r>
            <a:r>
              <a:rPr lang="ko-KR" altLang="en-US" sz="1200" b="1" dirty="0" smtClean="0"/>
              <a:t>만약 복사 대상 파일이 이미 있으면 강제로 지우고 복사합니다</a:t>
            </a:r>
            <a:r>
              <a:rPr lang="en-US" altLang="ko-KR" sz="1200" b="1" dirty="0" smtClean="0"/>
              <a:t>. 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, --interactive : </a:t>
            </a:r>
            <a:r>
              <a:rPr lang="ko-KR" altLang="en-US" sz="1200" b="1" dirty="0" smtClean="0"/>
              <a:t>만약 복사 대상 파일 이미 있으면 사용자에게 어떻게 처리 할 것인지 물어보는 프롬프트를 나타나게 합니다</a:t>
            </a:r>
            <a:r>
              <a:rPr lang="en-US" altLang="ko-KR" sz="1200" b="1" dirty="0" smtClean="0"/>
              <a:t>. 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-l, --link : </a:t>
            </a:r>
            <a:r>
              <a:rPr lang="ko-KR" altLang="en-US" sz="1200" b="1" dirty="0" smtClean="0"/>
              <a:t>하드링크 형식으로 복사한다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물론 하드 링크형식이기에 경로는 복사할 수 없습니다</a:t>
            </a:r>
            <a:r>
              <a:rPr lang="en-US" altLang="ko-KR" sz="1200" b="1" dirty="0" smtClean="0"/>
              <a:t>. 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-p ,--preserve : </a:t>
            </a:r>
            <a:r>
              <a:rPr lang="ko-KR" altLang="en-US" sz="1200" b="1" dirty="0" smtClean="0"/>
              <a:t>원본 파일의 소유주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그룹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권한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시간정보들이 그대로 보존되어 복사됩니다</a:t>
            </a:r>
            <a:r>
              <a:rPr lang="en-US" altLang="ko-KR" sz="1200" b="1" dirty="0" smtClean="0"/>
              <a:t>. (</a:t>
            </a:r>
            <a:r>
              <a:rPr lang="ko-KR" altLang="en-US" sz="1200" b="1" dirty="0" smtClean="0"/>
              <a:t>데이터 </a:t>
            </a:r>
            <a:r>
              <a:rPr lang="ko-KR" altLang="en-US" sz="1200" b="1" dirty="0" err="1" smtClean="0"/>
              <a:t>백업시</a:t>
            </a:r>
            <a:r>
              <a:rPr lang="ko-KR" altLang="en-US" sz="1200" b="1" dirty="0" smtClean="0"/>
              <a:t> 중요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-R, -r , --recursive : </a:t>
            </a:r>
            <a:r>
              <a:rPr lang="ko-KR" altLang="en-US" sz="1200" b="1" dirty="0" smtClean="0"/>
              <a:t>경로를 복사할 경우에는 그 안에 포함된 모든 하위경로와 파일들을 모두 복사합니다</a:t>
            </a:r>
            <a:r>
              <a:rPr lang="en-US" altLang="ko-KR" sz="1200" b="1" dirty="0" smtClean="0"/>
              <a:t>. (</a:t>
            </a:r>
            <a:r>
              <a:rPr lang="ko-KR" altLang="en-US" sz="1200" b="1" dirty="0" smtClean="0"/>
              <a:t>데이터 </a:t>
            </a:r>
            <a:r>
              <a:rPr lang="ko-KR" altLang="en-US" sz="1200" b="1" dirty="0" err="1" smtClean="0"/>
              <a:t>백업시</a:t>
            </a:r>
            <a:r>
              <a:rPr lang="ko-KR" altLang="en-US" sz="1200" b="1" dirty="0" smtClean="0"/>
              <a:t> 중요</a:t>
            </a:r>
            <a:r>
              <a:rPr lang="en-US" altLang="ko-KR" sz="1200" b="1" dirty="0" smtClean="0"/>
              <a:t>)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-s, --symbolic-link </a:t>
            </a:r>
            <a:endParaRPr lang="ko-KR" altLang="en-US" sz="1200" b="1" dirty="0" smtClean="0"/>
          </a:p>
          <a:p>
            <a:pPr fontAlgn="base"/>
            <a:r>
              <a:rPr lang="ko-KR" altLang="en-US" sz="1200" b="1" dirty="0" smtClean="0"/>
              <a:t>경로가 아닌 일반 파일을 </a:t>
            </a:r>
            <a:r>
              <a:rPr lang="ko-KR" altLang="en-US" sz="1200" b="1" dirty="0" err="1" smtClean="0"/>
              <a:t>심블릭</a:t>
            </a:r>
            <a:r>
              <a:rPr lang="ko-KR" altLang="en-US" sz="1200" b="1" dirty="0" smtClean="0"/>
              <a:t> 링크 형식으로 복사한다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이때는 복사할 원본 파일 이름은 절대경로</a:t>
            </a:r>
            <a:r>
              <a:rPr lang="en-US" altLang="ko-KR" sz="1200" b="1" dirty="0" smtClean="0"/>
              <a:t>(`/'</a:t>
            </a:r>
            <a:r>
              <a:rPr lang="ko-KR" altLang="en-US" sz="1200" b="1" dirty="0" smtClean="0"/>
              <a:t>로 시작하는 경로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로 지정된 파일이름이어야 합니다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심블릭</a:t>
            </a:r>
            <a:r>
              <a:rPr lang="ko-KR" altLang="en-US" sz="1200" b="1" dirty="0" smtClean="0"/>
              <a:t> 링크를 지원하지 않는 시스템에서 </a:t>
            </a:r>
            <a:r>
              <a:rPr lang="ko-KR" altLang="en-US" sz="1200" b="1" dirty="0" err="1" smtClean="0"/>
              <a:t>이옵션을</a:t>
            </a:r>
            <a:r>
              <a:rPr lang="ko-KR" altLang="en-US" sz="1200" b="1" dirty="0" smtClean="0"/>
              <a:t> 사용할 경우에는 오류 메시지를 보여줍니다</a:t>
            </a:r>
            <a:r>
              <a:rPr lang="en-US" altLang="ko-KR" sz="1200" b="1" dirty="0" smtClean="0"/>
              <a:t>. 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-u, --update : </a:t>
            </a:r>
            <a:r>
              <a:rPr lang="ko-KR" altLang="en-US" sz="1200" b="1" dirty="0" smtClean="0"/>
              <a:t>복사할 대상이 이미 있는데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 파일의 변경 날짜가 같거나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더 최근의 것이면 복사하지 않습니다</a:t>
            </a:r>
            <a:r>
              <a:rPr lang="en-US" altLang="ko-KR" sz="1200" b="1" dirty="0" smtClean="0"/>
              <a:t>. 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-v, --verbose : </a:t>
            </a:r>
            <a:r>
              <a:rPr lang="ko-KR" altLang="en-US" sz="1200" b="1" dirty="0" smtClean="0"/>
              <a:t>각 파일의 복사 상태를 자세히 보여줍니다</a:t>
            </a:r>
            <a:r>
              <a:rPr lang="en-US" altLang="ko-KR" sz="1200" b="1" dirty="0" smtClean="0"/>
              <a:t>. </a:t>
            </a:r>
            <a:endParaRPr lang="ko-KR" altLang="en-US" sz="1200" b="1" dirty="0" smtClean="0"/>
          </a:p>
          <a:p>
            <a:pPr fontAlgn="base"/>
            <a:r>
              <a:rPr lang="en-US" altLang="ko-KR" sz="1200" b="1" dirty="0" smtClean="0"/>
              <a:t>-x, --one-file-system : </a:t>
            </a:r>
            <a:r>
              <a:rPr lang="ko-KR" altLang="en-US" sz="1200" b="1" dirty="0" smtClean="0"/>
              <a:t>원본과 대상 파일의 파일 시스템이 다를 경우에는 복사하지 않습니다</a:t>
            </a:r>
            <a:r>
              <a:rPr lang="en-US" altLang="ko-KR" sz="1200" b="1" dirty="0" smtClean="0"/>
              <a:t>.</a:t>
            </a:r>
            <a:endParaRPr lang="ko-KR" altLang="en-US" sz="1200" b="1" dirty="0" smtClean="0"/>
          </a:p>
          <a:p>
            <a:endParaRPr lang="ko-KR" altLang="en-US" sz="12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cp</a:t>
            </a:r>
            <a:r>
              <a:rPr lang="ko-KR" altLang="en-US" dirty="0" smtClean="0">
                <a:solidFill>
                  <a:srgbClr val="FF0000"/>
                </a:solidFill>
              </a:rPr>
              <a:t>명령어 옵</a:t>
            </a:r>
            <a:r>
              <a:rPr lang="ko-KR" altLang="en-US" dirty="0" smtClean="0">
                <a:solidFill>
                  <a:srgbClr val="FF0000"/>
                </a:solidFill>
              </a:rPr>
              <a:t>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49486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이동하기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</a:t>
            </a:r>
            <a:r>
              <a:rPr lang="ko-KR" altLang="en-US" dirty="0" smtClean="0"/>
              <a:t>와는 달리 </a:t>
            </a:r>
            <a:r>
              <a:rPr lang="en-US" altLang="ko-KR" dirty="0" err="1" smtClean="0"/>
              <a:t>mv</a:t>
            </a:r>
            <a:r>
              <a:rPr lang="ko-KR" altLang="en-US" dirty="0" smtClean="0"/>
              <a:t>는 원본의 위치를 바꾼다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디렉터리의 위치를 물리적으로 이동한다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 descr="first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428868"/>
            <a:ext cx="8286776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49486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이동하기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파일을 한번에 다른 디렉터리로 옮기기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한꺼번에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071678"/>
            <a:ext cx="7286676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49486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이동하기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디렉터리를 수정된 이름으로 옮기기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단 사용중인 파일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디렉터리는 예외</a:t>
            </a:r>
            <a:r>
              <a:rPr lang="en-US" altLang="ko-KR" dirty="0" smtClean="0"/>
              <a:t>)</a:t>
            </a:r>
          </a:p>
        </p:txBody>
      </p:sp>
      <p:pic>
        <p:nvPicPr>
          <p:cNvPr id="8" name="그림 7" descr="파일명바꾸기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00306"/>
            <a:ext cx="7643866" cy="38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49486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이동하기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Unix</a:t>
            </a:r>
            <a:r>
              <a:rPr lang="ko-KR" altLang="en-US" dirty="0" smtClean="0"/>
              <a:t>시스템은 파일 덮어쓰기를 기본적으로 허용한다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해결방안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무조건적인 파일 덮어쓰기를 금지하는 설정을 하는 방법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2.-i </a:t>
            </a:r>
            <a:r>
              <a:rPr lang="ko-KR" altLang="en-US" dirty="0" smtClean="0"/>
              <a:t>플래그를 사용한다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셀 </a:t>
            </a:r>
            <a:r>
              <a:rPr lang="ko-KR" altLang="en-US" dirty="0" err="1" smtClean="0"/>
              <a:t>앨리어스를</a:t>
            </a:r>
            <a:r>
              <a:rPr lang="ko-KR" altLang="en-US" dirty="0" smtClean="0"/>
              <a:t> 사용하여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{28</a:t>
            </a:r>
            <a:r>
              <a:rPr lang="ko-KR" altLang="en-US" dirty="0" smtClean="0"/>
              <a:t>장 참조</a:t>
            </a:r>
            <a:r>
              <a:rPr lang="en-US" altLang="ko-KR" dirty="0" smtClean="0"/>
              <a:t>}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(alias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=‘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411202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이름 변경하기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dirty="0" err="1" smtClean="0"/>
              <a:t>mv</a:t>
            </a:r>
            <a:r>
              <a:rPr lang="ko-KR" altLang="en-US" sz="2800" b="1" dirty="0" smtClean="0"/>
              <a:t> 명령어는 </a:t>
            </a:r>
            <a:r>
              <a:rPr lang="en-US" altLang="ko-KR" sz="2800" b="1" dirty="0" smtClean="0"/>
              <a:t>Move. 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ko-KR" altLang="en-US" sz="2800" b="1" dirty="0" smtClean="0"/>
              <a:t>즉 </a:t>
            </a:r>
            <a:r>
              <a:rPr lang="ko-KR" altLang="en-US" sz="2800" b="1" dirty="0" smtClean="0"/>
              <a:t>파일을 이동시키는 명령이지만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파일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또는 </a:t>
            </a:r>
            <a:r>
              <a:rPr lang="ko-KR" altLang="en-US" sz="2800" b="1" dirty="0" err="1" smtClean="0"/>
              <a:t>디렉토리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 명을 변경하는 기능도 있다</a:t>
            </a:r>
            <a:r>
              <a:rPr lang="en-US" altLang="ko-KR" sz="2800" b="1" dirty="0" smtClean="0"/>
              <a:t>.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ex) </a:t>
            </a:r>
            <a:r>
              <a:rPr lang="en-US" altLang="ko-KR" sz="2800" dirty="0" err="1" smtClean="0"/>
              <a:t>mv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test.out</a:t>
            </a:r>
            <a:r>
              <a:rPr lang="en-US" altLang="ko-KR" sz="2800" dirty="0" smtClean="0"/>
              <a:t> test.txt</a:t>
            </a:r>
          </a:p>
          <a:p>
            <a:pPr marL="0" indent="0">
              <a:buNone/>
            </a:pPr>
            <a:r>
              <a:rPr lang="en-US" altLang="ko-KR" sz="2400" dirty="0" smtClean="0">
                <a:sym typeface="Wingdings" pitchFamily="2" charset="2"/>
              </a:rPr>
              <a:t> - </a:t>
            </a:r>
            <a:r>
              <a:rPr lang="en-US" altLang="ko-KR" sz="2400" b="1" dirty="0" err="1" smtClean="0">
                <a:sym typeface="Wingdings" pitchFamily="2" charset="2"/>
              </a:rPr>
              <a:t>test.out</a:t>
            </a:r>
            <a:r>
              <a:rPr lang="ko-KR" altLang="en-US" sz="2400" dirty="0" smtClean="0">
                <a:sym typeface="Wingdings" pitchFamily="2" charset="2"/>
              </a:rPr>
              <a:t>이라는 파일을 </a:t>
            </a:r>
            <a:r>
              <a:rPr lang="en-US" altLang="ko-KR" sz="2400" b="1" dirty="0" smtClean="0">
                <a:sym typeface="Wingdings" pitchFamily="2" charset="2"/>
              </a:rPr>
              <a:t>test.txt</a:t>
            </a:r>
            <a:r>
              <a:rPr lang="ko-KR" altLang="en-US" sz="2400" dirty="0" smtClean="0">
                <a:sym typeface="Wingdings" pitchFamily="2" charset="2"/>
              </a:rPr>
              <a:t>라는 파일명으로 변경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ko-KR" altLang="en-US" sz="2400" dirty="0"/>
          </a:p>
        </p:txBody>
      </p:sp>
      <p:pic>
        <p:nvPicPr>
          <p:cNvPr id="5" name="Picture 2" descr="E:\Users\hjhome2000\Desktop\Parallels Picture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98" t="13776" r="24384" b="44881"/>
          <a:stretch/>
        </p:blipFill>
        <p:spPr bwMode="auto">
          <a:xfrm>
            <a:off x="1571604" y="4000504"/>
            <a:ext cx="6002709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939756" y="4864600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99596" y="5152632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99596" y="457656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411202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이름 변경하기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mv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cp</a:t>
            </a:r>
            <a:r>
              <a:rPr lang="ko-KR" altLang="en-US" sz="2400" dirty="0" smtClean="0"/>
              <a:t>와 같은 명령을 사용할 때 이미 대상 파일이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존재할 경우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/>
              <a:t>이미 존재하는 파일을 덮어쓸 가능성이 있다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mv</a:t>
            </a:r>
            <a:r>
              <a:rPr lang="ko-KR" altLang="en-US" sz="2400" dirty="0" smtClean="0"/>
              <a:t>의 원본이 파일일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변경할 파일명과 같은 </a:t>
            </a:r>
            <a:r>
              <a:rPr lang="ko-KR" altLang="en-US" sz="2400" dirty="0" err="1" smtClean="0"/>
              <a:t>디렉토리가</a:t>
            </a:r>
            <a:r>
              <a:rPr lang="ko-KR" altLang="en-US" sz="2400" dirty="0" smtClean="0"/>
              <a:t> 이미 존재할 경우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/>
              <a:t>원본 파일은 대상 </a:t>
            </a:r>
            <a:r>
              <a:rPr lang="ko-KR" altLang="en-US" sz="2400" b="1" dirty="0" err="1" smtClean="0"/>
              <a:t>디렉토리</a:t>
            </a:r>
            <a:r>
              <a:rPr lang="ko-KR" altLang="en-US" sz="2400" b="1" dirty="0" smtClean="0"/>
              <a:t> 안으로 이동된다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</a:p>
          <a:p>
            <a:r>
              <a:rPr lang="ko-KR" altLang="en-US" sz="2400" dirty="0" err="1" smtClean="0"/>
              <a:t>디렉토리</a:t>
            </a:r>
            <a:r>
              <a:rPr lang="ko-KR" altLang="en-US" sz="2400" dirty="0" smtClean="0"/>
              <a:t> 명을 변경할 때 </a:t>
            </a:r>
            <a:r>
              <a:rPr lang="en-US" altLang="ko-KR" sz="2400" dirty="0" err="1" smtClean="0"/>
              <a:t>mv</a:t>
            </a:r>
            <a:r>
              <a:rPr lang="ko-KR" altLang="en-US" sz="2400" dirty="0" smtClean="0"/>
              <a:t>의 몇몇 버전은 </a:t>
            </a:r>
            <a:r>
              <a:rPr lang="ko-KR" altLang="en-US" sz="2400" b="1" dirty="0" smtClean="0"/>
              <a:t>이미 대상 디렉토리가 존재할 경우 </a:t>
            </a:r>
            <a:r>
              <a:rPr lang="ko-KR" altLang="en-US" sz="2400" b="1" dirty="0" err="1" smtClean="0"/>
              <a:t>디렉토리를</a:t>
            </a:r>
            <a:r>
              <a:rPr lang="ko-KR" altLang="en-US" sz="2400" b="1" dirty="0" smtClean="0"/>
              <a:t> 덮어쓰게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411202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이름 변경하기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보통 한 개의 파일의 이름을 변경할 때는 </a:t>
            </a:r>
            <a:r>
              <a:rPr lang="en-US" altLang="ko-KR" sz="2400" dirty="0" err="1" smtClean="0"/>
              <a:t>mv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명령어를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사용하나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여러 개의 파일 명을 한꺼번에 바꿀 경우에는 </a:t>
            </a:r>
            <a:r>
              <a:rPr lang="en-US" altLang="ko-KR" sz="2400" b="1" dirty="0" smtClean="0"/>
              <a:t>rename </a:t>
            </a:r>
            <a:r>
              <a:rPr lang="ko-KR" altLang="en-US" sz="2400" b="1" dirty="0" smtClean="0"/>
              <a:t>명령어 사용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ex</a:t>
            </a:r>
            <a:r>
              <a:rPr lang="en-US" altLang="ko-KR" sz="2400" dirty="0" smtClean="0"/>
              <a:t>) </a:t>
            </a:r>
            <a:r>
              <a:rPr lang="en-US" altLang="ko-KR" sz="2400" b="1" dirty="0" smtClean="0"/>
              <a:t>rename </a:t>
            </a:r>
            <a:r>
              <a:rPr lang="en-US" altLang="ko-KR" sz="2400" b="1" dirty="0" smtClean="0">
                <a:solidFill>
                  <a:srgbClr val="92D050"/>
                </a:solidFill>
              </a:rPr>
              <a:t>.out 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.txt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*.out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1800" b="1" dirty="0" smtClean="0"/>
              <a:t>&gt;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*.out</a:t>
            </a:r>
            <a:r>
              <a:rPr lang="ko-KR" altLang="en-US" sz="1800" dirty="0" smtClean="0"/>
              <a:t>이라는 문자열이 포함된 파일들에서 </a:t>
            </a:r>
            <a:r>
              <a:rPr lang="en-US" altLang="ko-KR" sz="1800" b="1" dirty="0" smtClean="0">
                <a:solidFill>
                  <a:srgbClr val="92D050"/>
                </a:solidFill>
              </a:rPr>
              <a:t>.out</a:t>
            </a:r>
            <a:r>
              <a:rPr lang="ko-KR" altLang="en-US" sz="1800" dirty="0" smtClean="0"/>
              <a:t>이라는 문자열을 </a:t>
            </a:r>
            <a:r>
              <a:rPr lang="en-US" altLang="ko-K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.txt</a:t>
            </a:r>
            <a:r>
              <a:rPr lang="ko-KR" altLang="en-US" sz="1800" dirty="0" smtClean="0"/>
              <a:t>로 변경한다</a:t>
            </a:r>
            <a:r>
              <a:rPr lang="en-US" altLang="ko-KR" sz="1800" dirty="0" smtClean="0"/>
              <a:t>.</a:t>
            </a:r>
            <a:endParaRPr lang="en-US" altLang="ko-KR" sz="2400" dirty="0" smtClean="0"/>
          </a:p>
        </p:txBody>
      </p:sp>
      <p:pic>
        <p:nvPicPr>
          <p:cNvPr id="8" name="Picture 2" descr="E:\Users\hjhome2000\Desktop\Parallels Picture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95" t="15246" r="24423" b="43838"/>
          <a:stretch/>
        </p:blipFill>
        <p:spPr bwMode="auto">
          <a:xfrm>
            <a:off x="1142976" y="3714752"/>
            <a:ext cx="7033846" cy="2919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655144" y="4981734"/>
            <a:ext cx="23042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411202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rmdir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디렉터리 제거 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rmdir</a:t>
            </a:r>
            <a:r>
              <a:rPr lang="en-US" altLang="ko-KR" sz="2400" dirty="0" smtClean="0"/>
              <a:t>(remove directory)</a:t>
            </a:r>
          </a:p>
          <a:p>
            <a:r>
              <a:rPr lang="ko-KR" altLang="en-US" sz="2400" dirty="0" smtClean="0"/>
              <a:t>디렉터리를 제거하기 위해 사용하는 명령어</a:t>
            </a:r>
            <a:endParaRPr lang="en-US" altLang="ko-KR" sz="2400" dirty="0" smtClean="0"/>
          </a:p>
          <a:p>
            <a:r>
              <a:rPr lang="ko-KR" altLang="en-US" sz="2400" dirty="0" smtClean="0"/>
              <a:t>방법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rmdir</a:t>
            </a:r>
            <a:r>
              <a:rPr lang="en-US" altLang="ko-KR" sz="2400" dirty="0" smtClean="0"/>
              <a:t> [</a:t>
            </a:r>
            <a:r>
              <a:rPr lang="ko-KR" altLang="en-US" sz="2400" dirty="0" smtClean="0"/>
              <a:t>디렉터리명</a:t>
            </a:r>
            <a:r>
              <a:rPr lang="en-US" altLang="ko-KR" sz="2400" dirty="0" smtClean="0"/>
              <a:t>]</a:t>
            </a:r>
          </a:p>
          <a:p>
            <a:r>
              <a:rPr lang="en-US" altLang="ko-KR" sz="2400" dirty="0" err="1" smtClean="0"/>
              <a:t>mkdir</a:t>
            </a:r>
            <a:r>
              <a:rPr lang="ko-KR" altLang="en-US" sz="2400" dirty="0" smtClean="0"/>
              <a:t>과 반대로 사용한다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위와 그림을 통해 </a:t>
            </a:r>
            <a:r>
              <a:rPr lang="en-US" altLang="ko-KR" sz="2400" dirty="0" err="1" smtClean="0"/>
              <a:t>rmdir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명령어를 통해 </a:t>
            </a:r>
            <a:r>
              <a:rPr lang="en-US" altLang="ko-KR" sz="2400" dirty="0" err="1" smtClean="0"/>
              <a:t>cpdir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디렉터리가 지워졌음을  </a:t>
            </a:r>
            <a:r>
              <a:rPr lang="ko-KR" altLang="en-US" sz="2400" dirty="0" smtClean="0"/>
              <a:t>알 </a:t>
            </a:r>
            <a:r>
              <a:rPr lang="ko-KR" altLang="en-US" sz="2400" dirty="0" smtClean="0"/>
              <a:t>수 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en-US" altLang="ko-KR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3214686"/>
            <a:ext cx="621030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411202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rmdir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디렉터리 제거 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※</a:t>
            </a:r>
            <a:r>
              <a:rPr lang="ko-KR" altLang="en-US" sz="2400" dirty="0" smtClean="0"/>
              <a:t>주의점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- </a:t>
            </a:r>
            <a:r>
              <a:rPr lang="en-US" altLang="ko-KR" sz="2400" dirty="0" err="1" smtClean="0"/>
              <a:t>rmdir</a:t>
            </a:r>
            <a:r>
              <a:rPr lang="ko-KR" altLang="en-US" sz="2400" dirty="0" smtClean="0"/>
              <a:t>명령어는 비어있는 디렉터리만을 제거 할 수 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위 </a:t>
            </a:r>
            <a:r>
              <a:rPr lang="ko-KR" altLang="en-US" sz="2400" dirty="0" smtClean="0"/>
              <a:t>그림과 같이 </a:t>
            </a:r>
            <a:r>
              <a:rPr lang="ko-KR" altLang="en-US" sz="2400" dirty="0" smtClean="0"/>
              <a:t>디렉터리 안에 </a:t>
            </a:r>
            <a:r>
              <a:rPr lang="ko-KR" altLang="en-US" sz="2400" dirty="0" smtClean="0"/>
              <a:t>파일이 있는 경우 위와 같은 오류가 발생함을 </a:t>
            </a:r>
            <a:r>
              <a:rPr lang="ko-KR" altLang="en-US" sz="2400" dirty="0" smtClean="0"/>
              <a:t>알 </a:t>
            </a:r>
            <a:r>
              <a:rPr lang="ko-KR" altLang="en-US" sz="2400" dirty="0" smtClean="0"/>
              <a:t>수 있다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2928934"/>
            <a:ext cx="5691786" cy="1018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01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r>
              <a:rPr lang="ko-KR" altLang="en-US" sz="5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장에서의 배울 내용</a:t>
            </a:r>
            <a:endParaRPr lang="ko-KR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411202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rmdir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디렉터리 제거 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rmdir</a:t>
            </a:r>
            <a:r>
              <a:rPr lang="ko-KR" altLang="en-US" sz="2400" dirty="0" smtClean="0"/>
              <a:t> 명령어를 사용할 때 접근권한을 잘 </a:t>
            </a:r>
            <a:r>
              <a:rPr lang="ko-KR" altLang="en-US" sz="2400" dirty="0" err="1" smtClean="0"/>
              <a:t>살펴야한다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    </a:t>
            </a:r>
            <a:r>
              <a:rPr lang="ko-KR" altLang="en-US" sz="2400" dirty="0" smtClean="0"/>
              <a:t>제거하려는 디렉터리 보다는 부모 디렉터리의 권한이 중요함을 알 수 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위 </a:t>
            </a:r>
            <a:r>
              <a:rPr lang="ko-KR" altLang="en-US" sz="2400" dirty="0" smtClean="0"/>
              <a:t>그림을 보면 </a:t>
            </a:r>
            <a:r>
              <a:rPr lang="en-US" altLang="ko-KR" sz="2400" dirty="0" err="1" smtClean="0"/>
              <a:t>mmydir</a:t>
            </a:r>
            <a:r>
              <a:rPr lang="ko-KR" altLang="en-US" sz="2400" dirty="0" smtClean="0"/>
              <a:t>을 삭제할 권한이 있음에도 불구하고 </a:t>
            </a:r>
            <a:r>
              <a:rPr lang="en-US" altLang="ko-KR" sz="2400" dirty="0" err="1" smtClean="0"/>
              <a:t>mydir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삭제할 </a:t>
            </a:r>
            <a:r>
              <a:rPr lang="ko-KR" altLang="en-US" sz="2400" dirty="0" smtClean="0"/>
              <a:t>권한이 없어 오류가 발생함을 알 수 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en-US" altLang="ko-KR" sz="24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2928934"/>
            <a:ext cx="576733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393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을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삭제 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- </a:t>
            </a:r>
            <a:r>
              <a:rPr lang="en-US" altLang="ko-KR" sz="2400" b="1" dirty="0" err="1" smtClean="0"/>
              <a:t>rm</a:t>
            </a:r>
            <a:r>
              <a:rPr lang="en-US" altLang="ko-KR" sz="2400" b="1" dirty="0" smtClean="0"/>
              <a:t> (remove, </a:t>
            </a:r>
            <a:r>
              <a:rPr lang="ko-KR" altLang="en-US" sz="2400" b="1" dirty="0" smtClean="0"/>
              <a:t>삭제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명령어 </a:t>
            </a:r>
            <a:r>
              <a:rPr lang="en-US" altLang="ko-KR" sz="2400" b="1" dirty="0" smtClean="0"/>
              <a:t>: </a:t>
            </a:r>
            <a:r>
              <a:rPr lang="en-US" altLang="ko-KR" sz="2400" b="1" dirty="0" err="1" smtClean="0"/>
              <a:t>rm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명령어는 </a:t>
            </a:r>
            <a:r>
              <a:rPr lang="en-US" altLang="ko-KR" sz="2400" b="1" dirty="0" smtClean="0"/>
              <a:t>Unix </a:t>
            </a:r>
            <a:r>
              <a:rPr lang="ko-KR" altLang="en-US" sz="2400" b="1" dirty="0" smtClean="0"/>
              <a:t>명령어 중에서 가장 위험한 명령어이다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삭제한 파일을 임시로 보관하는 방법이나 삭제한 파일을 복구할 수 있는 방법도 없이 </a:t>
            </a:r>
            <a:r>
              <a:rPr lang="en-US" altLang="ko-KR" sz="2400" b="1" dirty="0" err="1" smtClean="0"/>
              <a:t>rm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명령어는 파일을 영구히 삭제한다</a:t>
            </a:r>
            <a:r>
              <a:rPr lang="en-US" altLang="ko-KR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기본 </a:t>
            </a:r>
            <a:r>
              <a:rPr lang="ko-KR" altLang="en-US" sz="2400" b="1" dirty="0" smtClean="0"/>
              <a:t>사용 방법 </a:t>
            </a:r>
            <a:r>
              <a:rPr lang="en-US" altLang="ko-KR" sz="2400" b="1" dirty="0" smtClean="0"/>
              <a:t>: $ </a:t>
            </a:r>
            <a:r>
              <a:rPr lang="en-US" altLang="ko-KR" sz="2400" b="1" dirty="0" err="1" smtClean="0"/>
              <a:t>rm</a:t>
            </a:r>
            <a:r>
              <a:rPr lang="en-US" altLang="ko-KR" sz="2400" b="1" dirty="0" smtClean="0"/>
              <a:t>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224" y="4071942"/>
            <a:ext cx="6877050" cy="1228725"/>
          </a:xfrm>
          <a:prstGeom prst="rect">
            <a:avLst/>
          </a:prstGeom>
        </p:spPr>
      </p:pic>
      <p:sp>
        <p:nvSpPr>
          <p:cNvPr id="11" name="Rounded Rectangle 12"/>
          <p:cNvSpPr/>
          <p:nvPr/>
        </p:nvSpPr>
        <p:spPr>
          <a:xfrm>
            <a:off x="4185094" y="4564294"/>
            <a:ext cx="757989" cy="204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393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을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삭제 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여러 파일 삭제 방법 </a:t>
            </a:r>
            <a:r>
              <a:rPr lang="en-US" altLang="ko-KR" sz="2400" b="1" dirty="0" smtClean="0"/>
              <a:t>: $ </a:t>
            </a:r>
            <a:r>
              <a:rPr lang="en-US" altLang="ko-KR" sz="2400" b="1" dirty="0" err="1" smtClean="0"/>
              <a:t>rm</a:t>
            </a:r>
            <a:r>
              <a:rPr lang="en-US" altLang="ko-KR" sz="2400" b="1" dirty="0" smtClean="0"/>
              <a:t>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 …. [</a:t>
            </a:r>
            <a:r>
              <a:rPr lang="ko-KR" altLang="en-US" sz="2400" b="1" dirty="0" smtClean="0"/>
              <a:t>파일명</a:t>
            </a:r>
            <a:r>
              <a:rPr lang="en-US" altLang="ko-KR" sz="2400" b="1" dirty="0" smtClean="0"/>
              <a:t>]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파일명을 </a:t>
            </a:r>
            <a:r>
              <a:rPr lang="ko-KR" altLang="en-US" sz="2400" dirty="0" smtClean="0">
                <a:solidFill>
                  <a:srgbClr val="FF0000"/>
                </a:solidFill>
              </a:rPr>
              <a:t>공백 단위로 나열하여 </a:t>
            </a:r>
            <a:r>
              <a:rPr lang="ko-KR" altLang="en-US" sz="2400" dirty="0" smtClean="0">
                <a:solidFill>
                  <a:srgbClr val="FF0000"/>
                </a:solidFill>
              </a:rPr>
              <a:t>여러 </a:t>
            </a:r>
            <a:r>
              <a:rPr lang="ko-KR" altLang="en-US" sz="2400" dirty="0" smtClean="0">
                <a:solidFill>
                  <a:srgbClr val="FF0000"/>
                </a:solidFill>
              </a:rPr>
              <a:t>파일을 한번에 지울 수 있다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224" y="3286124"/>
            <a:ext cx="6877050" cy="685800"/>
          </a:xfrm>
          <a:prstGeom prst="rect">
            <a:avLst/>
          </a:prstGeom>
        </p:spPr>
      </p:pic>
      <p:sp>
        <p:nvSpPr>
          <p:cNvPr id="8" name="Rounded Rectangle 10"/>
          <p:cNvSpPr/>
          <p:nvPr/>
        </p:nvSpPr>
        <p:spPr>
          <a:xfrm>
            <a:off x="4146457" y="3286124"/>
            <a:ext cx="1515979" cy="2346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393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을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삭제 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-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플래그</a:t>
            </a:r>
            <a:r>
              <a:rPr lang="en-US" altLang="ko-KR" sz="2400" b="1" dirty="0" smtClean="0"/>
              <a:t> : </a:t>
            </a:r>
            <a:r>
              <a:rPr lang="ko-KR" altLang="en-US" sz="2400" b="1" dirty="0" smtClean="0"/>
              <a:t>파일을 지울 때마다 정말로 지울 것인지에 대한 확인 질문을 한다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파일을 </a:t>
            </a:r>
            <a:r>
              <a:rPr lang="ko-KR" altLang="en-US" sz="2400" dirty="0" smtClean="0">
                <a:solidFill>
                  <a:srgbClr val="FF0000"/>
                </a:solidFill>
              </a:rPr>
              <a:t>삭제하려면 </a:t>
            </a:r>
            <a:r>
              <a:rPr lang="en-US" altLang="ko-KR" sz="2400" dirty="0" smtClean="0">
                <a:solidFill>
                  <a:srgbClr val="FF0000"/>
                </a:solidFill>
              </a:rPr>
              <a:t>y (Yes</a:t>
            </a:r>
            <a:r>
              <a:rPr lang="en-US" altLang="ko-KR" sz="2400" dirty="0" smtClean="0">
                <a:solidFill>
                  <a:srgbClr val="FF0000"/>
                </a:solidFill>
              </a:rPr>
              <a:t>),</a:t>
            </a:r>
            <a:r>
              <a:rPr lang="ko-KR" altLang="en-US" sz="2400" dirty="0" smtClean="0">
                <a:solidFill>
                  <a:srgbClr val="FF0000"/>
                </a:solidFill>
              </a:rPr>
              <a:t>파일을 </a:t>
            </a:r>
            <a:r>
              <a:rPr lang="ko-KR" altLang="en-US" sz="2400" dirty="0" smtClean="0">
                <a:solidFill>
                  <a:srgbClr val="FF0000"/>
                </a:solidFill>
              </a:rPr>
              <a:t>유지하려면 </a:t>
            </a:r>
            <a:r>
              <a:rPr lang="en-US" altLang="ko-KR" sz="2400" dirty="0" smtClean="0">
                <a:solidFill>
                  <a:srgbClr val="FF0000"/>
                </a:solidFill>
              </a:rPr>
              <a:t>n (No)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976" y="3786190"/>
            <a:ext cx="6877050" cy="1457325"/>
          </a:xfrm>
          <a:prstGeom prst="rect">
            <a:avLst/>
          </a:prstGeom>
        </p:spPr>
      </p:pic>
      <p:sp>
        <p:nvSpPr>
          <p:cNvPr id="8" name="Rounded Rectangle 11"/>
          <p:cNvSpPr/>
          <p:nvPr/>
        </p:nvSpPr>
        <p:spPr>
          <a:xfrm>
            <a:off x="4432209" y="3786190"/>
            <a:ext cx="300789" cy="2534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37535" y="4236130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Y / N </a:t>
            </a:r>
            <a:r>
              <a:rPr lang="ko-KR" altLang="en-US" b="1" dirty="0" smtClean="0">
                <a:solidFill>
                  <a:srgbClr val="FF0000"/>
                </a:solidFill>
              </a:rPr>
              <a:t>선택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Right Brace 15"/>
          <p:cNvSpPr/>
          <p:nvPr/>
        </p:nvSpPr>
        <p:spPr>
          <a:xfrm>
            <a:off x="4654793" y="4148264"/>
            <a:ext cx="78206" cy="516983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393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을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삭제 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-r </a:t>
            </a:r>
            <a:r>
              <a:rPr lang="ko-KR" altLang="en-US" sz="2400" b="1" dirty="0" smtClean="0"/>
              <a:t>플래그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디렉터리 계층을 재귀적으로 따라 내려가면서 그 안에 있는 파일들을 모두 지운다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즉 </a:t>
            </a:r>
            <a:r>
              <a:rPr lang="en-US" altLang="ko-KR" sz="2400" b="1" dirty="0" smtClean="0"/>
              <a:t>“$ </a:t>
            </a:r>
            <a:r>
              <a:rPr lang="en-US" altLang="ko-KR" sz="2400" b="1" dirty="0" err="1" smtClean="0"/>
              <a:t>rm</a:t>
            </a:r>
            <a:r>
              <a:rPr lang="en-US" altLang="ko-KR" sz="2400" b="1" dirty="0" smtClean="0"/>
              <a:t> –r [</a:t>
            </a:r>
            <a:r>
              <a:rPr lang="ko-KR" altLang="en-US" sz="2400" b="1" dirty="0" smtClean="0"/>
              <a:t>디렉터리명</a:t>
            </a:r>
            <a:r>
              <a:rPr lang="en-US" altLang="ko-KR" sz="2400" b="1" dirty="0" smtClean="0"/>
              <a:t>]</a:t>
            </a:r>
            <a:r>
              <a:rPr lang="ko-KR" altLang="en-US" sz="2400" b="1" dirty="0" smtClean="0"/>
              <a:t>을 이용하면 해당 디렉터리 안에 담긴 모든 내용과 그 디렉터리까지 전부 지워진다</a:t>
            </a:r>
            <a:r>
              <a:rPr lang="en-US" altLang="ko-KR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r>
              <a:rPr lang="en-US" altLang="ko-KR" sz="2400" dirty="0" err="1" smtClean="0">
                <a:solidFill>
                  <a:srgbClr val="FF0000"/>
                </a:solidFill>
              </a:rPr>
              <a:t>rmtestdir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디렉터리 </a:t>
            </a:r>
            <a:r>
              <a:rPr lang="ko-KR" altLang="en-US" sz="2400" dirty="0" smtClean="0">
                <a:solidFill>
                  <a:srgbClr val="FF0000"/>
                </a:solidFill>
              </a:rPr>
              <a:t>안의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파일 </a:t>
            </a:r>
            <a:r>
              <a:rPr lang="ko-KR" altLang="en-US" sz="2400" dirty="0" smtClean="0">
                <a:solidFill>
                  <a:srgbClr val="FF0000"/>
                </a:solidFill>
              </a:rPr>
              <a:t>리스트출력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224" y="4000504"/>
            <a:ext cx="6877050" cy="1676400"/>
          </a:xfrm>
          <a:prstGeom prst="rect">
            <a:avLst/>
          </a:prstGeom>
        </p:spPr>
      </p:pic>
      <p:sp>
        <p:nvSpPr>
          <p:cNvPr id="12" name="Rounded Rectangle 5"/>
          <p:cNvSpPr/>
          <p:nvPr/>
        </p:nvSpPr>
        <p:spPr>
          <a:xfrm>
            <a:off x="4146457" y="4959024"/>
            <a:ext cx="288758" cy="276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6"/>
          <p:cNvSpPr/>
          <p:nvPr/>
        </p:nvSpPr>
        <p:spPr>
          <a:xfrm>
            <a:off x="2293592" y="5444292"/>
            <a:ext cx="1094874" cy="1965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88466" y="538866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디렉터리 까지 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393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을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삭제 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-f </a:t>
            </a:r>
            <a:r>
              <a:rPr lang="ko-KR" altLang="en-US" sz="2400" b="1" dirty="0" smtClean="0"/>
              <a:t>플래그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파일들을 삭제하는 과정에서 발생하는 경고 메시지나 권한 문제를 무시하고 삭제 명령을 수행한다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사용하는데 위험이 따르기 때문에 사용상에 주의가 요구된다</a:t>
            </a:r>
            <a:r>
              <a:rPr lang="en-US" altLang="ko-KR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FF0000"/>
                </a:solidFill>
              </a:rPr>
              <a:t>권한 경고문 </a:t>
            </a:r>
            <a:r>
              <a:rPr lang="ko-KR" altLang="en-US" sz="2400" dirty="0" smtClean="0">
                <a:solidFill>
                  <a:srgbClr val="FF0000"/>
                </a:solidFill>
              </a:rPr>
              <a:t>사용여</a:t>
            </a:r>
            <a:r>
              <a:rPr lang="ko-KR" altLang="en-US" sz="2400" dirty="0" smtClean="0">
                <a:solidFill>
                  <a:srgbClr val="FF0000"/>
                </a:solidFill>
              </a:rPr>
              <a:t>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r>
              <a:rPr lang="ko-KR" altLang="en-US" sz="2400" dirty="0" smtClean="0"/>
              <a:t>          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224" y="4143380"/>
            <a:ext cx="6877050" cy="1885950"/>
          </a:xfrm>
          <a:prstGeom prst="rect">
            <a:avLst/>
          </a:prstGeom>
        </p:spPr>
      </p:pic>
      <p:sp>
        <p:nvSpPr>
          <p:cNvPr id="11" name="Rounded Rectangle 12"/>
          <p:cNvSpPr/>
          <p:nvPr/>
        </p:nvSpPr>
        <p:spPr>
          <a:xfrm>
            <a:off x="4146457" y="4825732"/>
            <a:ext cx="288758" cy="260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16674" y="4079766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+mj-lt"/>
              </a:rPr>
              <a:t>w </a:t>
            </a:r>
            <a:r>
              <a:rPr lang="ko-KR" altLang="en-US" sz="1400" b="1" dirty="0" smtClean="0">
                <a:solidFill>
                  <a:srgbClr val="FF0000"/>
                </a:solidFill>
                <a:latin typeface="+mj-lt"/>
              </a:rPr>
              <a:t>권한 없음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7" name="Straight Connector 15"/>
          <p:cNvCxnSpPr/>
          <p:nvPr/>
        </p:nvCxnSpPr>
        <p:spPr>
          <a:xfrm>
            <a:off x="845192" y="4320405"/>
            <a:ext cx="10393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8842" y="45369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권한 경고문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339387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을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파일 삭제 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00034" y="1500174"/>
            <a:ext cx="4659986" cy="35718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명령어 플래그를 조합하여 사용하기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496215"/>
            <a:ext cx="4339575" cy="30044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562" y="2500306"/>
            <a:ext cx="4423029" cy="30044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2058886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 –</a:t>
            </a:r>
            <a:r>
              <a:rPr lang="en-US" altLang="ko-KR" b="1" dirty="0" err="1" smtClean="0"/>
              <a:t>ir</a:t>
            </a:r>
            <a:r>
              <a:rPr lang="en-US" altLang="ko-KR" b="1" dirty="0" smtClean="0"/>
              <a:t> [</a:t>
            </a:r>
            <a:r>
              <a:rPr lang="ko-KR" altLang="en-US" b="1" dirty="0" smtClean="0"/>
              <a:t>디렉터리명</a:t>
            </a:r>
            <a:r>
              <a:rPr lang="en-US" altLang="ko-KR" b="1" dirty="0" smtClean="0"/>
              <a:t>]		          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$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 –</a:t>
            </a:r>
            <a:r>
              <a:rPr lang="en-US" altLang="ko-KR" b="1" dirty="0" err="1" smtClean="0"/>
              <a:t>rf</a:t>
            </a:r>
            <a:r>
              <a:rPr lang="en-US" altLang="ko-KR" b="1" dirty="0" smtClean="0"/>
              <a:t> [</a:t>
            </a:r>
            <a:r>
              <a:rPr lang="ko-KR" altLang="en-US" b="1" dirty="0" smtClean="0"/>
              <a:t>디렉터리명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62552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명령어의 위험 최소화하</a:t>
            </a:r>
            <a:r>
              <a:rPr lang="ko-KR" altLang="en-US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0034" y="928670"/>
            <a:ext cx="82153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 smtClean="0"/>
          </a:p>
          <a:p>
            <a:pPr marL="431800" indent="-323850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ko-KR" sz="2400" dirty="0" smtClean="0"/>
              <a:t>명령어를 사용하여 파일을 지울</a:t>
            </a:r>
            <a:r>
              <a:rPr lang="en-US" altLang="ko-KR" sz="2400" dirty="0" smtClean="0"/>
              <a:t> </a:t>
            </a:r>
            <a:r>
              <a:rPr lang="ko-KR" sz="2400" dirty="0" smtClean="0"/>
              <a:t>때는 몇</a:t>
            </a:r>
            <a:r>
              <a:rPr lang="en-US" altLang="ko-KR" sz="2400" dirty="0" smtClean="0"/>
              <a:t> </a:t>
            </a:r>
            <a:r>
              <a:rPr lang="ko-KR" sz="2400" dirty="0" smtClean="0"/>
              <a:t>가지 </a:t>
            </a:r>
            <a:endParaRPr lang="en-US" altLang="ko-KR" sz="2400" dirty="0" smtClean="0"/>
          </a:p>
          <a:p>
            <a:pPr marL="431800" indent="-323850">
              <a:buClr>
                <a:srgbClr val="0E594D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sz="2400" dirty="0" err="1" smtClean="0"/>
              <a:t>문제가있다</a:t>
            </a:r>
            <a:r>
              <a:rPr lang="en-US" sz="2400" dirty="0" smtClean="0"/>
              <a:t>.</a:t>
            </a:r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smtClean="0"/>
              <a:t>UNIX</a:t>
            </a:r>
            <a:r>
              <a:rPr lang="ko-KR" sz="2000" dirty="0" smtClean="0"/>
              <a:t>에서는 </a:t>
            </a:r>
            <a:r>
              <a:rPr lang="en-US" sz="2000" dirty="0" smtClean="0"/>
              <a:t>Windows</a:t>
            </a:r>
            <a:r>
              <a:rPr lang="ko-KR" sz="2000" dirty="0" smtClean="0"/>
              <a:t>나 매킨토시</a:t>
            </a:r>
            <a:r>
              <a:rPr lang="en-US" sz="2000" dirty="0" smtClean="0"/>
              <a:t>(</a:t>
            </a:r>
            <a:r>
              <a:rPr lang="en-US" sz="2000" dirty="0" err="1" smtClean="0"/>
              <a:t>MacOSX</a:t>
            </a:r>
            <a:r>
              <a:rPr lang="en-US" sz="2000" dirty="0" smtClean="0"/>
              <a:t>)</a:t>
            </a:r>
            <a:r>
              <a:rPr lang="ko-KR" sz="2000" dirty="0" smtClean="0"/>
              <a:t>과는 달리 삭제된 파일의 복구가 불가능하다</a:t>
            </a:r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ko-KR" sz="2000" dirty="0" smtClean="0"/>
              <a:t>그냥 </a:t>
            </a:r>
            <a:r>
              <a:rPr lang="en-US" sz="2000" dirty="0" err="1" smtClean="0"/>
              <a:t>rm</a:t>
            </a:r>
            <a:r>
              <a:rPr lang="en-US" sz="2000" dirty="0" smtClean="0"/>
              <a:t> </a:t>
            </a:r>
            <a:r>
              <a:rPr lang="ko-KR" sz="2000" dirty="0" smtClean="0"/>
              <a:t>명령어만을 사용하였을</a:t>
            </a:r>
            <a:r>
              <a:rPr lang="en-US" altLang="ko-KR" sz="2000" dirty="0" smtClean="0"/>
              <a:t> </a:t>
            </a:r>
            <a:r>
              <a:rPr lang="ko-KR" sz="2000" dirty="0" smtClean="0"/>
              <a:t>경우에는 경고 문구 없이 곧바로 삭제 해버린다</a:t>
            </a:r>
            <a:r>
              <a:rPr lang="en-US" sz="2000" dirty="0" smtClean="0"/>
              <a:t>.</a:t>
            </a:r>
          </a:p>
          <a:p>
            <a:pPr marL="863600" lvl="1" indent="-57308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 smtClean="0"/>
          </a:p>
          <a:p>
            <a:pPr marL="431800" indent="-323850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ko-KR" sz="2400" dirty="0" smtClean="0"/>
              <a:t>만일 파일 백업 스케줄링 기능을 가진 </a:t>
            </a:r>
            <a:r>
              <a:rPr lang="en-US" sz="2400" dirty="0" smtClean="0"/>
              <a:t>UNIX</a:t>
            </a:r>
            <a:r>
              <a:rPr lang="ko-KR" sz="2400" dirty="0" smtClean="0"/>
              <a:t>시스템의 경우는 예외이다</a:t>
            </a:r>
            <a:r>
              <a:rPr lang="en-US" sz="2400" dirty="0" smtClean="0"/>
              <a:t>.</a:t>
            </a:r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ko-KR" sz="2000" dirty="0" smtClean="0"/>
              <a:t>이러한 경우에는 저장 테이프로부터 이전의 파일들을 복구하는 것이</a:t>
            </a:r>
            <a:r>
              <a:rPr lang="en-US" altLang="ko-KR" sz="2000" dirty="0" smtClean="0"/>
              <a:t> </a:t>
            </a:r>
            <a:r>
              <a:rPr lang="ko-KR" sz="2000" dirty="0" smtClean="0"/>
              <a:t>가능하다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62552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명령어의 위험 최소화하</a:t>
            </a:r>
            <a:r>
              <a:rPr lang="ko-KR" altLang="en-US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0034" y="928670"/>
            <a:ext cx="8215370" cy="5951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ko-KR" sz="2400" dirty="0" err="1" smtClean="0">
                <a:latin typeface="+mn-ea"/>
              </a:rPr>
              <a:t>셸</a:t>
            </a:r>
            <a:r>
              <a:rPr lang="ko-KR" sz="2400" dirty="0" smtClean="0">
                <a:latin typeface="+mn-ea"/>
              </a:rPr>
              <a:t> </a:t>
            </a:r>
            <a:r>
              <a:rPr lang="ko-KR" sz="2400" dirty="0" err="1" smtClean="0">
                <a:latin typeface="+mn-ea"/>
              </a:rPr>
              <a:t>앨리어스</a:t>
            </a:r>
            <a:r>
              <a:rPr lang="en-US" sz="2400" dirty="0" smtClean="0">
                <a:latin typeface="+mn-ea"/>
              </a:rPr>
              <a:t>?</a:t>
            </a:r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ko-KR" sz="2000" dirty="0" smtClean="0">
                <a:latin typeface="+mn-ea"/>
              </a:rPr>
              <a:t>대부분의 </a:t>
            </a:r>
            <a:r>
              <a:rPr lang="en-US" sz="2000" dirty="0" smtClean="0">
                <a:latin typeface="+mn-ea"/>
              </a:rPr>
              <a:t>UNIX </a:t>
            </a:r>
            <a:r>
              <a:rPr lang="ko-KR" sz="2000" dirty="0" err="1" smtClean="0">
                <a:latin typeface="+mn-ea"/>
              </a:rPr>
              <a:t>셸들은</a:t>
            </a:r>
            <a:r>
              <a:rPr lang="ko-KR" sz="2000" dirty="0" smtClean="0">
                <a:latin typeface="+mn-ea"/>
              </a:rPr>
              <a:t> 공통적으로 사용되는 명령어</a:t>
            </a:r>
            <a:r>
              <a:rPr lang="en-US" sz="2000" dirty="0" smtClean="0">
                <a:latin typeface="+mn-ea"/>
              </a:rPr>
              <a:t>, </a:t>
            </a:r>
            <a:r>
              <a:rPr lang="ko-KR" sz="2000" dirty="0" smtClean="0">
                <a:latin typeface="+mn-ea"/>
              </a:rPr>
              <a:t>혹은 명령어 집합들을 미리 정의했다가 나중에 간편하게 </a:t>
            </a:r>
            <a:r>
              <a:rPr lang="ko-KR" sz="2000" dirty="0" err="1" smtClean="0">
                <a:latin typeface="+mn-ea"/>
              </a:rPr>
              <a:t>불러쓸수</a:t>
            </a:r>
            <a:r>
              <a:rPr lang="ko-KR" sz="2000" dirty="0" smtClean="0">
                <a:latin typeface="+mn-ea"/>
              </a:rPr>
              <a:t> 있는 방법을 제공하는데</a:t>
            </a:r>
            <a:r>
              <a:rPr lang="en-US" sz="2000" dirty="0" smtClean="0">
                <a:latin typeface="+mn-ea"/>
              </a:rPr>
              <a:t>, </a:t>
            </a:r>
            <a:r>
              <a:rPr lang="ko-KR" sz="2000" dirty="0" smtClean="0">
                <a:latin typeface="+mn-ea"/>
              </a:rPr>
              <a:t>이것을 </a:t>
            </a:r>
            <a:r>
              <a:rPr lang="ko-KR" sz="2000" dirty="0" err="1" smtClean="0">
                <a:latin typeface="+mn-ea"/>
              </a:rPr>
              <a:t>셸</a:t>
            </a:r>
            <a:r>
              <a:rPr lang="ko-KR" sz="2000" dirty="0" smtClean="0">
                <a:latin typeface="+mn-ea"/>
              </a:rPr>
              <a:t> </a:t>
            </a:r>
            <a:r>
              <a:rPr lang="ko-KR" sz="2000" dirty="0" err="1" smtClean="0">
                <a:latin typeface="+mn-ea"/>
              </a:rPr>
              <a:t>앨리어스라한다</a:t>
            </a:r>
            <a:r>
              <a:rPr lang="en-US" sz="2000" dirty="0" smtClean="0">
                <a:latin typeface="+mn-ea"/>
              </a:rPr>
              <a:t>.</a:t>
            </a:r>
          </a:p>
          <a:p>
            <a:pPr marL="431800" indent="-323850">
              <a:buClr>
                <a:srgbClr val="0E594D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>
              <a:latin typeface="+mn-ea"/>
            </a:endParaRPr>
          </a:p>
          <a:p>
            <a:pPr marL="431800" indent="-323850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err="1" smtClean="0">
                <a:latin typeface="+mn-ea"/>
              </a:rPr>
              <a:t>LoginShell</a:t>
            </a:r>
            <a:r>
              <a:rPr lang="ko-KR" sz="2400" dirty="0" smtClean="0">
                <a:latin typeface="+mn-ea"/>
              </a:rPr>
              <a:t>확인방법</a:t>
            </a:r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err="1" smtClean="0">
                <a:latin typeface="+mn-ea"/>
              </a:rPr>
              <a:t>grep</a:t>
            </a:r>
            <a:r>
              <a:rPr lang="ko-KR" sz="2000" dirty="0" smtClean="0">
                <a:latin typeface="+mn-ea"/>
              </a:rPr>
              <a:t>명령어를 이용하면 가능하다</a:t>
            </a:r>
            <a:r>
              <a:rPr lang="en-US" sz="2000" dirty="0" smtClean="0">
                <a:latin typeface="+mn-ea"/>
              </a:rPr>
              <a:t>. </a:t>
            </a:r>
            <a:r>
              <a:rPr lang="en-US" sz="2000" dirty="0" err="1" smtClean="0">
                <a:latin typeface="+mn-ea"/>
              </a:rPr>
              <a:t>grep</a:t>
            </a:r>
            <a:r>
              <a:rPr lang="en-US" sz="2000" dirty="0" smtClean="0">
                <a:latin typeface="+mn-ea"/>
              </a:rPr>
              <a:t> </a:t>
            </a:r>
            <a:r>
              <a:rPr lang="ko-KR" sz="2000" dirty="0" smtClean="0">
                <a:latin typeface="+mn-ea"/>
              </a:rPr>
              <a:t>명령어에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sz="2000" dirty="0" smtClean="0">
                <a:latin typeface="+mn-ea"/>
              </a:rPr>
              <a:t>대한 자세한 설명은 </a:t>
            </a:r>
            <a:r>
              <a:rPr lang="en-US" sz="2000" dirty="0" smtClean="0">
                <a:latin typeface="+mn-ea"/>
              </a:rPr>
              <a:t>7</a:t>
            </a:r>
            <a:r>
              <a:rPr lang="ko-KR" sz="2000" dirty="0" smtClean="0">
                <a:latin typeface="+mn-ea"/>
              </a:rPr>
              <a:t>장에 있다</a:t>
            </a:r>
            <a:r>
              <a:rPr lang="en-US" sz="2000" dirty="0" smtClean="0">
                <a:latin typeface="+mn-ea"/>
              </a:rPr>
              <a:t>.</a:t>
            </a:r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 err="1" smtClean="0">
                <a:latin typeface="+mn-ea"/>
              </a:rPr>
              <a:t>grep</a:t>
            </a:r>
            <a:r>
              <a:rPr lang="en-US" sz="2000" dirty="0" smtClean="0">
                <a:latin typeface="+mn-ea"/>
              </a:rPr>
              <a:t> </a:t>
            </a:r>
            <a:r>
              <a:rPr lang="ko-KR" sz="2000" dirty="0" err="1" smtClean="0">
                <a:latin typeface="+mn-ea"/>
              </a:rPr>
              <a:t>계정명</a:t>
            </a:r>
            <a:r>
              <a:rPr lang="ko-KR" sz="2000" dirty="0" smtClean="0">
                <a:latin typeface="+mn-ea"/>
              </a:rPr>
              <a:t> </a:t>
            </a:r>
            <a:r>
              <a:rPr lang="en-US" sz="2000" dirty="0" smtClean="0">
                <a:latin typeface="+mn-ea"/>
              </a:rPr>
              <a:t>/etc/</a:t>
            </a:r>
            <a:r>
              <a:rPr lang="en-US" sz="2000" dirty="0" err="1" smtClean="0">
                <a:latin typeface="+mn-ea"/>
              </a:rPr>
              <a:t>passwd</a:t>
            </a:r>
            <a:r>
              <a:rPr lang="ko-KR" sz="2000" dirty="0" smtClean="0">
                <a:latin typeface="+mn-ea"/>
              </a:rPr>
              <a:t>라고 치면 된다</a:t>
            </a:r>
            <a:r>
              <a:rPr lang="en-US" sz="2000" dirty="0" smtClean="0">
                <a:latin typeface="+mn-ea"/>
              </a:rPr>
              <a:t>.</a:t>
            </a:r>
          </a:p>
          <a:p>
            <a:pPr marL="1727200" lvl="3" indent="-430213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n-ea"/>
              </a:rPr>
              <a:t>%</a:t>
            </a:r>
            <a:r>
              <a:rPr lang="en-US" dirty="0" err="1" smtClean="0">
                <a:solidFill>
                  <a:srgbClr val="000000"/>
                </a:solidFill>
                <a:latin typeface="+mn-ea"/>
              </a:rPr>
              <a:t>grep</a:t>
            </a:r>
            <a:r>
              <a:rPr lang="en-US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n-ea"/>
              </a:rPr>
              <a:t>taylor</a:t>
            </a:r>
            <a:r>
              <a:rPr lang="en-US" dirty="0" smtClean="0">
                <a:solidFill>
                  <a:srgbClr val="000000"/>
                </a:solidFill>
                <a:latin typeface="+mn-ea"/>
              </a:rPr>
              <a:t> /etc/</a:t>
            </a:r>
            <a:r>
              <a:rPr lang="en-US" dirty="0" err="1" smtClean="0">
                <a:solidFill>
                  <a:srgbClr val="000000"/>
                </a:solidFill>
                <a:latin typeface="+mn-ea"/>
              </a:rPr>
              <a:t>passwd</a:t>
            </a:r>
            <a:endParaRPr lang="en-US" dirty="0" smtClean="0">
              <a:solidFill>
                <a:srgbClr val="000000"/>
              </a:solidFill>
              <a:latin typeface="+mn-ea"/>
            </a:endParaRPr>
          </a:p>
          <a:p>
            <a:pPr marL="1727200" lvl="3" indent="-430213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+mn-ea"/>
              </a:rPr>
              <a:t>taylor</a:t>
            </a:r>
            <a:r>
              <a:rPr lang="en-US" dirty="0" smtClean="0">
                <a:solidFill>
                  <a:srgbClr val="000000"/>
                </a:solidFill>
                <a:latin typeface="+mn-ea"/>
              </a:rPr>
              <a:t>:?:19989:1412:Dave Taylor:/users/</a:t>
            </a:r>
            <a:r>
              <a:rPr lang="en-US" dirty="0" err="1" smtClean="0">
                <a:solidFill>
                  <a:srgbClr val="000000"/>
                </a:solidFill>
                <a:latin typeface="+mn-ea"/>
              </a:rPr>
              <a:t>taylor</a:t>
            </a:r>
            <a:r>
              <a:rPr lang="en-US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en-US" dirty="0" smtClean="0">
                <a:latin typeface="+mn-ea"/>
              </a:rPr>
              <a:t>/bin/</a:t>
            </a:r>
            <a:r>
              <a:rPr lang="en-US" dirty="0" err="1" smtClean="0">
                <a:latin typeface="+mn-ea"/>
              </a:rPr>
              <a:t>csh</a:t>
            </a:r>
            <a:endParaRPr lang="en-US" dirty="0" smtClean="0">
              <a:latin typeface="+mn-ea"/>
            </a:endParaRPr>
          </a:p>
          <a:p>
            <a:pPr marL="2159000" lvl="4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dirty="0" smtClean="0">
                <a:solidFill>
                  <a:srgbClr val="000000"/>
                </a:solidFill>
                <a:latin typeface="+mn-ea"/>
              </a:rPr>
              <a:t>책 </a:t>
            </a:r>
            <a:r>
              <a:rPr lang="en-US" dirty="0" smtClean="0">
                <a:solidFill>
                  <a:srgbClr val="000000"/>
                </a:solidFill>
                <a:latin typeface="+mn-ea"/>
              </a:rPr>
              <a:t>164</a:t>
            </a:r>
            <a:r>
              <a:rPr lang="ko-KR" dirty="0" smtClean="0">
                <a:solidFill>
                  <a:srgbClr val="000000"/>
                </a:solidFill>
                <a:latin typeface="+mn-ea"/>
              </a:rPr>
              <a:t>쪽 </a:t>
            </a:r>
            <a:r>
              <a:rPr lang="en-US" dirty="0" smtClean="0">
                <a:solidFill>
                  <a:srgbClr val="000000"/>
                </a:solidFill>
                <a:latin typeface="+mn-ea"/>
              </a:rPr>
              <a:t>1.</a:t>
            </a:r>
            <a:r>
              <a:rPr lang="ko-KR" dirty="0" smtClean="0">
                <a:solidFill>
                  <a:srgbClr val="000000"/>
                </a:solidFill>
                <a:latin typeface="+mn-ea"/>
              </a:rPr>
              <a:t>의 예시이다</a:t>
            </a:r>
            <a:r>
              <a:rPr lang="en-US" dirty="0" smtClean="0">
                <a:solidFill>
                  <a:srgbClr val="000000"/>
                </a:solidFill>
                <a:latin typeface="+mn-ea"/>
              </a:rPr>
              <a:t>.)</a:t>
            </a:r>
          </a:p>
          <a:p>
            <a:pPr marL="863600" lvl="1" indent="-573088">
              <a:lnSpc>
                <a:spcPct val="112000"/>
              </a:lnSpc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ko-KR" sz="2000" dirty="0" smtClean="0">
                <a:solidFill>
                  <a:srgbClr val="000000"/>
                </a:solidFill>
                <a:latin typeface="+mn-ea"/>
              </a:rPr>
              <a:t>만일 </a:t>
            </a:r>
            <a:r>
              <a:rPr lang="en-US" sz="2000" dirty="0" err="1" smtClean="0">
                <a:solidFill>
                  <a:srgbClr val="000000"/>
                </a:solidFill>
                <a:latin typeface="+mn-ea"/>
              </a:rPr>
              <a:t>LoginShell</a:t>
            </a:r>
            <a:r>
              <a:rPr lang="ko-KR" sz="2000" dirty="0" smtClean="0">
                <a:solidFill>
                  <a:srgbClr val="000000"/>
                </a:solidFill>
                <a:latin typeface="+mn-ea"/>
              </a:rPr>
              <a:t>이 </a:t>
            </a:r>
            <a:r>
              <a:rPr lang="en-US" sz="2000" dirty="0" smtClean="0">
                <a:solidFill>
                  <a:srgbClr val="000000"/>
                </a:solidFill>
                <a:latin typeface="+mn-ea"/>
              </a:rPr>
              <a:t>/bin/</a:t>
            </a:r>
            <a:r>
              <a:rPr lang="en-US" sz="2000" dirty="0" err="1" smtClean="0">
                <a:solidFill>
                  <a:srgbClr val="000000"/>
                </a:solidFill>
                <a:latin typeface="+mn-ea"/>
              </a:rPr>
              <a:t>sh</a:t>
            </a:r>
            <a:r>
              <a:rPr lang="ko-KR" sz="2000" dirty="0" smtClean="0">
                <a:solidFill>
                  <a:srgbClr val="000000"/>
                </a:solidFill>
                <a:latin typeface="+mn-ea"/>
              </a:rPr>
              <a:t>라면 </a:t>
            </a:r>
            <a:r>
              <a:rPr lang="en-US" sz="2000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en-US" sz="2000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lang="ko-KR" sz="2000" dirty="0" err="1" smtClean="0">
                <a:solidFill>
                  <a:srgbClr val="000000"/>
                </a:solidFill>
                <a:latin typeface="+mn-ea"/>
              </a:rPr>
              <a:t>를</a:t>
            </a:r>
            <a:r>
              <a:rPr lang="ko-KR" sz="2000" dirty="0" smtClean="0">
                <a:solidFill>
                  <a:srgbClr val="000000"/>
                </a:solidFill>
                <a:latin typeface="+mn-ea"/>
              </a:rPr>
              <a:t> 쓸</a:t>
            </a:r>
            <a:r>
              <a:rPr lang="en-US" altLang="ko-KR" sz="2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sz="2000" dirty="0" smtClean="0">
                <a:solidFill>
                  <a:srgbClr val="000000"/>
                </a:solidFill>
                <a:latin typeface="+mn-ea"/>
              </a:rPr>
              <a:t>수 없다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</a:t>
            </a:r>
            <a:endParaRPr lang="en-US" sz="2000" dirty="0" smtClean="0">
              <a:solidFill>
                <a:srgbClr val="000000"/>
              </a:solidFill>
              <a:latin typeface="+mn-ea"/>
            </a:endParaRPr>
          </a:p>
          <a:p>
            <a:pPr marL="1295400" lvl="2" indent="-430213">
              <a:lnSpc>
                <a:spcPct val="112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+mn-ea"/>
              </a:rPr>
              <a:t>sh</a:t>
            </a:r>
            <a:r>
              <a:rPr lang="ko-KR" dirty="0" smtClean="0">
                <a:solidFill>
                  <a:srgbClr val="000000"/>
                </a:solidFill>
                <a:latin typeface="+mn-ea"/>
              </a:rPr>
              <a:t>는 사용중인 셸이 </a:t>
            </a:r>
            <a:r>
              <a:rPr lang="en-US" dirty="0" err="1" smtClean="0">
                <a:solidFill>
                  <a:srgbClr val="000000"/>
                </a:solidFill>
                <a:latin typeface="+mn-ea"/>
              </a:rPr>
              <a:t>bourne</a:t>
            </a:r>
            <a:r>
              <a:rPr lang="ko-KR" dirty="0" err="1" smtClean="0">
                <a:solidFill>
                  <a:srgbClr val="000000"/>
                </a:solidFill>
                <a:latin typeface="+mn-ea"/>
              </a:rPr>
              <a:t>셸임을</a:t>
            </a:r>
            <a:r>
              <a:rPr lang="ko-KR" dirty="0" smtClean="0">
                <a:solidFill>
                  <a:srgbClr val="000000"/>
                </a:solidFill>
                <a:latin typeface="+mn-ea"/>
              </a:rPr>
              <a:t> 의미하는데 이것은 </a:t>
            </a:r>
            <a:r>
              <a:rPr lang="en-US" dirty="0" smtClean="0">
                <a:solidFill>
                  <a:srgbClr val="000000"/>
                </a:solidFill>
                <a:latin typeface="+mn-ea"/>
              </a:rPr>
              <a:t>UNIX </a:t>
            </a:r>
            <a:r>
              <a:rPr lang="ko-KR" dirty="0" smtClean="0">
                <a:solidFill>
                  <a:srgbClr val="000000"/>
                </a:solidFill>
                <a:latin typeface="+mn-ea"/>
              </a:rPr>
              <a:t>본래의 명령어 </a:t>
            </a:r>
            <a:r>
              <a:rPr lang="ko-KR" dirty="0" err="1" smtClean="0">
                <a:solidFill>
                  <a:srgbClr val="000000"/>
                </a:solidFill>
                <a:latin typeface="+mn-ea"/>
              </a:rPr>
              <a:t>셸로써</a:t>
            </a:r>
            <a:r>
              <a:rPr lang="ko-KR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dirty="0" err="1" smtClean="0">
                <a:solidFill>
                  <a:srgbClr val="000000"/>
                </a:solidFill>
                <a:latin typeface="+mn-ea"/>
              </a:rPr>
              <a:t>앨리어스기능이</a:t>
            </a:r>
            <a:r>
              <a:rPr lang="ko-KR" dirty="0" smtClean="0">
                <a:solidFill>
                  <a:srgbClr val="000000"/>
                </a:solidFill>
                <a:latin typeface="+mn-ea"/>
              </a:rPr>
              <a:t> 없다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en-US" dirty="0" smtClean="0">
              <a:solidFill>
                <a:srgbClr val="000000"/>
              </a:solidFill>
              <a:latin typeface="+mn-ea"/>
            </a:endParaRPr>
          </a:p>
          <a:p>
            <a:pPr marL="2159000" lvl="4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latin typeface="+mn-ea"/>
            </a:endParaRPr>
          </a:p>
          <a:p>
            <a:pPr marL="863600" lvl="1" indent="-57308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>
              <a:latin typeface="+mn-ea"/>
            </a:endParaRPr>
          </a:p>
          <a:p>
            <a:pPr marL="863600" lvl="1" indent="-57308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>
              <a:latin typeface="+mn-ea"/>
            </a:endParaRPr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62552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명령어의 위험 최소화하</a:t>
            </a:r>
            <a:r>
              <a:rPr lang="ko-KR" altLang="en-US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0034" y="928670"/>
            <a:ext cx="821537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ko-KR" sz="2400" dirty="0" smtClean="0"/>
              <a:t>명령어의 위험성을 줄이는 방법</a:t>
            </a:r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ko-KR" sz="2000" dirty="0" err="1" smtClean="0"/>
              <a:t>셸</a:t>
            </a:r>
            <a:r>
              <a:rPr lang="ko-KR" sz="2000" dirty="0" smtClean="0"/>
              <a:t> </a:t>
            </a:r>
            <a:r>
              <a:rPr lang="ko-KR" sz="2000" dirty="0" err="1" smtClean="0"/>
              <a:t>앨리어스를</a:t>
            </a:r>
            <a:r>
              <a:rPr lang="ko-KR" sz="2000" dirty="0" smtClean="0"/>
              <a:t> 이용하여 </a:t>
            </a:r>
            <a:r>
              <a:rPr lang="en-US" sz="2000" dirty="0" err="1" smtClean="0"/>
              <a:t>rm</a:t>
            </a:r>
            <a:r>
              <a:rPr lang="ko-KR" sz="2000" dirty="0" smtClean="0"/>
              <a:t>명령어를 사용할 때 마다 자동적으로 </a:t>
            </a:r>
            <a:r>
              <a:rPr lang="en-US" sz="2000" dirty="0" smtClean="0"/>
              <a:t>-</a:t>
            </a:r>
            <a:r>
              <a:rPr lang="en-US" sz="2000" dirty="0" err="1" smtClean="0"/>
              <a:t>i</a:t>
            </a:r>
            <a:r>
              <a:rPr lang="ko-KR" sz="2000" dirty="0" smtClean="0"/>
              <a:t>플래그가 붙도록 한다</a:t>
            </a:r>
            <a:r>
              <a:rPr lang="en-US" sz="2000" dirty="0" smtClean="0"/>
              <a:t>. </a:t>
            </a:r>
            <a:r>
              <a:rPr lang="ko-KR" sz="2000" dirty="0" smtClean="0"/>
              <a:t>이때 </a:t>
            </a:r>
            <a:r>
              <a:rPr lang="ko-KR" sz="2000" dirty="0" err="1" smtClean="0"/>
              <a:t>사용하고있는</a:t>
            </a:r>
            <a:r>
              <a:rPr lang="ko-KR" sz="2000" dirty="0" smtClean="0"/>
              <a:t> </a:t>
            </a:r>
            <a:r>
              <a:rPr lang="en-US" sz="2000" dirty="0" err="1" smtClean="0"/>
              <a:t>LoginShell</a:t>
            </a:r>
            <a:r>
              <a:rPr lang="en-US" sz="2000" dirty="0" smtClean="0"/>
              <a:t>(</a:t>
            </a:r>
            <a:r>
              <a:rPr lang="ko-KR" sz="2000" dirty="0" smtClean="0"/>
              <a:t>사용자가 로그인 한 직후 사용하게 되는 </a:t>
            </a:r>
            <a:r>
              <a:rPr lang="ko-KR" sz="2000" dirty="0" err="1" smtClean="0"/>
              <a:t>셸</a:t>
            </a:r>
            <a:r>
              <a:rPr lang="en-US" sz="2000" dirty="0" smtClean="0"/>
              <a:t>)</a:t>
            </a:r>
            <a:r>
              <a:rPr lang="ko-KR" sz="2000" dirty="0" smtClean="0"/>
              <a:t>이 무엇인지 알아야 한다</a:t>
            </a:r>
            <a:r>
              <a:rPr lang="en-US" sz="2000" dirty="0" smtClean="0"/>
              <a:t>.</a:t>
            </a:r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ko-KR" sz="2000" dirty="0" smtClean="0"/>
              <a:t>만일 </a:t>
            </a:r>
            <a:r>
              <a:rPr lang="en-US" sz="2000" dirty="0" err="1" smtClean="0"/>
              <a:t>LoginShell</a:t>
            </a:r>
            <a:r>
              <a:rPr lang="ko-KR" sz="2000" dirty="0" smtClean="0"/>
              <a:t>이  </a:t>
            </a:r>
            <a:r>
              <a:rPr lang="en-US" sz="2000" dirty="0" smtClean="0"/>
              <a:t>/bin/</a:t>
            </a:r>
            <a:r>
              <a:rPr lang="en-US" sz="2000" dirty="0" err="1" smtClean="0"/>
              <a:t>csh</a:t>
            </a:r>
            <a:r>
              <a:rPr lang="en-US" sz="2000" dirty="0" smtClean="0"/>
              <a:t> </a:t>
            </a:r>
            <a:r>
              <a:rPr lang="ko-KR" sz="2000" dirty="0" smtClean="0"/>
              <a:t>이거나 </a:t>
            </a:r>
            <a:r>
              <a:rPr lang="en-US" sz="2000" dirty="0" smtClean="0"/>
              <a:t>/bin/</a:t>
            </a:r>
            <a:r>
              <a:rPr lang="en-US" sz="2000" dirty="0" err="1" smtClean="0"/>
              <a:t>ksh</a:t>
            </a:r>
            <a:r>
              <a:rPr lang="ko-KR" sz="2000" dirty="0" smtClean="0"/>
              <a:t>또는 </a:t>
            </a:r>
            <a:r>
              <a:rPr lang="en-US" sz="2000" dirty="0" smtClean="0"/>
              <a:t>/bin/bash </a:t>
            </a:r>
            <a:r>
              <a:rPr lang="ko-KR" sz="2000" dirty="0" smtClean="0"/>
              <a:t>라면 다음과 같이 입력하는것으로 </a:t>
            </a:r>
            <a:r>
              <a:rPr lang="en-US" sz="2000" dirty="0" err="1" smtClean="0"/>
              <a:t>rm</a:t>
            </a:r>
            <a:r>
              <a:rPr lang="ko-KR" sz="2000" dirty="0" err="1" smtClean="0"/>
              <a:t>입력시</a:t>
            </a:r>
            <a:r>
              <a:rPr lang="ko-KR" sz="2000" dirty="0" smtClean="0"/>
              <a:t> 자동으로 </a:t>
            </a:r>
            <a:r>
              <a:rPr lang="en-US" sz="2000" dirty="0" smtClean="0"/>
              <a:t>-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ko-KR" sz="2000" dirty="0" smtClean="0"/>
              <a:t>플래그를 </a:t>
            </a:r>
            <a:r>
              <a:rPr lang="ko-KR" sz="2000" dirty="0" err="1" smtClean="0"/>
              <a:t>포함시킬수</a:t>
            </a:r>
            <a:r>
              <a:rPr lang="ko-KR" sz="2000" dirty="0" smtClean="0"/>
              <a:t> 있다</a:t>
            </a:r>
            <a:r>
              <a:rPr lang="en-US" sz="2000" dirty="0" smtClean="0"/>
              <a:t>.</a:t>
            </a:r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alias </a:t>
            </a:r>
            <a:r>
              <a:rPr lang="en-US" dirty="0" err="1"/>
              <a:t>rm</a:t>
            </a:r>
            <a:r>
              <a:rPr lang="en-US" dirty="0"/>
              <a:t>=’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ko-KR" dirty="0" smtClean="0"/>
          </a:p>
          <a:p>
            <a:pPr marL="1295400" lvl="2" indent="-430213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ko-KR" altLang="en-US" dirty="0" err="1" smtClean="0"/>
              <a:t>스크린샷에서</a:t>
            </a:r>
            <a:r>
              <a:rPr lang="ko-KR" altLang="en-US" dirty="0" smtClean="0"/>
              <a:t> </a:t>
            </a:r>
            <a:r>
              <a:rPr lang="ko-KR" altLang="en-US" dirty="0" err="1"/>
              <a:t>보이는것처럼</a:t>
            </a:r>
            <a:r>
              <a:rPr lang="ko-KR" altLang="en-US" dirty="0"/>
              <a:t> </a:t>
            </a:r>
            <a:r>
              <a:rPr lang="en-US" dirty="0" err="1"/>
              <a:t>rm</a:t>
            </a:r>
            <a:r>
              <a:rPr lang="ko-KR" altLang="en-US" dirty="0"/>
              <a:t>만 입력했지만 셸앨리어스로인해 </a:t>
            </a:r>
          </a:p>
          <a:p>
            <a:pPr marL="1295400" lvl="2" indent="-430213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ko-KR" altLang="en-US" dirty="0"/>
              <a:t>자동으로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ko-KR" altLang="en-US" dirty="0"/>
              <a:t>플래그가 붙은 것처럼 삭제여부를 묻는다</a:t>
            </a:r>
            <a:r>
              <a:rPr lang="en-US" dirty="0"/>
              <a:t>.</a:t>
            </a:r>
          </a:p>
          <a:p>
            <a:pPr marL="863600" lvl="1" indent="-57308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/>
          </a:p>
          <a:p>
            <a:pPr marL="863600" lvl="1" indent="-57308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/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786190"/>
            <a:ext cx="8507442" cy="17185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545854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</a:t>
            </a:r>
            <a:r>
              <a:rPr lang="en-US" altLang="ko-KR" sz="3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kdir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을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새로운 디렉터리 생성하기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</a:t>
            </a:r>
            <a:r>
              <a:rPr lang="en-US" altLang="ko-KR" dirty="0" err="1" smtClean="0"/>
              <a:t>kdir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명령어는 </a:t>
            </a:r>
            <a:r>
              <a:rPr lang="en-US" altLang="ko-KR" dirty="0" smtClean="0"/>
              <a:t>“make dir”</a:t>
            </a:r>
            <a:r>
              <a:rPr lang="ko-KR" altLang="en-US" dirty="0" smtClean="0"/>
              <a:t>의 뜻으로 디렉터리 생성 명령어이다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별도의 플래그나 옵션이 없어 사용이 편리하다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 반드시 현재 디렉터리에 대한 쓰기권한이 있어야 생성이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생성하고자 하는 위치에 동일한 이름의 디렉터리는 생성이 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 다른 위치라면 동일한 이름의 디렉터리라도 생성이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00298" y="2428868"/>
            <a:ext cx="392909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9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en-US" altLang="ko-KR" sz="9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28049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0034" y="928670"/>
            <a:ext cx="82153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3600" lvl="1" indent="-57308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/>
          </a:p>
          <a:p>
            <a:pPr marL="863600" lvl="1" indent="-573088">
              <a:buSzPct val="75000"/>
              <a:buFont typeface="Symbol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000" dirty="0" smtClean="0"/>
          </a:p>
          <a:p>
            <a:pPr marL="863600" lvl="1" indent="-573088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22071" y="6287298"/>
            <a:ext cx="365760" cy="365125"/>
          </a:xfrm>
        </p:spPr>
        <p:txBody>
          <a:bodyPr/>
          <a:lstStyle/>
          <a:p>
            <a:fld id="{F1711813-44BC-4507-BE20-B2BA6AB1507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31999" y="1360682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591003" y="863287"/>
            <a:ext cx="8552997" cy="6552728"/>
          </a:xfrm>
          <a:prstGeom prst="rect">
            <a:avLst/>
          </a:prstGeom>
        </p:spPr>
        <p:txBody>
          <a:bodyPr/>
          <a:lstStyle/>
          <a:p>
            <a:pPr marL="4572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60000" endA="900" endPos="58000" dir="5400000" sy="-100000" algn="bl" rotWithShape="0"/>
                </a:effectLst>
                <a:uLnTx/>
                <a:uFillTx/>
                <a:latin typeface="+mj-ea"/>
                <a:ea typeface="+mj-ea"/>
                <a:cs typeface="+mn-cs"/>
              </a:rPr>
              <a:t>『</a:t>
            </a:r>
          </a:p>
          <a:p>
            <a:pPr marL="4572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바탕"/>
              <a:ea typeface="바탕"/>
              <a:cs typeface="+mn-cs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500042"/>
            <a:ext cx="8568952" cy="579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898627" y="1148114"/>
            <a:ext cx="2016224" cy="432048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924607" y="1364138"/>
            <a:ext cx="818336" cy="0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2943" y="114811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2"/>
                </a:solidFill>
              </a:rPr>
              <a:t>NewDir</a:t>
            </a:r>
            <a:r>
              <a:rPr lang="en-US" altLang="ko-KR" b="1" dirty="0" smtClean="0">
                <a:solidFill>
                  <a:schemeClr val="bg2"/>
                </a:solidFill>
              </a:rPr>
              <a:t> </a:t>
            </a:r>
            <a:r>
              <a:rPr lang="ko-KR" altLang="en-US" b="1" dirty="0" err="1" smtClean="0">
                <a:solidFill>
                  <a:schemeClr val="bg2"/>
                </a:solidFill>
              </a:rPr>
              <a:t>디렉토리</a:t>
            </a:r>
            <a:r>
              <a:rPr lang="ko-KR" altLang="en-US" b="1" dirty="0" smtClean="0">
                <a:solidFill>
                  <a:schemeClr val="bg2"/>
                </a:solidFill>
              </a:rPr>
              <a:t> 생성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08483" y="1981269"/>
            <a:ext cx="1116124" cy="432048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356789" y="2413317"/>
            <a:ext cx="810090" cy="1327085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98727" y="37404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생성된 </a:t>
            </a:r>
            <a:r>
              <a:rPr lang="en-US" altLang="ko-KR" b="1" dirty="0" err="1" smtClean="0">
                <a:solidFill>
                  <a:schemeClr val="bg2"/>
                </a:solidFill>
              </a:rPr>
              <a:t>NewDir</a:t>
            </a:r>
            <a:r>
              <a:rPr lang="en-US" altLang="ko-KR" b="1" dirty="0" smtClean="0">
                <a:solidFill>
                  <a:schemeClr val="bg2"/>
                </a:solidFill>
              </a:rPr>
              <a:t> </a:t>
            </a:r>
            <a:r>
              <a:rPr lang="ko-KR" altLang="en-US" b="1" dirty="0" err="1" smtClean="0">
                <a:solidFill>
                  <a:schemeClr val="bg2"/>
                </a:solidFill>
              </a:rPr>
              <a:t>디렉토리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디렉토리</a:t>
            </a:r>
            <a:r>
              <a:rPr lang="ko-KR" altLang="en-US" dirty="0" smtClean="0">
                <a:solidFill>
                  <a:srgbClr val="FF0000"/>
                </a:solidFill>
              </a:rPr>
              <a:t>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51520" y="188640"/>
            <a:ext cx="8640960" cy="6480720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endParaRPr lang="en-US" altLang="ko-KR" dirty="0" smtClean="0">
              <a:effectLst>
                <a:reflection blurRad="6350" stA="60000" endA="900" endPos="58000" dir="5400000" sy="-100000" algn="bl" rotWithShape="0"/>
              </a:effectLst>
              <a:latin typeface="바탕"/>
              <a:ea typeface="바탕"/>
            </a:endParaRPr>
          </a:p>
          <a:p>
            <a:pPr marL="45720" indent="0">
              <a:buNone/>
            </a:pPr>
            <a:endParaRPr lang="ko-KR" altLang="en-US" b="1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942"/>
          <a:stretch/>
        </p:blipFill>
        <p:spPr bwMode="auto">
          <a:xfrm>
            <a:off x="323528" y="692696"/>
            <a:ext cx="842493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843807" y="1340768"/>
            <a:ext cx="1892595" cy="648072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 flipV="1">
            <a:off x="4736402" y="1340768"/>
            <a:ext cx="888936" cy="324036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25338" y="1018473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권한이 </a:t>
            </a:r>
            <a:r>
              <a:rPr lang="en-US" altLang="ko-KR" b="1" dirty="0" smtClean="0">
                <a:solidFill>
                  <a:schemeClr val="bg2"/>
                </a:solidFill>
              </a:rPr>
              <a:t>r-x </a:t>
            </a:r>
            <a:r>
              <a:rPr lang="ko-KR" altLang="en-US" b="1" dirty="0" smtClean="0">
                <a:solidFill>
                  <a:schemeClr val="bg2"/>
                </a:solidFill>
              </a:rPr>
              <a:t>인 </a:t>
            </a:r>
            <a:endParaRPr lang="en-US" altLang="ko-KR" b="1" dirty="0" smtClean="0">
              <a:solidFill>
                <a:schemeClr val="bg2"/>
              </a:solidFill>
            </a:endParaRPr>
          </a:p>
          <a:p>
            <a:r>
              <a:rPr lang="ko-KR" altLang="en-US" b="1" dirty="0" smtClean="0">
                <a:solidFill>
                  <a:schemeClr val="bg2"/>
                </a:solidFill>
              </a:rPr>
              <a:t>디렉터리 </a:t>
            </a:r>
            <a:r>
              <a:rPr lang="en-US" altLang="ko-KR" b="1" dirty="0" smtClean="0">
                <a:solidFill>
                  <a:schemeClr val="bg2"/>
                </a:solidFill>
              </a:rPr>
              <a:t>NewDir2 </a:t>
            </a:r>
            <a:r>
              <a:rPr lang="ko-KR" altLang="en-US" b="1" dirty="0" smtClean="0">
                <a:solidFill>
                  <a:schemeClr val="bg2"/>
                </a:solidFill>
              </a:rPr>
              <a:t>생성</a:t>
            </a:r>
            <a:endParaRPr lang="en-US" altLang="ko-KR" b="1" dirty="0" smtClean="0">
              <a:solidFill>
                <a:schemeClr val="bg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3529" y="2276872"/>
            <a:ext cx="1505272" cy="360040"/>
          </a:xfrm>
          <a:prstGeom prst="rect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23928" y="2852936"/>
            <a:ext cx="1944216" cy="360040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868144" y="2852936"/>
            <a:ext cx="936104" cy="180020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04248" y="266827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2"/>
                </a:solidFill>
              </a:rPr>
              <a:t>NewDir3 </a:t>
            </a:r>
            <a:r>
              <a:rPr lang="ko-KR" altLang="en-US" b="1" dirty="0" smtClean="0">
                <a:solidFill>
                  <a:schemeClr val="bg2"/>
                </a:solidFill>
              </a:rPr>
              <a:t>생</a:t>
            </a:r>
            <a:r>
              <a:rPr lang="ko-KR" altLang="en-US" b="1" dirty="0">
                <a:solidFill>
                  <a:schemeClr val="bg2"/>
                </a:solidFill>
              </a:rPr>
              <a:t>성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761416" y="3212976"/>
            <a:ext cx="3987048" cy="360040"/>
          </a:xfrm>
          <a:prstGeom prst="rect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804248" y="3663026"/>
            <a:ext cx="0" cy="630070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44416" y="4293096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쓰기 권한이 없어 디렉터리 생성 불가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29" name="제목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쓰기권한에 따른 </a:t>
            </a:r>
            <a:r>
              <a:rPr lang="ko-KR" altLang="en-US" dirty="0" err="1" smtClean="0">
                <a:solidFill>
                  <a:srgbClr val="FF0000"/>
                </a:solidFill>
              </a:rPr>
              <a:t>디렉토리</a:t>
            </a:r>
            <a:r>
              <a:rPr lang="ko-KR" altLang="en-US" dirty="0" smtClean="0">
                <a:solidFill>
                  <a:srgbClr val="FF0000"/>
                </a:solidFill>
              </a:rPr>
              <a:t>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 animBg="1"/>
      <p:bldP spid="25" grpId="0"/>
      <p:bldP spid="26" grpId="0" animBg="1"/>
      <p:bldP spid="26" grpId="1" animBg="1"/>
      <p:bldP spid="28" grpId="0"/>
      <p:bldP spid="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4294967295"/>
          </p:nvPr>
        </p:nvSpPr>
        <p:spPr>
          <a:xfrm>
            <a:off x="24303" y="116632"/>
            <a:ext cx="9119697" cy="6741368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45720" indent="0" algn="ctr">
              <a:buNone/>
            </a:pPr>
            <a:endParaRPr lang="en-US" altLang="ko-KR" dirty="0" smtClean="0">
              <a:effectLst>
                <a:reflection blurRad="6350" stA="60000" endA="900" endPos="58000" dir="5400000" sy="-100000" algn="bl" rotWithShape="0"/>
              </a:effectLst>
              <a:latin typeface="바탕"/>
              <a:ea typeface="바탕"/>
            </a:endParaRPr>
          </a:p>
          <a:p>
            <a:pPr marL="45720" indent="0">
              <a:buNone/>
            </a:pPr>
            <a:endParaRPr lang="en-US" altLang="ko-KR" dirty="0" smtClean="0">
              <a:effectLst>
                <a:reflection blurRad="6350" stA="60000" endA="900" endPos="58000" dir="5400000" sy="-100000" algn="bl" rotWithShape="0"/>
              </a:effectLst>
              <a:latin typeface="바탕"/>
              <a:ea typeface="바탕"/>
            </a:endParaRPr>
          </a:p>
          <a:p>
            <a:pPr marL="45720" indent="0">
              <a:buNone/>
            </a:pPr>
            <a:endParaRPr lang="ko-KR" altLang="en-US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03" y="548680"/>
            <a:ext cx="8997504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302" y="2420888"/>
            <a:ext cx="6923961" cy="28803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39952" y="1268760"/>
            <a:ext cx="576064" cy="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3847" y="1124744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2"/>
                </a:solidFill>
              </a:rPr>
              <a:t>tmp</a:t>
            </a:r>
            <a:r>
              <a:rPr lang="en-US" altLang="ko-KR" b="1" dirty="0" smtClean="0">
                <a:solidFill>
                  <a:schemeClr val="bg2"/>
                </a:solidFill>
              </a:rPr>
              <a:t> </a:t>
            </a:r>
            <a:r>
              <a:rPr lang="ko-KR" altLang="en-US" b="1" dirty="0" smtClean="0">
                <a:solidFill>
                  <a:schemeClr val="bg2"/>
                </a:solidFill>
              </a:rPr>
              <a:t>디렉터리 내에 </a:t>
            </a:r>
            <a:r>
              <a:rPr lang="en-US" altLang="ko-KR" b="1" dirty="0" err="1" smtClean="0">
                <a:solidFill>
                  <a:schemeClr val="bg2"/>
                </a:solidFill>
              </a:rPr>
              <a:t>LastDir</a:t>
            </a:r>
            <a:r>
              <a:rPr lang="en-US" altLang="ko-KR" b="1" dirty="0" smtClean="0">
                <a:solidFill>
                  <a:schemeClr val="bg2"/>
                </a:solidFill>
              </a:rPr>
              <a:t> </a:t>
            </a:r>
            <a:r>
              <a:rPr lang="ko-KR" altLang="en-US" b="1" dirty="0" smtClean="0">
                <a:solidFill>
                  <a:schemeClr val="bg2"/>
                </a:solidFill>
              </a:rPr>
              <a:t>생성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19013" y="1124744"/>
            <a:ext cx="2120939" cy="288032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0904" y="5740017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“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mkdir</a:t>
            </a:r>
            <a:r>
              <a:rPr lang="en-US" altLang="ko-KR" b="1" dirty="0" smtClean="0">
                <a:solidFill>
                  <a:srgbClr val="00B050"/>
                </a:solidFill>
              </a:rPr>
              <a:t> /</a:t>
            </a:r>
            <a:r>
              <a:rPr lang="ko-KR" altLang="en-US" b="1" dirty="0" smtClean="0">
                <a:solidFill>
                  <a:srgbClr val="00B050"/>
                </a:solidFill>
              </a:rPr>
              <a:t>경로</a:t>
            </a:r>
            <a:r>
              <a:rPr lang="en-US" altLang="ko-KR" b="1" dirty="0" smtClean="0">
                <a:solidFill>
                  <a:srgbClr val="00B050"/>
                </a:solidFill>
              </a:rPr>
              <a:t>/…./</a:t>
            </a:r>
            <a:r>
              <a:rPr lang="ko-KR" altLang="en-US" b="1" dirty="0" smtClean="0">
                <a:solidFill>
                  <a:srgbClr val="00B050"/>
                </a:solidFill>
              </a:rPr>
              <a:t>디렉터리 이름</a:t>
            </a:r>
            <a:r>
              <a:rPr lang="en-US" altLang="ko-KR" b="1" dirty="0" smtClean="0">
                <a:solidFill>
                  <a:srgbClr val="00B050"/>
                </a:solidFill>
              </a:rPr>
              <a:t>”</a:t>
            </a:r>
            <a:r>
              <a:rPr lang="ko-KR" altLang="en-US" b="1" dirty="0" smtClean="0">
                <a:solidFill>
                  <a:srgbClr val="00B050"/>
                </a:solidFill>
              </a:rPr>
              <a:t>  방식으로 생성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동일 명 디렉터리 생성하기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631" y="548680"/>
            <a:ext cx="888682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75856" y="836712"/>
            <a:ext cx="1008112" cy="21602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283968" y="944724"/>
            <a:ext cx="57606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60032" y="76005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이름에 </a:t>
            </a:r>
            <a:r>
              <a:rPr lang="en-US" altLang="ko-KR" b="1" dirty="0" smtClean="0">
                <a:solidFill>
                  <a:schemeClr val="accent5"/>
                </a:solidFill>
              </a:rPr>
              <a:t>/ </a:t>
            </a:r>
            <a:r>
              <a:rPr lang="ko-KR" altLang="en-US" b="1" dirty="0" smtClean="0">
                <a:solidFill>
                  <a:schemeClr val="accent5"/>
                </a:solidFill>
              </a:rPr>
              <a:t>포함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03017" y="1140960"/>
            <a:ext cx="3407045" cy="2718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2"/>
          </p:cNvCxnSpPr>
          <p:nvPr/>
        </p:nvCxnSpPr>
        <p:spPr>
          <a:xfrm>
            <a:off x="7306540" y="1412776"/>
            <a:ext cx="217788" cy="1512168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71659" y="2923808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</a:rPr>
              <a:t>/ </a:t>
            </a:r>
            <a:r>
              <a:rPr lang="ko-KR" altLang="en-US" b="1" dirty="0" smtClean="0">
                <a:solidFill>
                  <a:schemeClr val="accent5"/>
                </a:solidFill>
              </a:rPr>
              <a:t>를</a:t>
            </a:r>
            <a:r>
              <a:rPr lang="en-US" altLang="ko-KR" b="1" dirty="0">
                <a:solidFill>
                  <a:schemeClr val="accent5"/>
                </a:solidFill>
              </a:rPr>
              <a:t> </a:t>
            </a:r>
            <a:r>
              <a:rPr lang="ko-KR" altLang="en-US" b="1" dirty="0" smtClean="0">
                <a:solidFill>
                  <a:schemeClr val="accent5"/>
                </a:solidFill>
              </a:rPr>
              <a:t>경로로 인식해 생성 오류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20144" y="1431217"/>
            <a:ext cx="1863824" cy="21602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5" idx="1"/>
          </p:cNvCxnSpPr>
          <p:nvPr/>
        </p:nvCxnSpPr>
        <p:spPr>
          <a:xfrm>
            <a:off x="4269807" y="1539229"/>
            <a:ext cx="590224" cy="19679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0031" y="155135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이름에 </a:t>
            </a:r>
            <a:r>
              <a:rPr lang="en-US" altLang="ko-KR" b="1" dirty="0" smtClean="0">
                <a:solidFill>
                  <a:schemeClr val="bg2"/>
                </a:solidFill>
              </a:rPr>
              <a:t>. </a:t>
            </a:r>
            <a:r>
              <a:rPr lang="ko-KR" altLang="en-US" b="1" dirty="0" smtClean="0">
                <a:solidFill>
                  <a:schemeClr val="bg2"/>
                </a:solidFill>
              </a:rPr>
              <a:t>포함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2713" y="2060848"/>
            <a:ext cx="1099087" cy="21602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25032" y="2294290"/>
            <a:ext cx="899448" cy="1395447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8449" y="3689737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리스트 </a:t>
            </a:r>
            <a:r>
              <a:rPr lang="ko-KR" altLang="en-US" b="1" dirty="0" err="1" smtClean="0">
                <a:solidFill>
                  <a:schemeClr val="bg2"/>
                </a:solidFill>
              </a:rPr>
              <a:t>탐색시</a:t>
            </a:r>
            <a:r>
              <a:rPr lang="ko-KR" altLang="en-US" b="1" dirty="0" smtClean="0">
                <a:solidFill>
                  <a:schemeClr val="bg2"/>
                </a:solidFill>
              </a:rPr>
              <a:t>  해당 데이터의 </a:t>
            </a:r>
            <a:endParaRPr lang="en-US" altLang="ko-KR" b="1" dirty="0" smtClean="0">
              <a:solidFill>
                <a:schemeClr val="bg2"/>
              </a:solidFill>
            </a:endParaRPr>
          </a:p>
          <a:p>
            <a:r>
              <a:rPr lang="en-US" altLang="ko-KR" b="1" dirty="0" smtClean="0">
                <a:solidFill>
                  <a:schemeClr val="bg2"/>
                </a:solidFill>
              </a:rPr>
              <a:t>Type </a:t>
            </a:r>
            <a:r>
              <a:rPr lang="ko-KR" altLang="en-US" b="1" dirty="0" smtClean="0">
                <a:solidFill>
                  <a:schemeClr val="bg2"/>
                </a:solidFill>
              </a:rPr>
              <a:t>구분에 혼동을 줌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21" name="제목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디렉터리 명 생성의 관례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3" grpId="0" animBg="1"/>
      <p:bldP spid="15" grpId="0"/>
      <p:bldP spid="1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8596" y="357166"/>
            <a:ext cx="607570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</a:t>
            </a:r>
            <a:r>
              <a:rPr lang="en-US" altLang="ko-KR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</a:t>
            </a:r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를 사용하여 </a:t>
            </a:r>
            <a:endParaRPr lang="en-US" altLang="ko-KR" sz="3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r>
              <a:rPr lang="ko-KR" alt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새로운 위치로 파일 복사하기</a:t>
            </a:r>
            <a:endParaRPr lang="en-US" altLang="ko-KR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파일들을 다루는 데 있어서 </a:t>
            </a:r>
            <a:r>
              <a:rPr lang="en-US" altLang="ko-KR" dirty="0" smtClean="0"/>
              <a:t>cp </a:t>
            </a:r>
            <a:r>
              <a:rPr lang="ko-KR" altLang="en-US" dirty="0" smtClean="0"/>
              <a:t>명령어가 </a:t>
            </a:r>
            <a:r>
              <a:rPr lang="en-US" altLang="ko-KR" dirty="0" err="1" smtClean="0"/>
              <a:t>mv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보다 안전하기 때문에 </a:t>
            </a:r>
            <a:r>
              <a:rPr lang="en-US" altLang="ko-KR" dirty="0" smtClean="0"/>
              <a:t>cp</a:t>
            </a:r>
            <a:r>
              <a:rPr lang="ko-KR" altLang="en-US" dirty="0" smtClean="0"/>
              <a:t>명령어가 </a:t>
            </a:r>
            <a:r>
              <a:rPr lang="en-US" altLang="ko-KR" dirty="0" err="1" smtClean="0"/>
              <a:t>mv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보다 많이 사용되는 경향이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>
              <a:buNone/>
            </a:pPr>
            <a:r>
              <a:rPr lang="en-US" altLang="ko-KR" dirty="0" smtClean="0"/>
              <a:t>  cp </a:t>
            </a:r>
            <a:r>
              <a:rPr lang="ko-KR" altLang="en-US" dirty="0" smtClean="0"/>
              <a:t>명령어를 사용할 때에는 </a:t>
            </a:r>
          </a:p>
          <a:p>
            <a:pPr fontAlgn="base"/>
            <a:r>
              <a:rPr lang="en-US" altLang="ko-KR" sz="2500" dirty="0" smtClean="0"/>
              <a:t>cp &lt;</a:t>
            </a:r>
            <a:r>
              <a:rPr lang="ko-KR" altLang="en-US" sz="2500" dirty="0" smtClean="0"/>
              <a:t>옵션</a:t>
            </a:r>
            <a:r>
              <a:rPr lang="en-US" altLang="ko-KR" sz="2500" dirty="0" smtClean="0"/>
              <a:t>&gt; &lt;</a:t>
            </a:r>
            <a:r>
              <a:rPr lang="ko-KR" altLang="en-US" sz="2500" dirty="0" smtClean="0"/>
              <a:t>원본파일의 이름</a:t>
            </a:r>
            <a:r>
              <a:rPr lang="en-US" altLang="ko-KR" sz="2500" dirty="0" smtClean="0"/>
              <a:t>&gt; &lt;</a:t>
            </a:r>
            <a:r>
              <a:rPr lang="ko-KR" altLang="en-US" sz="2500" dirty="0" smtClean="0"/>
              <a:t>복사본 파일의 이름</a:t>
            </a:r>
            <a:r>
              <a:rPr lang="en-US" altLang="ko-KR" sz="2500" dirty="0" smtClean="0"/>
              <a:t>&gt; </a:t>
            </a:r>
            <a:endParaRPr lang="ko-KR" altLang="en-US" sz="2500" dirty="0" smtClean="0"/>
          </a:p>
          <a:p>
            <a:pPr fontAlgn="base"/>
            <a:r>
              <a:rPr lang="en-US" altLang="ko-KR" sz="2500" dirty="0" smtClean="0"/>
              <a:t>cp &lt;</a:t>
            </a:r>
            <a:r>
              <a:rPr lang="ko-KR" altLang="en-US" sz="2500" dirty="0" smtClean="0"/>
              <a:t>옵션</a:t>
            </a:r>
            <a:r>
              <a:rPr lang="en-US" altLang="ko-KR" sz="2500" dirty="0" smtClean="0"/>
              <a:t>&gt; &lt;</a:t>
            </a:r>
            <a:r>
              <a:rPr lang="ko-KR" altLang="en-US" sz="2500" dirty="0" smtClean="0"/>
              <a:t>복사할 파일 </a:t>
            </a:r>
            <a:r>
              <a:rPr lang="en-US" altLang="ko-KR" sz="2500" dirty="0" smtClean="0"/>
              <a:t>or </a:t>
            </a:r>
            <a:r>
              <a:rPr lang="ko-KR" altLang="en-US" sz="2500" dirty="0" smtClean="0"/>
              <a:t>파일들</a:t>
            </a:r>
            <a:r>
              <a:rPr lang="en-US" altLang="ko-KR" sz="2500" dirty="0" smtClean="0"/>
              <a:t>&gt; &lt;</a:t>
            </a:r>
            <a:r>
              <a:rPr lang="ko-KR" altLang="en-US" sz="2500" dirty="0" smtClean="0"/>
              <a:t>디렉터리</a:t>
            </a:r>
            <a:r>
              <a:rPr lang="en-US" altLang="ko-KR" sz="2500" dirty="0" smtClean="0"/>
              <a:t>&gt;</a:t>
            </a:r>
          </a:p>
          <a:p>
            <a:pPr fontAlgn="base">
              <a:buNone/>
            </a:pPr>
            <a:r>
              <a:rPr lang="ko-KR" altLang="en-US" sz="2500" dirty="0" smtClean="0"/>
              <a:t> </a:t>
            </a:r>
            <a:r>
              <a:rPr lang="ko-KR" altLang="en-US" sz="2500" dirty="0" smtClean="0"/>
              <a:t>  </a:t>
            </a:r>
            <a:r>
              <a:rPr lang="ko-KR" altLang="en-US" sz="2500" dirty="0" err="1" smtClean="0"/>
              <a:t>로</a:t>
            </a:r>
            <a:r>
              <a:rPr lang="ko-KR" altLang="en-US" sz="2500" dirty="0" smtClean="0"/>
              <a:t> </a:t>
            </a:r>
            <a:r>
              <a:rPr lang="ko-KR" altLang="en-US" sz="2500" dirty="0" smtClean="0"/>
              <a:t>사용한다</a:t>
            </a:r>
            <a:r>
              <a:rPr lang="en-US" altLang="ko-KR" sz="2500" dirty="0" smtClean="0"/>
              <a:t>.</a:t>
            </a:r>
            <a:endParaRPr lang="ko-KR" altLang="en-US" sz="2500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1813-44BC-4507-BE20-B2BA6AB1507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7778080" descr="EMB0000008012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8010350" cy="4500594"/>
          </a:xfrm>
          <a:prstGeom prst="rect">
            <a:avLst/>
          </a:prstGeom>
          <a:noFill/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cp</a:t>
            </a:r>
            <a:r>
              <a:rPr lang="ko-KR" altLang="en-US" dirty="0" smtClean="0">
                <a:solidFill>
                  <a:srgbClr val="FF0000"/>
                </a:solidFill>
              </a:rPr>
              <a:t>명령어 사용 예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</TotalTime>
  <Words>1484</Words>
  <Application>Microsoft Office PowerPoint</Application>
  <PresentationFormat>화면 슬라이드 쇼(4:3)</PresentationFormat>
  <Paragraphs>294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광장</vt:lpstr>
      <vt:lpstr>슬라이드 1</vt:lpstr>
      <vt:lpstr>6장에서의 배울 내용</vt:lpstr>
      <vt:lpstr>슬라이드 3</vt:lpstr>
      <vt:lpstr>디렉토리 생성</vt:lpstr>
      <vt:lpstr>쓰기권한에 따른 디렉토리 생성</vt:lpstr>
      <vt:lpstr>동일 명 디렉터리 생성하기</vt:lpstr>
      <vt:lpstr>디렉터리 명 생성의 관례</vt:lpstr>
      <vt:lpstr>슬라이드 8</vt:lpstr>
      <vt:lpstr>cp명령어 사용 예</vt:lpstr>
      <vt:lpstr>cp명령어 옵션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U O 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멀티미디어 LAB</dc:creator>
  <cp:lastModifiedBy>멀티미디어 LAB</cp:lastModifiedBy>
  <cp:revision>7</cp:revision>
  <dcterms:created xsi:type="dcterms:W3CDTF">2012-10-09T01:50:02Z</dcterms:created>
  <dcterms:modified xsi:type="dcterms:W3CDTF">2012-10-09T04:54:25Z</dcterms:modified>
</cp:coreProperties>
</file>