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23" autoAdjust="0"/>
  </p:normalViewPr>
  <p:slideViewPr>
    <p:cSldViewPr showGuides="1">
      <p:cViewPr varScale="1">
        <p:scale>
          <a:sx n="68" d="100"/>
          <a:sy n="68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225A3-2993-4FE1-B091-E025E65C2F05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2532A-E39B-4EDE-A431-3C188CE6FF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7934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9203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71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858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683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488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590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720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134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589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13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C625-CF53-4EE9-A0FD-91B105B5FF21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59FF-588D-402A-B3D5-0FC3056AD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497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gif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151">
            <a:off x="2767100" y="1624099"/>
            <a:ext cx="3609801" cy="360980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10" y="785794"/>
            <a:ext cx="7922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리눅스</a:t>
            </a:r>
            <a:r>
              <a:rPr lang="ko-KR" altLang="en-US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 시스템 및 실험</a:t>
            </a:r>
            <a:endParaRPr lang="ko-KR" altLang="en-US" sz="6000" b="1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이등변 삼각형 13"/>
          <p:cNvSpPr/>
          <p:nvPr/>
        </p:nvSpPr>
        <p:spPr>
          <a:xfrm rot="5400000">
            <a:off x="-18227" y="3315085"/>
            <a:ext cx="264282" cy="2278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6200000">
            <a:off x="8903603" y="3314669"/>
            <a:ext cx="258209" cy="22258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2330" y="2786058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+mj-lt"/>
              </a:rPr>
              <a:t>2</a:t>
            </a:r>
            <a:r>
              <a:rPr lang="ko-KR" altLang="en-US" sz="4000" b="1" dirty="0" smtClean="0">
                <a:latin typeface="+mj-lt"/>
              </a:rPr>
              <a:t>조 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86380" y="3486150"/>
            <a:ext cx="3786214" cy="3111202"/>
          </a:xfrm>
        </p:spPr>
        <p:txBody>
          <a:bodyPr>
            <a:normAutofit/>
          </a:bodyPr>
          <a:lstStyle/>
          <a:p>
            <a:pPr marR="0" eaLnBrk="1" hangingPunct="1"/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조장 </a:t>
            </a:r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: 20082549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조시원</a:t>
            </a:r>
            <a:endParaRPr lang="en-US" altLang="ko-K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  <a:p>
            <a:pPr marR="0" eaLnBrk="1" hangingPunct="1"/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조원 </a:t>
            </a:r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: 20082438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공재웅</a:t>
            </a:r>
            <a:endParaRPr lang="en-US" altLang="ko-K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  <a:p>
            <a:pPr marR="0" eaLnBrk="1" hangingPunct="1"/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         20082447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김동우</a:t>
            </a:r>
            <a:endParaRPr lang="en-US" altLang="ko-K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  <a:p>
            <a:pPr marR="0" eaLnBrk="1" hangingPunct="1"/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         20082458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김용현</a:t>
            </a:r>
            <a:endParaRPr lang="en-US" altLang="ko-K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  <a:p>
            <a:pPr marR="0" eaLnBrk="1" hangingPunct="1"/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         20082486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박태욱</a:t>
            </a:r>
            <a:endParaRPr lang="en-US" altLang="ko-K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  <a:p>
            <a:pPr marR="0" eaLnBrk="1" hangingPunct="1"/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         20082488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배대웅</a:t>
            </a:r>
            <a:endParaRPr lang="en-US" altLang="ko-K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  <a:p>
            <a:pPr marR="0" eaLnBrk="1" hangingPunct="1"/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         20112376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추우현</a:t>
            </a:r>
            <a:endParaRPr lang="en-US" altLang="ko-K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1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85723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4. </a:t>
            </a:r>
            <a:r>
              <a:rPr lang="en-US" altLang="ko-KR" sz="3600" b="1" dirty="0" err="1" smtClean="0"/>
              <a:t>i</a:t>
            </a:r>
            <a:r>
              <a:rPr lang="en-US" altLang="ko-KR" sz="3600" b="1" dirty="0" smtClean="0"/>
              <a:t>, a, o, O</a:t>
            </a:r>
            <a:r>
              <a:rPr lang="ko-KR" altLang="en-US" sz="3600" b="1" dirty="0" smtClean="0"/>
              <a:t>를 사용한 텍스트 삽입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857364"/>
            <a:ext cx="853919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, a, o, O</a:t>
            </a:r>
            <a:r>
              <a:rPr lang="ko-KR" altLang="en-US" sz="2400" dirty="0" smtClean="0"/>
              <a:t>를 사용한 텍스트 삽입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0298" y="242886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14348" y="2532710"/>
          <a:ext cx="8139486" cy="403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0532"/>
                <a:gridCol w="6088954"/>
              </a:tblGrid>
              <a:tr h="673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i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커서가 놓인 위치 왼쪽에 텍스트 삽입</a:t>
                      </a:r>
                      <a:endParaRPr lang="en-US" altLang="ko-KR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3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I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</a:t>
                      </a:r>
                      <a:r>
                        <a:rPr lang="ko-KR" altLang="en-US" sz="2000" baseline="0" dirty="0" smtClean="0"/>
                        <a:t> 왼쪽 행의 끝에 텍스트를 삽입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3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커서가 놓인 위치 오른쪽에 텍스트 삽입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3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 오른쪽 행의 끝에 텍스트 삽입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3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현재 커서가 놓은 행 아래에 새로운 행을 입력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3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현재 행의 위에 새로운 행을 입력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85723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5. </a:t>
            </a:r>
            <a:r>
              <a:rPr lang="ko-KR" altLang="en-US" sz="3600" b="1" dirty="0" smtClean="0"/>
              <a:t>텍스트 삭제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428736"/>
            <a:ext cx="853919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텍스트 삭제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0298" y="242886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14349" y="1999318"/>
          <a:ext cx="8143932" cy="4572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621"/>
                <a:gridCol w="7285311"/>
              </a:tblGrid>
              <a:tr h="41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커서가 위치하고 있는 문자를 지움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 바로 앞의 한 문자 삭제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커서가 놓인 위치 </a:t>
                      </a:r>
                      <a:r>
                        <a:rPr lang="ko-KR" altLang="en-US" sz="2000" dirty="0" err="1" smtClean="0"/>
                        <a:t>부터</a:t>
                      </a:r>
                      <a:r>
                        <a:rPr lang="ko-KR" altLang="en-US" sz="2000" dirty="0" smtClean="0"/>
                        <a:t> 그 줄의 끝까지의 내용 모두 지움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주소 지정 명령어들의 뒤에 붙어 삭제할 텍스트 범위 지정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dw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한 단어를 삭제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dd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커서가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smtClean="0"/>
                        <a:t>있는 한 줄 삭제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D0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 위치부터 줄의 처음까지 삭제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d$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 위치부터 줄의 끝까지 삭제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Dl  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커서가 놓은 위치 한 문자 삭제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Dh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커서 바로 앞의 한 문자 삭제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u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이전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smtClean="0"/>
                        <a:t>상태로 복구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151">
            <a:off x="2767100" y="1624099"/>
            <a:ext cx="3609801" cy="360980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4408" y="1988840"/>
            <a:ext cx="3498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Thank you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5400000">
            <a:off x="-18227" y="3315085"/>
            <a:ext cx="264282" cy="2278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6200000">
            <a:off x="8903603" y="3314669"/>
            <a:ext cx="258209" cy="22258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44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cxnSp>
        <p:nvCxnSpPr>
          <p:cNvPr id="10" name="직선 연결선 9"/>
          <p:cNvCxnSpPr>
            <a:endCxn id="32" idx="0"/>
          </p:cNvCxnSpPr>
          <p:nvPr/>
        </p:nvCxnSpPr>
        <p:spPr>
          <a:xfrm flipV="1">
            <a:off x="2357422" y="3415228"/>
            <a:ext cx="6357982" cy="137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7333" y="2802024"/>
            <a:ext cx="4309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-윤고딕330" pitchFamily="18" charset="-127"/>
              </a:rPr>
              <a:t>Chapter10.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vi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rPr>
              <a:t>편집기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1695829" y="2071678"/>
            <a:ext cx="1612857" cy="1333672"/>
          </a:xfrm>
          <a:prstGeom prst="rect">
            <a:avLst/>
          </a:prstGeom>
        </p:spPr>
      </p:pic>
      <p:sp>
        <p:nvSpPr>
          <p:cNvPr id="32" name="이등변 삼각형 31"/>
          <p:cNvSpPr/>
          <p:nvPr/>
        </p:nvSpPr>
        <p:spPr>
          <a:xfrm rot="16200000">
            <a:off x="8697593" y="3303935"/>
            <a:ext cx="258209" cy="22258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512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85723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목표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857364"/>
            <a:ext cx="8391306" cy="442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3200" dirty="0" smtClean="0"/>
              <a:t> Vi</a:t>
            </a:r>
            <a:r>
              <a:rPr lang="ko-KR" altLang="en-US" sz="3200" dirty="0" err="1" smtClean="0"/>
              <a:t>를</a:t>
            </a:r>
            <a:r>
              <a:rPr lang="ko-KR" altLang="en-US" sz="3200" dirty="0" smtClean="0"/>
              <a:t> 시작하고 끝내는 방법</a:t>
            </a:r>
            <a:endParaRPr lang="en-US" altLang="ko-KR" sz="3200" dirty="0" smtClean="0"/>
          </a:p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커서의 이동방법</a:t>
            </a:r>
            <a:endParaRPr lang="en-US" altLang="ko-KR" sz="3200" dirty="0" smtClean="0"/>
          </a:p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단어 단위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혹은 페이지 단위로 커서를 </a:t>
            </a: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r>
              <a:rPr lang="ko-KR" altLang="en-US" sz="3200" dirty="0" smtClean="0"/>
              <a:t>이동하는 방법</a:t>
            </a:r>
            <a:endParaRPr lang="en-US" altLang="ko-KR" sz="3200" dirty="0" smtClean="0"/>
          </a:p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파일에 텍스트를 삽입하는 방법</a:t>
            </a:r>
            <a:endParaRPr lang="en-US" altLang="ko-KR" sz="3200" dirty="0" smtClean="0"/>
          </a:p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텍스트를 지우는 방법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85723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Vi</a:t>
            </a:r>
            <a:r>
              <a:rPr lang="ko-KR" altLang="en-US" sz="3600" b="1" dirty="0" err="1" smtClean="0"/>
              <a:t>를</a:t>
            </a:r>
            <a:r>
              <a:rPr lang="ko-KR" altLang="en-US" sz="3600" b="1" dirty="0" smtClean="0"/>
              <a:t> 시작하고 끝내는 방법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857364"/>
            <a:ext cx="83913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vi : </a:t>
            </a:r>
            <a:r>
              <a:rPr lang="ko-KR" altLang="en-US" sz="2400" dirty="0" smtClean="0"/>
              <a:t>파일들을 생성하고 편집하는데 사용되는 중요한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     Unix </a:t>
            </a:r>
            <a:r>
              <a:rPr lang="ko-KR" altLang="en-US" sz="2400" dirty="0" smtClean="0"/>
              <a:t>도구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2400" dirty="0" smtClean="0"/>
              <a:t>Vi</a:t>
            </a:r>
            <a:r>
              <a:rPr lang="ko-KR" altLang="en-US" sz="2400" dirty="0" smtClean="0"/>
              <a:t>는 모드</a:t>
            </a:r>
            <a:r>
              <a:rPr lang="en-US" altLang="ko-KR" sz="2400" dirty="0" smtClean="0"/>
              <a:t>(mode)</a:t>
            </a:r>
            <a:r>
              <a:rPr lang="ko-KR" altLang="en-US" sz="2400" dirty="0" smtClean="0"/>
              <a:t>를 기반으로 하는 편집기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삽입모드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키보드를 통해 텍스트를 추가하는 작업</a:t>
            </a:r>
            <a:r>
              <a:rPr lang="en-US" altLang="ko-KR" sz="24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                </a:t>
            </a:r>
            <a:r>
              <a:rPr lang="ko-KR" altLang="en-US" sz="2400" dirty="0" smtClean="0"/>
              <a:t>명령모드에서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입력</a:t>
            </a:r>
            <a:endParaRPr lang="en-US" altLang="ko-KR" sz="2400" dirty="0" smtClean="0"/>
          </a:p>
          <a:p>
            <a:endParaRPr lang="ko-KR" altLang="en-US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명령모드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텍스트 변경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재배치 등의 문서 관리작업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smtClean="0"/>
              <a:t>                  Esc </a:t>
            </a:r>
            <a:r>
              <a:rPr lang="ko-KR" altLang="en-US" sz="2400" dirty="0" smtClean="0"/>
              <a:t>입력</a:t>
            </a:r>
          </a:p>
          <a:p>
            <a:pPr>
              <a:lnSpc>
                <a:spcPct val="200000"/>
              </a:lnSpc>
            </a:pPr>
            <a:endParaRPr lang="ko-KR" altLang="en-US" sz="2400" dirty="0" smtClean="0"/>
          </a:p>
          <a:p>
            <a:pPr>
              <a:lnSpc>
                <a:spcPct val="150000"/>
              </a:lnSpc>
              <a:buBlip>
                <a:blip r:embed="rId5"/>
              </a:buBlip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85723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Vi</a:t>
            </a:r>
            <a:r>
              <a:rPr lang="ko-KR" altLang="en-US" sz="3600" b="1" dirty="0" err="1" smtClean="0"/>
              <a:t>를</a:t>
            </a:r>
            <a:r>
              <a:rPr lang="ko-KR" altLang="en-US" sz="3600" b="1" dirty="0" smtClean="0"/>
              <a:t> 시작하고 끝내는 방법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857364"/>
            <a:ext cx="8539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2400" dirty="0" smtClean="0"/>
              <a:t> Vi</a:t>
            </a:r>
            <a:r>
              <a:rPr lang="ko-KR" altLang="en-US" sz="2400" dirty="0" err="1" smtClean="0"/>
              <a:t>를</a:t>
            </a:r>
            <a:r>
              <a:rPr lang="ko-KR" altLang="en-US" sz="2400" dirty="0" smtClean="0"/>
              <a:t> 시작하기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- vi </a:t>
            </a:r>
            <a:r>
              <a:rPr lang="ko-KR" altLang="en-US" sz="2400" dirty="0" smtClean="0"/>
              <a:t>명령어를 입력하면</a:t>
            </a:r>
            <a:r>
              <a:rPr lang="en-US" altLang="ko-KR" sz="2400" dirty="0" smtClean="0"/>
              <a:t>, vi</a:t>
            </a:r>
            <a:r>
              <a:rPr lang="ko-KR" altLang="en-US" sz="2400" dirty="0" smtClean="0"/>
              <a:t>편집기가 실행된다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>
              <a:lnSpc>
                <a:spcPct val="150000"/>
              </a:lnSpc>
              <a:buBlip>
                <a:blip r:embed="rId5"/>
              </a:buBlip>
            </a:pPr>
            <a:endParaRPr lang="en-US" altLang="ko-KR" sz="2400" dirty="0" smtClean="0"/>
          </a:p>
        </p:txBody>
      </p:sp>
      <p:pic>
        <p:nvPicPr>
          <p:cNvPr id="1026" name="Picture 2" descr="C:\Users\Siwon\Desktop\10장\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3000372"/>
            <a:ext cx="4062438" cy="3500429"/>
          </a:xfrm>
          <a:prstGeom prst="rect">
            <a:avLst/>
          </a:prstGeom>
          <a:noFill/>
        </p:spPr>
      </p:pic>
      <p:pic>
        <p:nvPicPr>
          <p:cNvPr id="1027" name="Picture 3" descr="C:\Users\Siwon\Desktop\10장\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29124" y="3002374"/>
            <a:ext cx="4214810" cy="3598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85723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Vi</a:t>
            </a:r>
            <a:r>
              <a:rPr lang="ko-KR" altLang="en-US" sz="3600" b="1" dirty="0" err="1" smtClean="0"/>
              <a:t>를</a:t>
            </a:r>
            <a:r>
              <a:rPr lang="ko-KR" altLang="en-US" sz="3600" b="1" dirty="0" smtClean="0"/>
              <a:t> 시작하고 끝내는 방법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857364"/>
            <a:ext cx="8539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2400" dirty="0" smtClean="0"/>
              <a:t> Vi</a:t>
            </a:r>
            <a:r>
              <a:rPr lang="ko-KR" altLang="en-US" sz="2400" dirty="0" err="1" smtClean="0"/>
              <a:t>를</a:t>
            </a:r>
            <a:r>
              <a:rPr lang="ko-KR" altLang="en-US" sz="2400" dirty="0" smtClean="0"/>
              <a:t> 끝내기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- :q : </a:t>
            </a:r>
            <a:r>
              <a:rPr lang="ko-KR" altLang="en-US" sz="2400" dirty="0" smtClean="0"/>
              <a:t>저장되지 않은 내용이 있으면 저장되지 않았다는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        </a:t>
            </a:r>
            <a:r>
              <a:rPr lang="ko-KR" altLang="en-US" sz="2400" dirty="0" smtClean="0"/>
              <a:t>메시지가 나옴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- :q! : </a:t>
            </a:r>
            <a:r>
              <a:rPr lang="ko-KR" altLang="en-US" sz="2400" dirty="0" smtClean="0"/>
              <a:t>저장하지 않고 </a:t>
            </a:r>
            <a:r>
              <a:rPr lang="en-US" altLang="ko-KR" sz="2400" dirty="0" smtClean="0"/>
              <a:t>Vi</a:t>
            </a:r>
            <a:r>
              <a:rPr lang="ko-KR" altLang="en-US" sz="2400" dirty="0" smtClean="0"/>
              <a:t>편집기를 종료</a:t>
            </a:r>
            <a:r>
              <a:rPr lang="en-US" altLang="ko-KR" sz="2400" dirty="0" smtClean="0"/>
              <a:t>(!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무조건 실행</a:t>
            </a:r>
            <a:r>
              <a:rPr lang="en-US" altLang="ko-KR" sz="2400" dirty="0" smtClean="0"/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- :w </a:t>
            </a:r>
            <a:r>
              <a:rPr lang="ko-KR" altLang="en-US" sz="2400" dirty="0" smtClean="0"/>
              <a:t>파일이름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파일이름으로 저장된다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- :</a:t>
            </a:r>
            <a:r>
              <a:rPr lang="en-US" altLang="ko-KR" sz="2400" dirty="0" err="1" smtClean="0"/>
              <a:t>wq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파일이름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파일이름으로 저장 후 </a:t>
            </a:r>
            <a:r>
              <a:rPr lang="en-US" altLang="ko-KR" sz="2400" dirty="0" smtClean="0"/>
              <a:t>Vi</a:t>
            </a:r>
            <a:r>
              <a:rPr lang="ko-KR" altLang="en-US" sz="2400" dirty="0" smtClean="0"/>
              <a:t>편집기 종료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※ </a:t>
            </a:r>
            <a:r>
              <a:rPr lang="ko-KR" altLang="en-US" sz="2400" dirty="0" smtClean="0"/>
              <a:t>명령모드에서 실행</a:t>
            </a:r>
          </a:p>
          <a:p>
            <a:pPr>
              <a:lnSpc>
                <a:spcPct val="150000"/>
              </a:lnSpc>
              <a:buBlip>
                <a:blip r:embed="rId5"/>
              </a:buBlip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85723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Vi</a:t>
            </a:r>
            <a:r>
              <a:rPr lang="ko-KR" altLang="en-US" sz="3600" b="1" dirty="0" err="1" smtClean="0"/>
              <a:t>를</a:t>
            </a:r>
            <a:r>
              <a:rPr lang="ko-KR" altLang="en-US" sz="3600" b="1" dirty="0" smtClean="0"/>
              <a:t> 시작하고 끝내는 방법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857364"/>
            <a:ext cx="853919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2400" dirty="0" smtClean="0"/>
              <a:t> Vi</a:t>
            </a:r>
            <a:r>
              <a:rPr lang="ko-KR" altLang="en-US" sz="2400" dirty="0" smtClean="0"/>
              <a:t>응용</a:t>
            </a:r>
            <a:endParaRPr lang="en-US" altLang="ko-K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 r="35937"/>
          <a:stretch>
            <a:fillRect/>
          </a:stretch>
        </p:blipFill>
        <p:spPr bwMode="auto">
          <a:xfrm>
            <a:off x="785786" y="2500306"/>
            <a:ext cx="364333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 r="37331"/>
          <a:stretch>
            <a:fillRect/>
          </a:stretch>
        </p:blipFill>
        <p:spPr bwMode="auto">
          <a:xfrm>
            <a:off x="4286248" y="2428868"/>
            <a:ext cx="4429156" cy="412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2500298" y="242886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85723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커서의 이동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857364"/>
            <a:ext cx="853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커서의 이동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명령모드에서 작동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0298" y="242886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14348" y="2545096"/>
          <a:ext cx="8143932" cy="402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1653"/>
                <a:gridCol w="6092279"/>
              </a:tblGrid>
              <a:tr h="50339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 smtClean="0"/>
                        <a:t>h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/>
                        <a:t>커서를 한 문자 왼쪽으로 이동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339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 smtClean="0"/>
                        <a:t>k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/>
                        <a:t>커서를 한 문자 위로 이동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339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 smtClean="0"/>
                        <a:t>j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/>
                        <a:t>커서를 한 문자 아래로 이동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339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 smtClean="0"/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/>
                        <a:t>커서를 한 문자 오른쪽으로 이동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339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 smtClean="0"/>
                        <a:t>Backspace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/>
                        <a:t>한 문자 왼쪽으로 커서 이동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339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 smtClean="0"/>
                        <a:t>Enter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/>
                        <a:t>다음 행의 처음으로 커서 이동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339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/>
                        <a:t>숫자</a:t>
                      </a:r>
                      <a:r>
                        <a:rPr lang="en-US" altLang="ko-KR" sz="2000" dirty="0" smtClean="0"/>
                        <a:t>0  or  ^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/>
                        <a:t>현재 커서가 위치한 행의 맨 앞으로 커서 이동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339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 smtClean="0"/>
                        <a:t>$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/>
                        <a:t>현재 행의 맨 뒤로 이동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1" y="13004"/>
            <a:ext cx="298466" cy="298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5762" b="47266" l="57344" r="96953">
                        <a14:foregroundMark x1="66094" y1="30957" x2="62500" y2="37012"/>
                        <a14:foregroundMark x1="69688" y1="14160" x2="69375" y2="17969"/>
                        <a14:foregroundMark x1="66172" y1="30176" x2="62187" y2="31348"/>
                        <a14:foregroundMark x1="72422" y1="16113" x2="70234" y2="20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88" b="52337"/>
          <a:stretch/>
        </p:blipFill>
        <p:spPr>
          <a:xfrm>
            <a:off x="85392" y="406782"/>
            <a:ext cx="806429" cy="666836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02112" y="6597352"/>
            <a:ext cx="80753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85723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단어 및 페이지 단위 이동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857364"/>
            <a:ext cx="853919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단어 및 페이지 단위 이동</a:t>
            </a:r>
            <a:endParaRPr lang="en-US" altLang="ko-KR" sz="2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500298" y="2428868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14348" y="2526050"/>
          <a:ext cx="8143932" cy="404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1652"/>
                <a:gridCol w="6092280"/>
              </a:tblGrid>
              <a:tr h="505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Ctrl</a:t>
                      </a:r>
                      <a:r>
                        <a:rPr lang="en-US" altLang="ko-KR" sz="2000" baseline="0" dirty="0" smtClean="0"/>
                        <a:t> + f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텍스트의 한 화면 아래로 커서 이동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5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Ctrl</a:t>
                      </a:r>
                      <a:r>
                        <a:rPr lang="en-US" altLang="ko-KR" sz="2000" baseline="0" dirty="0" smtClean="0"/>
                        <a:t> + b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텍스트의 한 화면 위로 커서 이동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5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Ctrl</a:t>
                      </a:r>
                      <a:r>
                        <a:rPr lang="en-US" altLang="ko-KR" sz="2000" baseline="0" dirty="0" smtClean="0"/>
                        <a:t> + u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반 화면 위로 커서 이동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5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Ctrl</a:t>
                      </a:r>
                      <a:r>
                        <a:rPr lang="en-US" altLang="ko-KR" sz="2000" baseline="0" dirty="0" smtClean="0"/>
                        <a:t> + d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반 화면 아래로 커서 이동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5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w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단어 단위로 다음으로 커서 이동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5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b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단어 단위로 이전으로 커서 이동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5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W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공백으로 구분되는  한 단어 뒤로  커서 이동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5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B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공백으로 구분되는  한 단어 앞으로  커서 이동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47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511</Words>
  <Application>Microsoft Office PowerPoint</Application>
  <PresentationFormat>화면 슬라이드 쇼(4:3)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대학생강연가책쟁이</dc:creator>
  <cp:lastModifiedBy>Siwon</cp:lastModifiedBy>
  <cp:revision>58</cp:revision>
  <dcterms:created xsi:type="dcterms:W3CDTF">2011-08-29T02:32:17Z</dcterms:created>
  <dcterms:modified xsi:type="dcterms:W3CDTF">2012-10-30T03:41:44Z</dcterms:modified>
</cp:coreProperties>
</file>