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8" r:id="rId7"/>
    <p:sldId id="259" r:id="rId8"/>
    <p:sldId id="260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1" r:id="rId18"/>
    <p:sldId id="276" r:id="rId19"/>
    <p:sldId id="280" r:id="rId20"/>
    <p:sldId id="262" r:id="rId21"/>
    <p:sldId id="263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063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63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37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3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748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459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87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330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08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243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06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008E-AD8C-4196-8589-6EFF05C31AD3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EEEF-E449-4B09-9FAA-B5EBBDD74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899642"/>
          </a:xfrm>
        </p:spPr>
        <p:txBody>
          <a:bodyPr/>
          <a:lstStyle/>
          <a:p>
            <a:r>
              <a:rPr lang="en-US" altLang="ko-KR" dirty="0" smtClean="0"/>
              <a:t>Chapter 12</a:t>
            </a:r>
            <a:br>
              <a:rPr lang="en-US" altLang="ko-KR" dirty="0" smtClean="0"/>
            </a:br>
            <a:r>
              <a:rPr lang="en-US" altLang="ko-KR" dirty="0" err="1" smtClean="0"/>
              <a:t>emacs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214686"/>
            <a:ext cx="6400800" cy="211093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20092542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이상재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20092534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유동업</a:t>
            </a:r>
            <a:endParaRPr lang="ko-KR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20102591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장동우</a:t>
            </a:r>
          </a:p>
        </p:txBody>
      </p:sp>
    </p:spTree>
    <p:extLst>
      <p:ext uri="{BB962C8B-B14F-4D97-AF65-F5344CB8AC3E}">
        <p14:creationId xmlns:p14="http://schemas.microsoft.com/office/powerpoint/2010/main" xmlns="" val="108304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ko-KR" altLang="en-US" dirty="0" smtClean="0"/>
              <a:t>에서의 탐색과 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특정 단어를 찾고 바꾸고자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먼저 </a:t>
            </a:r>
            <a:r>
              <a:rPr lang="en-US" altLang="ko-KR" dirty="0" smtClean="0"/>
              <a:t>M-&lt;</a:t>
            </a:r>
            <a:r>
              <a:rPr lang="ko-KR" altLang="en-US" dirty="0" smtClean="0"/>
              <a:t>를 사용해서 커서를 파일의 맨 위로 이동하고 </a:t>
            </a:r>
            <a:r>
              <a:rPr lang="en-US" altLang="ko-KR" dirty="0" smtClean="0"/>
              <a:t>M-x 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7427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6624736" cy="642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550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ko-KR" altLang="en-US" dirty="0" smtClean="0"/>
              <a:t>에서의 탐색과 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다음으로 이 상태에서 </a:t>
            </a:r>
            <a:r>
              <a:rPr lang="en-US" altLang="ko-KR" dirty="0" smtClean="0"/>
              <a:t>query-replace</a:t>
            </a:r>
            <a:r>
              <a:rPr lang="ko-KR" altLang="en-US" dirty="0" smtClean="0"/>
              <a:t>라고 입력하고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누른다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그러면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는 사용자가 특정 패턴을 모두 찾아서 다른 것으로 치환하라는 것으로 여기고 다음과 같이 프롬프트를 변경시킨다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그리고 변경하고자 하는 단어를 입력하고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누르고 변경할 단어를 입력하고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누른 후 옵션을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574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8519"/>
            <a:ext cx="7128792" cy="67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5207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39" y="188638"/>
            <a:ext cx="7632848" cy="652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824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5740"/>
            <a:ext cx="6984776" cy="661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66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912768" cy="6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8688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질의와 치환에 사용 할 수 있는 옵션들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03993731"/>
              </p:ext>
            </p:extLst>
          </p:nvPr>
        </p:nvGraphicFramePr>
        <p:xfrm>
          <a:off x="1403648" y="1628799"/>
          <a:ext cx="6408711" cy="4536504"/>
        </p:xfrm>
        <a:graphic>
          <a:graphicData uri="http://schemas.openxmlformats.org/drawingml/2006/table">
            <a:tbl>
              <a:tblPr/>
              <a:tblGrid>
                <a:gridCol w="864123"/>
                <a:gridCol w="5544588"/>
              </a:tblGrid>
              <a:tr h="11341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찾은 단어를 새로운 단어로 치환한다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1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치환하지 않고 다음을 검색한다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1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q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어떠한 변경도 하지 않고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query-replace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종료한다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1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!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파일의 모든 단어에 대해서 치환한다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9237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193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emacs</a:t>
            </a:r>
            <a:r>
              <a:rPr lang="en-US" altLang="ko-KR" dirty="0"/>
              <a:t> </a:t>
            </a:r>
            <a:r>
              <a:rPr lang="ko-KR" altLang="en-US" dirty="0"/>
              <a:t>안내서 및 도움말 시스템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</a:t>
            </a:r>
            <a:r>
              <a:rPr lang="en-US" altLang="ko-KR" dirty="0" smtClean="0"/>
              <a:t>i</a:t>
            </a:r>
            <a:r>
              <a:rPr lang="ko-KR" altLang="en-US" dirty="0" smtClean="0"/>
              <a:t>와 달리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는 프로그램을 사용하는 방법을 익히는 데 도움을 주기 위해 광범위한 안내서를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C-h </a:t>
            </a:r>
            <a:r>
              <a:rPr lang="ko-KR" altLang="en-US" dirty="0" smtClean="0"/>
              <a:t>를 사용해 전체 도움말 시스템에 접근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번 누르면 일반적인 도움말 메뉴 화면이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409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-h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-h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353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37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58964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ko-KR" altLang="en-US" dirty="0" smtClean="0"/>
              <a:t>를 시작하고 텍스트를 삽입하는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한 파일 안에서 여기저기로 이동하는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문자와 단어를 바꾸는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ko-KR" altLang="en-US" dirty="0" smtClean="0"/>
              <a:t>에서의 탐색과 대치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여러 파일들을 한번에 편집하기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253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안내서 및 도움말 시스템 사용하기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5876156"/>
              </p:ext>
            </p:extLst>
          </p:nvPr>
        </p:nvGraphicFramePr>
        <p:xfrm>
          <a:off x="2051720" y="1484784"/>
          <a:ext cx="5544616" cy="5509630"/>
        </p:xfrm>
        <a:graphic>
          <a:graphicData uri="http://schemas.openxmlformats.org/drawingml/2006/table">
            <a:tbl>
              <a:tblPr/>
              <a:tblGrid>
                <a:gridCol w="1989749"/>
                <a:gridCol w="3554867"/>
              </a:tblGrid>
              <a:tr h="3336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 단어와 일치하는 모든 명령어들을 나열한다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키와 매핑되는 모든 것을 나열한다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키의 순서를 나열한다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 기능에 대해서 기술한다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info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브라우저를 시작한다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특정한 키의 순서에 따른 결과를 모두 기술한다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마지막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개의 문자를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모드를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emacs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뉴스 파일을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 문법 테이블을 나열한다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emacs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안내서를 시작한다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 변수를 정의하고 값을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해당 키 입력이 무엇인지를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C-x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emacs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저작권과 배포 관련 정보를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C-d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emacs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주문 정보를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C-n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가장 최근에 변경된 내용을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C-w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보증 관련 정보를 보여 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61" marR="55861" marT="15444" marB="15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209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010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여러 파일 동시에 열어 작업하기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어떤 파일의 내용을 현재 사용 중인 편집 버퍼에 끌어오려면 </a:t>
            </a:r>
            <a:r>
              <a:rPr lang="en-US" altLang="ko-KR" dirty="0" smtClean="0"/>
              <a:t>C-x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이때 </a:t>
            </a:r>
            <a:r>
              <a:rPr lang="en-US" altLang="ko-KR" dirty="0" smtClean="0"/>
              <a:t>C-x C-f </a:t>
            </a:r>
            <a:r>
              <a:rPr lang="ko-KR" altLang="en-US" dirty="0" smtClean="0"/>
              <a:t>명령을 사용해서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를 떠나지 않고 버퍼로 다른 파일을 읽어 들일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429132"/>
            <a:ext cx="7210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526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You have now learned quite a bit about the </a:t>
            </a:r>
            <a:r>
              <a:rPr lang="en-US" altLang="ko-KR" dirty="0" err="1"/>
              <a:t>emacs</a:t>
            </a:r>
            <a:r>
              <a:rPr lang="en-US" altLang="ko-KR" dirty="0"/>
              <a:t> editor. 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당신은 </a:t>
            </a:r>
            <a:r>
              <a:rPr lang="en-US" altLang="ko-KR" dirty="0" err="1"/>
              <a:t>emacs</a:t>
            </a:r>
            <a:r>
              <a:rPr lang="en-US" altLang="ko-KR" dirty="0"/>
              <a:t> </a:t>
            </a:r>
            <a:r>
              <a:rPr lang="ko-KR" altLang="en-US" dirty="0"/>
              <a:t>편집기에 대해 꽤 배웠습니다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Some </a:t>
            </a:r>
            <a:r>
              <a:rPr lang="en-US" altLang="ko-KR" dirty="0"/>
              <a:t>capabilities exceed </a:t>
            </a:r>
            <a:r>
              <a:rPr lang="en-US" altLang="ko-KR" dirty="0" err="1"/>
              <a:t>thoes</a:t>
            </a:r>
            <a:r>
              <a:rPr lang="en-US" altLang="ko-KR" dirty="0"/>
              <a:t> of the vi editor, and some are considerably more confusing. 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vi </a:t>
            </a:r>
            <a:r>
              <a:rPr lang="ko-KR" altLang="en-US" dirty="0"/>
              <a:t>편집기의 일부 기능은 초과합니다</a:t>
            </a:r>
            <a:r>
              <a:rPr lang="en-US" altLang="ko-KR" dirty="0"/>
              <a:t>.  </a:t>
            </a:r>
            <a:r>
              <a:rPr lang="ko-KR" altLang="en-US" dirty="0"/>
              <a:t>그리고 일부는 훨씬 더 복잡합니다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75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Which of these editors you choose is up to you, and your choice should be based on your own preferences for working on files.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/>
              <a:t>편기집기에</a:t>
            </a:r>
            <a:r>
              <a:rPr lang="ko-KR" altLang="en-US" dirty="0"/>
              <a:t> 대한 당신의 선택은 당신에게 달려있다</a:t>
            </a:r>
            <a:r>
              <a:rPr lang="en-US" altLang="ko-KR" dirty="0"/>
              <a:t>. </a:t>
            </a:r>
            <a:r>
              <a:rPr lang="ko-KR" altLang="en-US" dirty="0"/>
              <a:t>그리고 당신의 선택은  파일 작업에 대한 당신의 선호에 따라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384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You should spend some time working with the editor you prefer, making sure you can create simple files and modify them without any problems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당신은 </a:t>
            </a:r>
            <a:r>
              <a:rPr lang="ko-KR" altLang="en-US" dirty="0"/>
              <a:t>당신이 선호하는 편집기로 작업 시간을 </a:t>
            </a:r>
            <a:r>
              <a:rPr lang="ko-KR" altLang="en-US" dirty="0" smtClean="0"/>
              <a:t>할애해야 한다</a:t>
            </a:r>
            <a:r>
              <a:rPr lang="en-US" altLang="ko-KR" dirty="0"/>
              <a:t>. </a:t>
            </a:r>
            <a:r>
              <a:rPr lang="ko-KR" altLang="en-US" dirty="0"/>
              <a:t>당신은 아무 문제없이 간단하게 파일을 생성하고 그것들을 </a:t>
            </a:r>
            <a:r>
              <a:rPr lang="ko-KR" altLang="en-US" dirty="0" smtClean="0"/>
              <a:t>수정할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29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emacs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와 같은 편집기이다</a:t>
            </a:r>
            <a:r>
              <a:rPr lang="en-US" altLang="ko-KR" dirty="0" smtClean="0"/>
              <a:t>. vi</a:t>
            </a:r>
            <a:r>
              <a:rPr lang="ko-KR" altLang="en-US" dirty="0" smtClean="0"/>
              <a:t>와의 차이점은 </a:t>
            </a:r>
            <a:r>
              <a:rPr lang="en-US" altLang="ko-KR" dirty="0" smtClean="0"/>
              <a:t>mode </a:t>
            </a:r>
            <a:r>
              <a:rPr lang="ko-KR" altLang="en-US" dirty="0" smtClean="0"/>
              <a:t>구분이 없다는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삽입 모드나 명령 모드 같은 것도 존재하지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키와 메타 키</a:t>
            </a:r>
            <a:r>
              <a:rPr lang="en-US" altLang="ko-KR" dirty="0" smtClean="0"/>
              <a:t>(Esc</a:t>
            </a:r>
            <a:r>
              <a:rPr lang="ko-KR" altLang="en-US" dirty="0" smtClean="0"/>
              <a:t>를 대신 사용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굉장히 중요하게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270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명령창에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를 입력해보고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설치되어 있다면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가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설치가 안되어 있다면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: Command not found.</a:t>
            </a:r>
          </a:p>
          <a:p>
            <a:pPr marL="0" indent="0">
              <a:buNone/>
            </a:pPr>
            <a:r>
              <a:rPr lang="ko-KR" altLang="en-US" dirty="0" smtClean="0"/>
              <a:t>라는 메시지가 나올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설치가 되어있지 않다면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emacs</a:t>
            </a:r>
            <a:r>
              <a:rPr lang="ko-KR" altLang="en-US" dirty="0" smtClean="0"/>
              <a:t>를 설치 해 주고 실습을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통상적으로 많이 사용되는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는       </a:t>
            </a:r>
            <a:r>
              <a:rPr lang="en-US" altLang="ko-KR" dirty="0" smtClean="0"/>
              <a:t>GNU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273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30958"/>
            <a:ext cx="8229600" cy="5695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emacs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텍스트파일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편집하기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미리 저장해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놓은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파일을 실행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했을 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초기화면</a:t>
            </a:r>
            <a:endParaRPr lang="en-US" altLang="ko-KR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30957"/>
            <a:ext cx="63817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540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C-x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C-c </a:t>
            </a:r>
            <a:r>
              <a:rPr lang="ko-KR" altLang="en-US" dirty="0" smtClean="0"/>
              <a:t>를 사용해서 종료한다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어떤 화면에서 빠져 나오거나 다시 편집할 수 있는 상태로 돌아가기 위해서는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98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커서 위치 이동하기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08453403"/>
              </p:ext>
            </p:extLst>
          </p:nvPr>
        </p:nvGraphicFramePr>
        <p:xfrm>
          <a:off x="2661675" y="1196976"/>
          <a:ext cx="3749213" cy="5809056"/>
        </p:xfrm>
        <a:graphic>
          <a:graphicData uri="http://schemas.openxmlformats.org/drawingml/2006/table">
            <a:tbl>
              <a:tblPr/>
              <a:tblGrid>
                <a:gridCol w="1613409"/>
                <a:gridCol w="2135804"/>
              </a:tblGrid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M-&gt;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파일의 끝으로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M-&lt;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파일의 시작 위치로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C-v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화면 앞으로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M-v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화면 뒤로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C-x ]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페이지 앞으로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C-x [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페이지 뒤로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다음 행으로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이전 행으로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C-a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행의 처음으로 이동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행의 끝으로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문장의 끝으로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M-a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문장의 처음으로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C-f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문자 앞으로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C-b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문자 뒤로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M-f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단어 앞으로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1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M-b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한 단어 뒤로 이동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6" marR="39226" marT="10845" marB="108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662238" y="1196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31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문자나 단어 지우기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28840778"/>
              </p:ext>
            </p:extLst>
          </p:nvPr>
        </p:nvGraphicFramePr>
        <p:xfrm>
          <a:off x="1115616" y="1556792"/>
          <a:ext cx="6768752" cy="4187952"/>
        </p:xfrm>
        <a:graphic>
          <a:graphicData uri="http://schemas.openxmlformats.org/drawingml/2006/table">
            <a:tbl>
              <a:tblPr/>
              <a:tblGrid>
                <a:gridCol w="3384376"/>
                <a:gridCol w="3384376"/>
              </a:tblGrid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Delete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이전 문자 삭제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문자 삭제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M-Delete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이전 단어 삭제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다음 단어 삭제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C-x Delete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이전 문장 삭제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M-k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문장의 나머지 삭제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행의 나머지 삭제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73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C-x u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마지막 변경 내용 복구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2644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7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문자나 단어 지우기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e</a:t>
            </a:r>
            <a:r>
              <a:rPr lang="en-US" altLang="ko-KR" dirty="0" err="1" smtClean="0"/>
              <a:t>macs</a:t>
            </a:r>
            <a:r>
              <a:rPr lang="ko-KR" altLang="en-US" dirty="0" smtClean="0"/>
              <a:t>는 편집 작업을 시작할 때부터 발생한 모든 변경 사항들을 기억하고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역순으로 복구를 진행할 수 있다는 점에서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보다 낫다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복구 요청 명령어 </a:t>
            </a:r>
            <a:r>
              <a:rPr lang="en-US" altLang="ko-KR" dirty="0" smtClean="0"/>
              <a:t>C-x u </a:t>
            </a:r>
            <a:r>
              <a:rPr lang="ko-KR" altLang="en-US" dirty="0" smtClean="0"/>
              <a:t>를 사용하면 언제든 원하는 시점까지 복구를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403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728</Words>
  <Application>Microsoft Office PowerPoint</Application>
  <PresentationFormat>화면 슬라이드 쇼(4:3)</PresentationFormat>
  <Paragraphs>163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Chapter 12 emacs</vt:lpstr>
      <vt:lpstr>Object</vt:lpstr>
      <vt:lpstr>emacs</vt:lpstr>
      <vt:lpstr>emacs 설치</vt:lpstr>
      <vt:lpstr>슬라이드 5</vt:lpstr>
      <vt:lpstr>emacs 종료하기</vt:lpstr>
      <vt:lpstr>커서 위치 이동하기</vt:lpstr>
      <vt:lpstr>문자나 단어 지우기</vt:lpstr>
      <vt:lpstr>문자나 단어 지우기</vt:lpstr>
      <vt:lpstr>emacs에서의 탐색과 치환</vt:lpstr>
      <vt:lpstr>슬라이드 11</vt:lpstr>
      <vt:lpstr>emacs에서의 탐색과 치환</vt:lpstr>
      <vt:lpstr>슬라이드 13</vt:lpstr>
      <vt:lpstr>슬라이드 14</vt:lpstr>
      <vt:lpstr>슬라이드 15</vt:lpstr>
      <vt:lpstr>슬라이드 16</vt:lpstr>
      <vt:lpstr>질의와 치환에 사용 할 수 있는 옵션들</vt:lpstr>
      <vt:lpstr>emacs 안내서 및 도움말 시스템 사용하기</vt:lpstr>
      <vt:lpstr>C-h C-h를 눌렀을때 화면</vt:lpstr>
      <vt:lpstr>emacs 안내서 및 도움말 시스템 사용하기</vt:lpstr>
      <vt:lpstr>여러 파일 동시에 열어 작업하기</vt:lpstr>
      <vt:lpstr>Summary</vt:lpstr>
      <vt:lpstr>슬라이드 23</vt:lpstr>
      <vt:lpstr>슬라이드 24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emacs</dc:title>
  <dc:creator>user</dc:creator>
  <cp:lastModifiedBy>Name</cp:lastModifiedBy>
  <cp:revision>18</cp:revision>
  <dcterms:created xsi:type="dcterms:W3CDTF">2013-10-25T14:06:46Z</dcterms:created>
  <dcterms:modified xsi:type="dcterms:W3CDTF">2013-10-31T03:42:26Z</dcterms:modified>
</cp:coreProperties>
</file>