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84" r:id="rId2"/>
    <p:sldId id="285" r:id="rId3"/>
    <p:sldId id="287" r:id="rId4"/>
    <p:sldId id="299" r:id="rId5"/>
    <p:sldId id="289" r:id="rId6"/>
    <p:sldId id="294" r:id="rId7"/>
    <p:sldId id="295" r:id="rId8"/>
    <p:sldId id="296" r:id="rId9"/>
    <p:sldId id="288" r:id="rId10"/>
    <p:sldId id="292" r:id="rId11"/>
    <p:sldId id="293" r:id="rId12"/>
    <p:sldId id="297" r:id="rId13"/>
    <p:sldId id="302" r:id="rId14"/>
    <p:sldId id="298" r:id="rId15"/>
    <p:sldId id="303" r:id="rId16"/>
    <p:sldId id="301" r:id="rId17"/>
    <p:sldId id="290" r:id="rId18"/>
    <p:sldId id="291" r:id="rId19"/>
    <p:sldId id="286" r:id="rId2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나눔명조" panose="02020603020101020101" pitchFamily="18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C2E"/>
    <a:srgbClr val="972929"/>
    <a:srgbClr val="9C2424"/>
    <a:srgbClr val="F78C81"/>
    <a:srgbClr val="9F2B2B"/>
    <a:srgbClr val="EE5C58"/>
    <a:srgbClr val="909AAE"/>
    <a:srgbClr val="6C7994"/>
    <a:srgbClr val="B92525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>
        <p:scale>
          <a:sx n="100" d="100"/>
          <a:sy n="100" d="100"/>
        </p:scale>
        <p:origin x="2100" y="480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6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8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5220072" y="5112614"/>
            <a:ext cx="3062270" cy="1484737"/>
          </a:xfrm>
        </p:spPr>
        <p:txBody>
          <a:bodyPr>
            <a:noAutofit/>
          </a:bodyPr>
          <a:lstStyle/>
          <a:p>
            <a:pPr algn="l"/>
            <a:r>
              <a:rPr lang="en-US" altLang="ko-KR" sz="1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800" b="1" spc="-30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박현진 </a:t>
            </a:r>
            <a:r>
              <a:rPr lang="en-US" altLang="ko-KR" sz="1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조장</a:t>
            </a:r>
            <a:r>
              <a:rPr lang="en-US" altLang="ko-KR" sz="1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algn="l"/>
            <a:r>
              <a:rPr lang="ko-KR" altLang="en-US" sz="1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김동규 고태헌 이희진 김현욱</a:t>
            </a:r>
            <a:endParaRPr lang="en-US" altLang="ko-KR" sz="1800" b="1" spc="-30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박민연 박수환 신재우 이상후</a:t>
            </a:r>
            <a:endParaRPr lang="en-US" altLang="ko-KR" sz="1800" b="1" spc="-30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시스템 및 실험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0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40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Chapter 14.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고급 셸 사용법</a:t>
            </a:r>
            <a:endParaRPr lang="ko-KR" altLang="en-US" sz="40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명령어 앨리어스 </a:t>
            </a:r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811" y="170080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$ alias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8" y="2070140"/>
            <a:ext cx="7999804" cy="304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8727" y="5417346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alias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alias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등록된 명령어 전부를 출력한다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9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명령어 앨리어스 </a:t>
            </a:r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69342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$ alias [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정의한 명령어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 /  $ </a:t>
            </a:r>
            <a:r>
              <a:rPr lang="en-US" altLang="ko-KR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unalias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정의한 명령어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38674"/>
            <a:ext cx="8496944" cy="4285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6024149"/>
            <a:ext cx="6736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alias [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정의한 명령어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입력하면 지정한 명령어가 출력되고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unalias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정의한 명령어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입력하면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alias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등록된 해당 명령어를 삭제한다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9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가지 강력한 앨리어스들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8" y="1511934"/>
            <a:ext cx="6120680" cy="391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2"/>
          <p:cNvSpPr/>
          <p:nvPr/>
        </p:nvSpPr>
        <p:spPr>
          <a:xfrm>
            <a:off x="578896" y="1853382"/>
            <a:ext cx="4405898" cy="12875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4"/>
          <p:cNvCxnSpPr>
            <a:stCxn id="6" idx="3"/>
          </p:cNvCxnSpPr>
          <p:nvPr/>
        </p:nvCxnSpPr>
        <p:spPr>
          <a:xfrm flipV="1">
            <a:off x="4984794" y="2477352"/>
            <a:ext cx="883350" cy="1982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8144" y="23125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지정한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1"/>
          <p:cNvSpPr/>
          <p:nvPr/>
        </p:nvSpPr>
        <p:spPr>
          <a:xfrm>
            <a:off x="554307" y="3743144"/>
            <a:ext cx="2529391" cy="14984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2"/>
          <p:cNvCxnSpPr/>
          <p:nvPr/>
        </p:nvCxnSpPr>
        <p:spPr>
          <a:xfrm>
            <a:off x="3083698" y="4452295"/>
            <a:ext cx="1344286" cy="992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984" y="4277551"/>
            <a:ext cx="26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Linux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지정된 </a:t>
            </a: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</a:t>
            </a:r>
            <a:endParaRPr lang="en-US" altLang="ko-KR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1064" y="5487976"/>
            <a:ext cx="687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셸은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앨리어스를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알파벳순으로 정렬하며 </a:t>
            </a:r>
            <a:endParaRPr lang="en-US" altLang="ko-KR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어떤 순서로 정의했는가는 고려하지 않는다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가지 강력한 앨리어스들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402134"/>
            <a:ext cx="882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앨리어스는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터미널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초기화 되므로 이후 사용에 유효화 하기 위해선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			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bashrc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추가해야 한다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 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 사용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2" y="2137946"/>
            <a:ext cx="6387692" cy="416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2237693" y="2185968"/>
            <a:ext cx="1584176" cy="18235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4"/>
          <p:cNvCxnSpPr/>
          <p:nvPr/>
        </p:nvCxnSpPr>
        <p:spPr>
          <a:xfrm>
            <a:off x="3821869" y="2277147"/>
            <a:ext cx="187220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4077" y="2123258"/>
            <a:ext cx="27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bashrc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내의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목록</a:t>
            </a:r>
            <a:endParaRPr lang="ko-KR" altLang="en-US" sz="14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4"/>
          <p:cNvSpPr/>
          <p:nvPr/>
        </p:nvSpPr>
        <p:spPr>
          <a:xfrm>
            <a:off x="869541" y="4077072"/>
            <a:ext cx="4536504" cy="9361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5"/>
          <p:cNvCxnSpPr/>
          <p:nvPr/>
        </p:nvCxnSpPr>
        <p:spPr>
          <a:xfrm>
            <a:off x="5425864" y="4509120"/>
            <a:ext cx="772269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32785" y="4220122"/>
            <a:ext cx="222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 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편집기를 통해 원하는 </a:t>
            </a:r>
            <a:endParaRPr lang="en-US" altLang="ko-KR" sz="16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6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앨리어스를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8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가지 강력한 앨리어스들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0103"/>
            <a:ext cx="6471396" cy="311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862" y="1397917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경고형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앨리어스를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생성해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앨리어스의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명령어 실수를 방지한다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01208"/>
            <a:ext cx="2906191" cy="104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"/>
          <p:cNvSpPr/>
          <p:nvPr/>
        </p:nvSpPr>
        <p:spPr>
          <a:xfrm>
            <a:off x="693887" y="4581128"/>
            <a:ext cx="3374058" cy="216024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</a:endParaRPr>
          </a:p>
        </p:txBody>
      </p:sp>
      <p:cxnSp>
        <p:nvCxnSpPr>
          <p:cNvPr id="14" name="직선 화살표 연결선 7"/>
          <p:cNvCxnSpPr>
            <a:stCxn id="13" idx="3"/>
          </p:cNvCxnSpPr>
          <p:nvPr/>
        </p:nvCxnSpPr>
        <p:spPr>
          <a:xfrm>
            <a:off x="4067945" y="4689140"/>
            <a:ext cx="504055" cy="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552330" y="4273641"/>
            <a:ext cx="342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실행하고자 하는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앨리어스의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이름이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newalias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때앨리어스를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추가할지 묻는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스트링을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출력</a:t>
            </a:r>
            <a:endParaRPr lang="ko-KR" altLang="en-US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20"/>
          <p:cNvCxnSpPr/>
          <p:nvPr/>
        </p:nvCxnSpPr>
        <p:spPr>
          <a:xfrm>
            <a:off x="3842660" y="5904730"/>
            <a:ext cx="43204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28640" y="5312360"/>
            <a:ext cx="36808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새로운 무언가를 만들어 낼  때</a:t>
            </a:r>
            <a:endParaRPr lang="en-US" altLang="ko-KR" sz="14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흔이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new---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식으로 하는 경우가 많다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r"/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이로 인한 명령어 덮어씌움 및 실행하고자 하는</a:t>
            </a:r>
            <a:endParaRPr lang="en-US" altLang="ko-KR" sz="14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앨리어스에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실수를 줄이기 위해</a:t>
            </a:r>
            <a:endParaRPr lang="en-US" altLang="ko-KR" sz="14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경고형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앨리어스를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생성해 두는 것이 좋다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9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가지 강력한 앨리어스들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75358"/>
            <a:ext cx="6984776" cy="302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943" y="1306026"/>
            <a:ext cx="582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세미콜론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(;)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명령어 여러 개를 수행할 수 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323528" y="2330261"/>
            <a:ext cx="4608512" cy="2228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0938" y="3904186"/>
            <a:ext cx="3844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mkdir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TEMP  : TEMP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-US" altLang="ko-KR" sz="14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ouch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testfile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: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testfile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4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mv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testfile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TEMP  :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testfile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ko-KR" altLang="en-US" sz="14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구부러진 연결선 14"/>
          <p:cNvCxnSpPr/>
          <p:nvPr/>
        </p:nvCxnSpPr>
        <p:spPr>
          <a:xfrm rot="16200000" flipH="1">
            <a:off x="566524" y="3239947"/>
            <a:ext cx="2319239" cy="939189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20"/>
          <p:cNvCxnSpPr/>
          <p:nvPr/>
        </p:nvCxnSpPr>
        <p:spPr>
          <a:xfrm rot="16200000" flipH="1">
            <a:off x="2754280" y="3118272"/>
            <a:ext cx="1710614" cy="599877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7" y="4893122"/>
            <a:ext cx="7452827" cy="172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22"/>
          <p:cNvSpPr/>
          <p:nvPr/>
        </p:nvSpPr>
        <p:spPr>
          <a:xfrm>
            <a:off x="5652120" y="5589239"/>
            <a:ext cx="422251" cy="15329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26"/>
          <p:cNvSpPr/>
          <p:nvPr/>
        </p:nvSpPr>
        <p:spPr>
          <a:xfrm>
            <a:off x="825197" y="5877272"/>
            <a:ext cx="4970939" cy="6092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가지 강력한 앨리어스들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21024"/>
            <a:ext cx="7246098" cy="200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849" y="1383084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앨리어스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사용을 중지하고 싶을 땐 </a:t>
            </a:r>
            <a:r>
              <a:rPr lang="en-US" altLang="ko-KR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unalias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1"/>
          <p:cNvSpPr/>
          <p:nvPr/>
        </p:nvSpPr>
        <p:spPr>
          <a:xfrm>
            <a:off x="307656" y="2420888"/>
            <a:ext cx="1649511" cy="28803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</a:endParaRPr>
          </a:p>
        </p:txBody>
      </p:sp>
      <p:cxnSp>
        <p:nvCxnSpPr>
          <p:cNvPr id="43" name="직선 화살표 연결선 7"/>
          <p:cNvCxnSpPr/>
          <p:nvPr/>
        </p:nvCxnSpPr>
        <p:spPr>
          <a:xfrm flipV="1">
            <a:off x="1957167" y="2564904"/>
            <a:ext cx="556181" cy="719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564648" y="2420194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LOOK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앨리어스를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제거하자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13676"/>
            <a:ext cx="6624736" cy="200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4"/>
          <p:cNvSpPr/>
          <p:nvPr/>
        </p:nvSpPr>
        <p:spPr>
          <a:xfrm>
            <a:off x="1691680" y="4020510"/>
            <a:ext cx="1010873" cy="16145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</a:endParaRPr>
          </a:p>
        </p:txBody>
      </p:sp>
      <p:cxnSp>
        <p:nvCxnSpPr>
          <p:cNvPr id="46" name="구부러진 연결선 21"/>
          <p:cNvCxnSpPr>
            <a:stCxn id="44" idx="2"/>
            <a:endCxn id="45" idx="3"/>
          </p:cNvCxnSpPr>
          <p:nvPr/>
        </p:nvCxnSpPr>
        <p:spPr>
          <a:xfrm rot="5400000">
            <a:off x="2531342" y="2899183"/>
            <a:ext cx="1373268" cy="1030845"/>
          </a:xfrm>
          <a:prstGeom prst="curvedConnector2">
            <a:avLst/>
          </a:prstGeom>
          <a:noFill/>
          <a:ln w="254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62" name="직선 화살표 연결선 36"/>
          <p:cNvCxnSpPr/>
          <p:nvPr/>
        </p:nvCxnSpPr>
        <p:spPr>
          <a:xfrm flipH="1">
            <a:off x="1631551" y="4869416"/>
            <a:ext cx="136815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99703" y="4630953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LOOK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앨리어스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삭제</a:t>
            </a:r>
            <a:endParaRPr lang="ko-KR" altLang="en-US" sz="14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63888" y="6145560"/>
            <a:ext cx="479158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.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bashrc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파일에 저장된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앨리어스의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경우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unalias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하더라도 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터미널 재실행시 사용이 가능하다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2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환경에 맞게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프롬프트를 </a:t>
            </a:r>
            <a:r>
              <a:rPr lang="ko-KR" altLang="en-US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설정하기 </a:t>
            </a:r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en-US" altLang="ko-KR" sz="2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464747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프롬프트 모양 변경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지금까지는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프롬프트를 사용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PS1=“Value”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형태로 사용자가 원하는 프롬프트로 바꿀 수 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0" y="2399924"/>
            <a:ext cx="3924512" cy="593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TextBox 8"/>
          <p:cNvSpPr txBox="1"/>
          <p:nvPr/>
        </p:nvSpPr>
        <p:spPr>
          <a:xfrm>
            <a:off x="323528" y="311615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프롬프트를 위한 특별한 값들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07" y="3485488"/>
            <a:ext cx="5467385" cy="31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5259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환경에 맞게 프롬프트를 설정하기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( 2 / 2 )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6288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프롬프트를 위한 특별한 값들을 이용해서 기존의 프롬프트로도 바꿀 수 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9399"/>
            <a:ext cx="3888432" cy="704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TextBox 8"/>
          <p:cNvSpPr txBox="1"/>
          <p:nvPr/>
        </p:nvSpPr>
        <p:spPr>
          <a:xfrm>
            <a:off x="292793" y="305667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번호를 나타내는 프롬프트 현재 명령어 번호는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HISTCMD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기록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47" y="3415485"/>
            <a:ext cx="7124700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TextBox 2"/>
          <p:cNvSpPr txBox="1"/>
          <p:nvPr/>
        </p:nvSpPr>
        <p:spPr>
          <a:xfrm>
            <a:off x="1403648" y="5141904"/>
            <a:ext cx="6577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번호가 프롬프트의 일부로 나타나면 이전에 실행했던 명령어 사용이 편리하다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313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같이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‘!’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명령어 번호를 사용하면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313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명령을 다시 시작할 수 있다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9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4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5220072" y="5112615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4000" b="1" spc="-15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4000" b="1" spc="-1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88232" y="2010111"/>
            <a:ext cx="6660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셸 이력 관리</a:t>
            </a:r>
            <a:r>
              <a:rPr lang="en-US" altLang="ko-KR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매커니즘</a:t>
            </a:r>
            <a:endParaRPr lang="en-US" altLang="ko-KR" sz="2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관리 기능을 사용해 입력 횟수 줄이기</a:t>
            </a:r>
            <a:endParaRPr lang="en-US" altLang="ko-KR" sz="2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명령어 앨리어스</a:t>
            </a:r>
            <a:endParaRPr lang="en-US" altLang="ko-KR" sz="2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가지 강력한 앨리어스들</a:t>
            </a:r>
            <a:endParaRPr lang="en-US" altLang="ko-KR" sz="2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환경에 맞게 프롬포트를 설정하기</a:t>
            </a:r>
            <a:endParaRPr lang="en-US" altLang="ko-KR" sz="2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b="1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3</a:t>
            </a:fld>
            <a:r>
              <a:rPr lang="en-US" altLang="ko-KR" sz="800" b="1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b="1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셸 이력 관리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매커니즘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2" y="1984596"/>
            <a:ext cx="67341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3528" y="4572008"/>
            <a:ext cx="768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셸은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로그인 세션에 걸쳐 사용된 명령어들을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씩 증가된 번호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함께 기억해 둔다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362602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history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자체가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앨리어스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이므로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자주 쓰는 명령어 목록에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나타난다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553305"/>
            <a:ext cx="567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아무리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긴 명령어라도 번호만 알면 쉽게 실행할 수 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셸 이력 관리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매커니즘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87742"/>
            <a:ext cx="6724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385296"/>
            <a:ext cx="67437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3528" y="1403354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만일 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HISTSIZE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되어있을 때 이력 리스트에는 어떠한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값도 남아있지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않는다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60466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bash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이력 관리 리스트의 크기를 사용자가 원하는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값으로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지정할 수 있다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했다가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하여도 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HISTFILESIZE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크기는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변하지 않으므로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유용하게 쓰인다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8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관리 기능을 사용해 입력 횟수 줄이기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( 1 / 4 )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11358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명령어의 번호를 사용하여 명령 실행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4" descr="14-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061" y="2132856"/>
            <a:ext cx="6455877" cy="3096344"/>
          </a:xfrm>
          <a:prstGeom prst="rect">
            <a:avLst/>
          </a:prstGeom>
        </p:spPr>
      </p:pic>
      <p:cxnSp>
        <p:nvCxnSpPr>
          <p:cNvPr id="10" name="직선 연결선 5"/>
          <p:cNvCxnSpPr/>
          <p:nvPr/>
        </p:nvCxnSpPr>
        <p:spPr>
          <a:xfrm>
            <a:off x="1619672" y="2996952"/>
            <a:ext cx="122413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7"/>
          <p:cNvCxnSpPr/>
          <p:nvPr/>
        </p:nvCxnSpPr>
        <p:spPr>
          <a:xfrm>
            <a:off x="3826083" y="4077072"/>
            <a:ext cx="576064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7584" y="5543655"/>
            <a:ext cx="846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 history [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실행했던 명령어의 기록을 보여준다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실행한 명령어 번호와 입력한 내용을 출력한다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 ![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명령어 번호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직접입력하는 대신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![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번호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입력하여 기존 입력을 대체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관리 기능을 사용해 입력 횟수 줄이기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( 2 / 4 )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1135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명령어의 첫 글자 몇개를 사용하여 명령 실행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4" descr="14-2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988840"/>
            <a:ext cx="7416824" cy="3623405"/>
          </a:xfrm>
          <a:prstGeom prst="rect">
            <a:avLst/>
          </a:prstGeom>
        </p:spPr>
      </p:pic>
      <p:sp>
        <p:nvSpPr>
          <p:cNvPr id="13" name="직사각형 9"/>
          <p:cNvSpPr/>
          <p:nvPr/>
        </p:nvSpPr>
        <p:spPr>
          <a:xfrm>
            <a:off x="971600" y="2348880"/>
            <a:ext cx="1008112" cy="21602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1"/>
          <p:cNvSpPr/>
          <p:nvPr/>
        </p:nvSpPr>
        <p:spPr>
          <a:xfrm>
            <a:off x="971600" y="2708920"/>
            <a:ext cx="1008112" cy="21602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14923" y="5692819"/>
            <a:ext cx="7495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 !w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시작하는 명령어 중 가장 최근 명령어가 실행 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 !</a:t>
            </a:r>
            <a:r>
              <a:rPr lang="en-US" altLang="ko-KR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 !who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사용 가능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9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관리 기능을 사용해 입력 횟수 줄이기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( 3 / 4 )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403484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 편집 기능을 사용하여 명령 실행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3" descr="14-2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02" y="1794532"/>
            <a:ext cx="8033417" cy="2088232"/>
          </a:xfrm>
          <a:prstGeom prst="rect">
            <a:avLst/>
          </a:prstGeom>
        </p:spPr>
      </p:pic>
      <p:sp>
        <p:nvSpPr>
          <p:cNvPr id="15" name="직사각형 8"/>
          <p:cNvSpPr/>
          <p:nvPr/>
        </p:nvSpPr>
        <p:spPr>
          <a:xfrm>
            <a:off x="2272940" y="2626054"/>
            <a:ext cx="288032" cy="288032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16700"/>
              </p:ext>
            </p:extLst>
          </p:nvPr>
        </p:nvGraphicFramePr>
        <p:xfrm>
          <a:off x="824949" y="4377392"/>
          <a:ext cx="7453322" cy="2219960"/>
        </p:xfrm>
        <a:graphic>
          <a:graphicData uri="http://schemas.openxmlformats.org/drawingml/2006/table">
            <a:tbl>
              <a:tblPr firstRow="1" bandRow="1"/>
              <a:tblGrid>
                <a:gridCol w="1339226"/>
                <a:gridCol w="6114096"/>
              </a:tblGrid>
              <a:tr h="2937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!!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명령어를 반복한다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!$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명령어의 마지막 단어를 반복한다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!*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명령어의 첫 번째 단어를 제외한 모든 것을 반복한다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^</a:t>
                      </a:r>
                      <a:r>
                        <a:rPr lang="en-US" altLang="ko-KR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a^b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명령어의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대체한다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!n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 관리 리스트의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명령어를 반복한다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6158" y="3995772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이력 관리 명령어들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9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관리 기능을 사용해 입력 횟수 줄이기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( 4 / 4 )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403484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 편집 기능을 사용하여 명령 실행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4" descr="14-2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808366"/>
            <a:ext cx="5377573" cy="2347672"/>
          </a:xfrm>
          <a:prstGeom prst="rect">
            <a:avLst/>
          </a:prstGeom>
        </p:spPr>
      </p:pic>
      <p:cxnSp>
        <p:nvCxnSpPr>
          <p:cNvPr id="12" name="직선 연결선 6"/>
          <p:cNvCxnSpPr/>
          <p:nvPr/>
        </p:nvCxnSpPr>
        <p:spPr>
          <a:xfrm>
            <a:off x="2297731" y="2672462"/>
            <a:ext cx="1027106" cy="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7"/>
          <p:cNvCxnSpPr/>
          <p:nvPr/>
        </p:nvCxnSpPr>
        <p:spPr>
          <a:xfrm>
            <a:off x="786309" y="3248526"/>
            <a:ext cx="1076016" cy="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9"/>
          <p:cNvSpPr/>
          <p:nvPr/>
        </p:nvSpPr>
        <p:spPr>
          <a:xfrm>
            <a:off x="2339752" y="2884382"/>
            <a:ext cx="293459" cy="1956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8" descr="14-2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270" y="3825711"/>
            <a:ext cx="4921648" cy="2483609"/>
          </a:xfrm>
          <a:prstGeom prst="rect">
            <a:avLst/>
          </a:prstGeom>
        </p:spPr>
      </p:pic>
      <p:cxnSp>
        <p:nvCxnSpPr>
          <p:cNvPr id="18" name="직선 연결선 6"/>
          <p:cNvCxnSpPr/>
          <p:nvPr/>
        </p:nvCxnSpPr>
        <p:spPr>
          <a:xfrm flipV="1">
            <a:off x="4499992" y="6093295"/>
            <a:ext cx="373626" cy="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9"/>
          <p:cNvSpPr/>
          <p:nvPr/>
        </p:nvSpPr>
        <p:spPr>
          <a:xfrm>
            <a:off x="6191201" y="5691549"/>
            <a:ext cx="325015" cy="185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7"/>
          <p:cNvCxnSpPr/>
          <p:nvPr/>
        </p:nvCxnSpPr>
        <p:spPr>
          <a:xfrm flipV="1">
            <a:off x="5243848" y="4653135"/>
            <a:ext cx="336264" cy="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01101" y="1794863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 !*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 명령어의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첫 번째 단어를 제외한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것을 반복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9729" y="5648728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 !$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 명령어의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단어를 반복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0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명령어 앨리어스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( 1 / 3 )</a:t>
            </a:r>
            <a:endParaRPr lang="ko-KR" altLang="en-US" sz="2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97916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앨리어스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별칭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명령어를 간단히 정의 할 수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기존의 명령어들을 다시 정의하여 특정한 옵션이 언제나 사용되도록 할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 alias [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정의할 명령어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]=‘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실행할 명령어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31" y="2933737"/>
            <a:ext cx="7512137" cy="30168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9" y="595062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단축 명령이 없으면 새로 생성한다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7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812</Words>
  <Application>Microsoft Office PowerPoint</Application>
  <PresentationFormat>On-screen Show (4:3)</PresentationFormat>
  <Paragraphs>122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나눔고딕</vt:lpstr>
      <vt:lpstr>Wingdings</vt:lpstr>
      <vt:lpstr>Trebuchet MS</vt:lpstr>
      <vt:lpstr>Arial</vt:lpstr>
      <vt:lpstr>나눔명조</vt:lpstr>
      <vt:lpstr>Office 테마</vt:lpstr>
      <vt:lpstr>디지털 시스템 및 실험     - Chapter 14. 고급 셸 사용법</vt:lpstr>
      <vt:lpstr>목차</vt:lpstr>
      <vt:lpstr>1. 셸 이력 관리 매커니즘 ( 1 / 2 )</vt:lpstr>
      <vt:lpstr>1. 셸 이력 관리 매커니즘 ( 2 / 2 )</vt:lpstr>
      <vt:lpstr>2. 이력 관리 기능을 사용해 입력 횟수 줄이기 ( 1 / 4 )</vt:lpstr>
      <vt:lpstr>2. 이력 관리 기능을 사용해 입력 횟수 줄이기 ( 2 / 4 )</vt:lpstr>
      <vt:lpstr>2. 이력 관리 기능을 사용해 입력 횟수 줄이기 ( 3 / 4 )</vt:lpstr>
      <vt:lpstr>2. 이력 관리 기능을 사용해 입력 횟수 줄이기 ( 4 / 4 )</vt:lpstr>
      <vt:lpstr>3. 명령어 앨리어스 ( 1 / 3 )</vt:lpstr>
      <vt:lpstr>3. 명령어 앨리어스 ( 2 / 3 )</vt:lpstr>
      <vt:lpstr>3. 명령어 앨리어스 ( 3 / 3 )</vt:lpstr>
      <vt:lpstr>4. 몇 가지 강력한 앨리어스들 ( 1 / 5 )</vt:lpstr>
      <vt:lpstr>4. 몇 가지 강력한 앨리어스들 ( 2 / 5 )</vt:lpstr>
      <vt:lpstr>4. 몇 가지 강력한 앨리어스들 ( 3 / 5 )</vt:lpstr>
      <vt:lpstr>4. 몇 가지 강력한 앨리어스들 ( 4 / 5 )</vt:lpstr>
      <vt:lpstr>4. 몇 가지 강력한 앨리어스들 ( 5 / 5 )</vt:lpstr>
      <vt:lpstr>5. 사용자 환경에 맞게 프롬프트를 설정하기 ( 1 / 2 )</vt:lpstr>
      <vt:lpstr>5. 사용자 환경에 맞게 프롬프트를 설정하기 ( 2 / 2 )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신재우</cp:lastModifiedBy>
  <cp:revision>44</cp:revision>
  <dcterms:created xsi:type="dcterms:W3CDTF">2011-08-23T09:33:59Z</dcterms:created>
  <dcterms:modified xsi:type="dcterms:W3CDTF">2012-11-04T05:47:50Z</dcterms:modified>
</cp:coreProperties>
</file>