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397" r:id="rId3"/>
    <p:sldId id="398" r:id="rId4"/>
    <p:sldId id="400" r:id="rId5"/>
    <p:sldId id="427" r:id="rId6"/>
    <p:sldId id="401" r:id="rId7"/>
    <p:sldId id="428" r:id="rId8"/>
    <p:sldId id="429" r:id="rId9"/>
    <p:sldId id="430" r:id="rId10"/>
    <p:sldId id="432" r:id="rId11"/>
    <p:sldId id="431" r:id="rId12"/>
    <p:sldId id="433" r:id="rId13"/>
    <p:sldId id="402" r:id="rId14"/>
    <p:sldId id="28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A5F"/>
    <a:srgbClr val="2DC931"/>
    <a:srgbClr val="DFDA00"/>
    <a:srgbClr val="CCCC00"/>
    <a:srgbClr val="99CC00"/>
    <a:srgbClr val="808000"/>
    <a:srgbClr val="88C525"/>
    <a:srgbClr val="1A9A38"/>
    <a:srgbClr val="A0DA20"/>
    <a:srgbClr val="25A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2870" autoAdjust="0"/>
  </p:normalViewPr>
  <p:slideViewPr>
    <p:cSldViewPr>
      <p:cViewPr>
        <p:scale>
          <a:sx n="100" d="100"/>
          <a:sy n="100" d="100"/>
        </p:scale>
        <p:origin x="-1062" y="-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9D68-4867-4E04-A43D-3FF68374BBA2}" type="datetimeFigureOut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2491-80BD-4287-A4A7-4DA654BAC2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32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124B-0FCD-48B0-BBCD-60AB3B4EA168}" type="datetimeFigureOut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9DFAC-426B-4F6A-8E64-7AC6659C3E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300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이번 세미나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발표를 맡은 </a:t>
            </a:r>
            <a:r>
              <a:rPr lang="ko-KR" altLang="en-US" dirty="0" err="1" smtClean="0"/>
              <a:t>언노운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 정창남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77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무선 공유기 보안에 관해 알아보았습니다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이렇듯 무선네트워크를 </a:t>
            </a:r>
            <a:r>
              <a:rPr lang="ko-KR" altLang="en-US" dirty="0" err="1" smtClean="0"/>
              <a:t>사용하실때</a:t>
            </a:r>
            <a:r>
              <a:rPr lang="ko-KR" altLang="en-US" dirty="0" smtClean="0"/>
              <a:t> 가장 </a:t>
            </a:r>
            <a:r>
              <a:rPr lang="ko-KR" altLang="en-US" dirty="0" err="1" smtClean="0"/>
              <a:t>안전한방법은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방식의 인증방식을 이용해 가능한 어려운 비밀번호를 설정하는 방법이었습니다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이렇듯 조금만 신경을 써주신다면 최대한 해커의 위험으로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벗어날 수 있을 거라 생각됩니다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이상으로 보안인식 세미나 발표를 </a:t>
            </a:r>
            <a:r>
              <a:rPr lang="ko-KR" altLang="en-US" dirty="0" err="1" smtClean="0"/>
              <a:t>마치도록하겠습니다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먼저 목차에 대해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무선공유기 </a:t>
            </a:r>
            <a:r>
              <a:rPr lang="ko-KR" altLang="en-US" dirty="0" err="1" smtClean="0"/>
              <a:t>보안에대해</a:t>
            </a:r>
            <a:r>
              <a:rPr lang="ko-KR" altLang="en-US" dirty="0" smtClean="0"/>
              <a:t> 문제 제기를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무선공유기 암호화 방식인 </a:t>
            </a:r>
            <a:r>
              <a:rPr lang="en-US" altLang="ko-KR" dirty="0" smtClean="0"/>
              <a:t>WEP, WPA</a:t>
            </a:r>
            <a:r>
              <a:rPr lang="ko-KR" altLang="en-US" dirty="0" smtClean="0"/>
              <a:t>를 간단히 </a:t>
            </a:r>
            <a:r>
              <a:rPr lang="ko-KR" altLang="en-US" dirty="0" err="1" smtClean="0"/>
              <a:t>설명드린후</a:t>
            </a:r>
            <a:r>
              <a:rPr lang="ko-KR" altLang="en-US" dirty="0" smtClean="0"/>
              <a:t> 공격과정 시연을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그후</a:t>
            </a:r>
            <a:r>
              <a:rPr lang="ko-KR" altLang="en-US" dirty="0" smtClean="0"/>
              <a:t> 보안대책을 이야기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8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Untitled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82662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EF0421-37F5-48F7-B49A-CC957C0B39AC}" type="datetime1">
              <a:rPr lang="ko-KR" altLang="en-US" smtClean="0"/>
              <a:pPr/>
              <a:t>2012-11-14</a:t>
            </a:fld>
            <a:endParaRPr lang="en-US" altLang="ko-KR"/>
          </a:p>
        </p:txBody>
      </p:sp>
      <p:sp>
        <p:nvSpPr>
          <p:cNvPr id="58266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8267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0" y="260350"/>
            <a:ext cx="9144000" cy="1152525"/>
          </a:xfrm>
        </p:spPr>
        <p:txBody>
          <a:bodyPr lIns="91440"/>
          <a:lstStyle>
            <a:lvl1pPr algn="ctr">
              <a:defRPr sz="4900">
                <a:effectLst/>
                <a:latin typeface="Arial Black" pitchFamily="34" charset="0"/>
              </a:defRPr>
            </a:lvl1pPr>
          </a:lstStyle>
          <a:p>
            <a:r>
              <a:rPr lang="en-US" altLang="ko-KR" dirty="0"/>
              <a:t>  PPTRO TEMPLATE</a:t>
            </a:r>
          </a:p>
        </p:txBody>
      </p:sp>
      <p:sp>
        <p:nvSpPr>
          <p:cNvPr id="582675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547540" y="1412875"/>
            <a:ext cx="3744540" cy="550863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ko-KR" dirty="0"/>
              <a:t>www.pptro.co.kr</a:t>
            </a:r>
          </a:p>
        </p:txBody>
      </p:sp>
      <p:sp>
        <p:nvSpPr>
          <p:cNvPr id="582660" name="WordArt 4"/>
          <p:cNvSpPr>
            <a:spLocks noChangeArrowheads="1" noChangeShapeType="1" noTextEdit="1"/>
          </p:cNvSpPr>
          <p:nvPr userDrawn="1"/>
        </p:nvSpPr>
        <p:spPr bwMode="auto">
          <a:xfrm>
            <a:off x="8027988" y="6275388"/>
            <a:ext cx="801687" cy="242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>
                <a:ln w="9525">
                  <a:noFill/>
                  <a:round/>
                  <a:headEnd/>
                  <a:tailEnd/>
                </a:ln>
                <a:solidFill>
                  <a:schemeClr val="bg1">
                    <a:alpha val="72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LOGO</a:t>
            </a:r>
            <a:endParaRPr lang="ko-KR" altLang="en-US" sz="800" b="1" kern="10" spc="-40">
              <a:ln w="9525">
                <a:noFill/>
                <a:round/>
                <a:headEnd/>
                <a:tailEnd/>
              </a:ln>
              <a:solidFill>
                <a:schemeClr val="bg1">
                  <a:alpha val="72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58266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D29D1C-204F-4E0B-B141-559DC1265FD9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1" name="Picture 54" descr="빛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1" y="0"/>
            <a:ext cx="3096344" cy="4718364"/>
          </a:xfrm>
          <a:prstGeom prst="rect">
            <a:avLst/>
          </a:prstGeom>
          <a:noFill/>
        </p:spPr>
      </p:pic>
      <p:pic>
        <p:nvPicPr>
          <p:cNvPr id="12" name="그림 11" descr="Untitled-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44008" y="2426254"/>
            <a:ext cx="3326984" cy="443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350-1FCA-4F30-AA51-6CA4B076D6F5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A43-202F-4C24-B55E-B38AFECA5AD6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ADFD-54F6-4E5D-B0ED-47B27C00FB62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6E86-1796-462D-9CA7-2C8C1E7DC2BE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2ECB-072C-478E-B6D5-E863F14D3744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E07E-DC1A-4682-8ADA-1B7197F47492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A2D-3CBE-4154-B068-097688531CA3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CE08-5A59-4099-9857-DD2AB12881D8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B8FB-4D96-4CC6-A03A-C044F2350855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-5252" y="952"/>
            <a:ext cx="8229600" cy="835760"/>
          </a:xfrm>
        </p:spPr>
        <p:txBody>
          <a:bodyPr lIns="324000">
            <a:noAutofit/>
          </a:bodyPr>
          <a:lstStyle>
            <a:lvl1pPr algn="l">
              <a:defRPr sz="2600" spc="-15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EEE-DF4B-4415-AB73-0F7571E129F2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FA87-DBDC-47FF-9C67-48F35BBCE0A1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20B-65CE-4744-8F63-5EA1B5AD527E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07C3-D611-4EAE-8E06-B8CEAAB07B74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F88A-7D5F-41E1-AA66-1C9ADFAEF522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4F5B-0BED-44D6-9351-1B01F1356DBC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84000">
                <a:schemeClr val="accent1">
                  <a:tint val="44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252" y="952"/>
            <a:ext cx="8229600" cy="835760"/>
          </a:xfrm>
        </p:spPr>
        <p:txBody>
          <a:bodyPr lIns="324000">
            <a:noAutofit/>
          </a:bodyPr>
          <a:lstStyle>
            <a:lvl1pPr algn="l">
              <a:defRPr sz="2600" spc="-15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AB0-F074-4025-BC23-30AA8AC70271}" type="datetime1">
              <a:rPr lang="ko-KR" altLang="en-US" smtClean="0"/>
              <a:pPr/>
              <a:t>2012-11-14</a:t>
            </a:fld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8796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408-521C-48B8-9092-956C7A020DE5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2BC0-551D-42CA-B6C0-DB1025F18C69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F55-D996-49B8-9BC5-62A6DD4D77F9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D26B-DAE4-4236-BDD9-1B927188D893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3576-66C4-4DA9-9F3D-EA67947C067B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8D3-B31B-472D-B705-9ED499B9F8BA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Untitled-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 descr="Untitled-1.jpg"/>
          <p:cNvPicPr>
            <a:picLocks noChangeAspect="1"/>
          </p:cNvPicPr>
          <p:nvPr userDrawn="1"/>
        </p:nvPicPr>
        <p:blipFill>
          <a:blip r:embed="rId15" cstate="print"/>
          <a:srcRect b="87799"/>
          <a:stretch>
            <a:fillRect/>
          </a:stretch>
        </p:blipFill>
        <p:spPr>
          <a:xfrm>
            <a:off x="0" y="0"/>
            <a:ext cx="9144000" cy="836712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4E7-5AA1-474C-8CFD-333F1A00951B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WordArt 22"/>
          <p:cNvSpPr>
            <a:spLocks noChangeArrowheads="1" noChangeShapeType="1" noTextEdit="1"/>
          </p:cNvSpPr>
          <p:nvPr userDrawn="1"/>
        </p:nvSpPr>
        <p:spPr bwMode="auto">
          <a:xfrm>
            <a:off x="8172400" y="305792"/>
            <a:ext cx="801688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Arial Black"/>
              </a:rPr>
              <a:t>LOGO</a:t>
            </a:r>
            <a:endParaRPr lang="ko-KR" altLang="en-US" sz="800" b="1" kern="10" spc="-40" dirty="0">
              <a:ln w="9525">
                <a:noFill/>
                <a:round/>
                <a:headEnd/>
                <a:tailEnd/>
              </a:ln>
              <a:solidFill>
                <a:schemeClr val="bg1">
                  <a:lumMod val="95000"/>
                </a:schemeClr>
              </a:solidFill>
              <a:latin typeface="Arial Black"/>
            </a:endParaRPr>
          </a:p>
        </p:txBody>
      </p:sp>
      <p:pic>
        <p:nvPicPr>
          <p:cNvPr id="10" name="그림 9" descr="Untitled-2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" y="5852032"/>
            <a:ext cx="827584" cy="100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6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Untitled-1.jp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87799"/>
          <a:stretch>
            <a:fillRect/>
          </a:stretch>
        </p:blipFill>
        <p:spPr>
          <a:xfrm>
            <a:off x="0" y="0"/>
            <a:ext cx="9144000" cy="836712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750-59DC-4BC4-A707-646F995B175F}" type="datetime1">
              <a:rPr lang="ko-KR" altLang="en-US" smtClean="0"/>
              <a:pPr/>
              <a:t>2012-11-14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WordArt 22"/>
          <p:cNvSpPr>
            <a:spLocks noChangeArrowheads="1" noChangeShapeType="1" noTextEdit="1"/>
          </p:cNvSpPr>
          <p:nvPr userDrawn="1"/>
        </p:nvSpPr>
        <p:spPr bwMode="auto">
          <a:xfrm>
            <a:off x="8172400" y="305792"/>
            <a:ext cx="801688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Arial Black"/>
              </a:rPr>
              <a:t>LOGO</a:t>
            </a:r>
            <a:endParaRPr lang="ko-KR" altLang="en-US" sz="800" b="1" kern="10" spc="-40" dirty="0">
              <a:ln w="9525">
                <a:noFill/>
                <a:round/>
                <a:headEnd/>
                <a:tailEnd/>
              </a:ln>
              <a:solidFill>
                <a:schemeClr val="bg1">
                  <a:lumMod val="95000"/>
                </a:schemeClr>
              </a:solidFill>
              <a:latin typeface="Arial Black"/>
            </a:endParaRPr>
          </a:p>
        </p:txBody>
      </p:sp>
      <p:pic>
        <p:nvPicPr>
          <p:cNvPr id="9" name="그림 8" descr="Untitled-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" y="5852032"/>
            <a:ext cx="827584" cy="100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7786710" y="6143644"/>
            <a:ext cx="1152525" cy="47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76343"/>
            <a:ext cx="9144000" cy="1152525"/>
          </a:xfr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chemeClr val="tx1"/>
                  </a:solidFill>
                </a:ln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Chapter 15</a:t>
            </a:r>
            <a:br>
              <a:rPr lang="en-US" altLang="ko-KR" sz="6000" b="1" dirty="0" smtClean="0">
                <a:ln>
                  <a:solidFill>
                    <a:schemeClr val="tx1"/>
                  </a:solidFill>
                </a:ln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6000" b="1" dirty="0" smtClean="0">
                <a:ln>
                  <a:solidFill>
                    <a:schemeClr val="tx1"/>
                  </a:solidFill>
                </a:ln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 Management</a:t>
            </a:r>
            <a:endParaRPr lang="en-US" altLang="ko-KR" sz="6000" b="1" dirty="0">
              <a:ln>
                <a:solidFill>
                  <a:schemeClr val="tx1"/>
                </a:solidFill>
              </a:ln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4282" y="4500570"/>
            <a:ext cx="3643338" cy="504453"/>
          </a:xfrm>
          <a:prstGeom prst="rect">
            <a:avLst/>
          </a:prstGeo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9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ko-KR" altLang="en-US" sz="29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</a:t>
            </a:r>
            <a:endParaRPr lang="en-US" altLang="ko-KR" sz="6400" b="1" dirty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D29D1C-204F-4E0B-B141-559DC1265FD9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282" y="5072074"/>
            <a:ext cx="3643338" cy="1214446"/>
          </a:xfrm>
          <a:prstGeom prst="rect">
            <a:avLst/>
          </a:prstGeo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6400" b="1" dirty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장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: 20060000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조태정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발표자</a:t>
            </a:r>
            <a:r>
              <a:rPr lang="ko-KR" altLang="en-US" sz="6400" b="1" spc="-100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6400" b="1" dirty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6400" b="1" spc="-100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6400" b="1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6400" b="1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20092557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임종</a:t>
            </a:r>
            <a:r>
              <a:rPr lang="ko-KR" altLang="en-US" sz="6400" b="1" dirty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민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조원      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20092465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김대영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20092480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김인규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20092571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정창남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20092569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정지훈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20092574 </a:t>
            </a:r>
            <a:r>
              <a:rPr lang="ko-KR" altLang="en-US" sz="6400" b="1" dirty="0" err="1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조중정</a:t>
            </a:r>
            <a:endParaRPr lang="en-US" altLang="ko-KR" sz="6400" b="1" dirty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76348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2"/>
            <a:ext cx="679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3.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실행 중인 작업 목록 보기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054" y="1988840"/>
            <a:ext cx="7812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프로세스 상태 필드 값 의미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122" name="Picture 2" descr="C:\Users\Security\Desktop\Capture Image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51" y="2708919"/>
            <a:ext cx="6143194" cy="36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51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2"/>
            <a:ext cx="679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바다M" pitchFamily="18" charset="-127"/>
                <a:ea typeface="HY바다M" pitchFamily="18" charset="-127"/>
              </a:rPr>
              <a:t>4. KILL </a:t>
            </a:r>
            <a:r>
              <a:rPr lang="ko-KR" altLang="en-US" sz="2800" b="1" dirty="0" smtClean="0">
                <a:latin typeface="HY바다M" pitchFamily="18" charset="-127"/>
                <a:ea typeface="HY바다M" pitchFamily="18" charset="-127"/>
              </a:rPr>
              <a:t>명령어로 프로세스 강제 종료</a:t>
            </a:r>
            <a:endParaRPr lang="ko-KR" altLang="en-US" sz="28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054" y="1700808"/>
            <a:ext cx="7812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KILL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–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프로세스에게 특정 시그널 전송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7170" name="Picture 2" descr="C:\Users\Security\Desktop\Capture Image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5"/>
            <a:ext cx="60007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9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61054" y="1083122"/>
            <a:ext cx="679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바다M" pitchFamily="18" charset="-127"/>
                <a:ea typeface="HY바다M" pitchFamily="18" charset="-127"/>
              </a:rPr>
              <a:t>4. KILL </a:t>
            </a:r>
            <a:r>
              <a:rPr lang="ko-KR" altLang="en-US" sz="2800" b="1" dirty="0" smtClean="0">
                <a:latin typeface="HY바다M" pitchFamily="18" charset="-127"/>
                <a:ea typeface="HY바다M" pitchFamily="18" charset="-127"/>
              </a:rPr>
              <a:t>명령어로 프로세스 강제 종료</a:t>
            </a:r>
            <a:endParaRPr lang="ko-KR" altLang="en-US" sz="28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1054" y="1700808"/>
            <a:ext cx="78123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Kill –KILL %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제어번호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2.  Kill –kill Process ID</a:t>
            </a: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48" y="2346156"/>
            <a:ext cx="40386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Users\Security\Desktop\Capture Image\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60" y="4705350"/>
            <a:ext cx="36861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8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536" y="1124744"/>
            <a:ext cx="8423920" cy="1152525"/>
          </a:xfr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감사합니다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en-US" altLang="ko-KR" sz="6400" b="1" dirty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D29D1C-204F-4E0B-B141-559DC1265FD9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880297"/>
            <a:ext cx="1123950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Arial" pitchFamily="34" charset="0"/>
              </a:rPr>
              <a:t>목표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9360" y="2132856"/>
            <a:ext cx="7812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작업 제어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: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실행중인 작업 중지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( Suspend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Fore Ground or Back Ground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실행 중인 작업의 목록 보기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Kill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명령어로 프로세스 강제 종료하기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9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661054" y="1083122"/>
            <a:ext cx="6532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1.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작업제어 </a:t>
            </a:r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: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실행중인 작업 중지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8037"/>
            <a:ext cx="1123950" cy="828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054" y="2060848"/>
            <a:ext cx="78123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현재 실행중인 작업을 프로세스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( Process )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라고 하며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500" dirty="0" err="1" smtClean="0">
                <a:latin typeface="HY바다M" pitchFamily="18" charset="-127"/>
                <a:ea typeface="HY바다M" pitchFamily="18" charset="-127"/>
              </a:rPr>
              <a:t>리눅스는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 다중작업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( Multi Process )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를 지원 하므로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프로세스는 하나 이상이 될 수 있다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작업 상태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  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일시 중지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( Suspend ) ,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실행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종료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1"/>
            <a:ext cx="679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1. 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실행중인 작업 중지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026" name="Picture 2" descr="C:\Users\Security\Desktop\Capture Image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4029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curity\Desktop\Capture Image\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17621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4613" y="1916832"/>
            <a:ext cx="78123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실행중인 작업 중지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^(Ctrl + z )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로 작업 중지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2. 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중지시킨 작업 활성화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 err="1" smtClean="0">
                <a:latin typeface="HY바다M" pitchFamily="18" charset="-127"/>
                <a:ea typeface="HY바다M" pitchFamily="18" charset="-127"/>
              </a:rPr>
              <a:t>Fg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명령어를 이용하여 작업 활성화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72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2"/>
            <a:ext cx="679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HY바다M" pitchFamily="18" charset="-127"/>
                <a:ea typeface="HY바다M" pitchFamily="18" charset="-127"/>
              </a:rPr>
              <a:t>2</a:t>
            </a:r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.  Fore Ground or Back Ground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054" y="1988840"/>
            <a:ext cx="781236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전면작업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( foreground 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사용자의 요청을 통해 직업 입출력을 주고 받을 수 있는 작업</a:t>
            </a:r>
            <a:endParaRPr lang="en-US" altLang="ko-KR" sz="20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2. 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후면 작업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( Background )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작업이 사용자에게 노출 되지 않고 </a:t>
            </a:r>
            <a:r>
              <a:rPr lang="en-US" altLang="ko-KR" sz="2000" dirty="0" smtClean="0"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메모리 상에서만 작업 </a:t>
            </a:r>
            <a:r>
              <a:rPr lang="en-US" altLang="ko-KR" sz="2000" dirty="0" smtClean="0">
                <a:latin typeface="HY바다M" pitchFamily="18" charset="-127"/>
                <a:ea typeface="HY바다M" pitchFamily="18" charset="-127"/>
              </a:rPr>
              <a:t>( ‘ &amp; ‘ – </a:t>
            </a: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를 이용하여 </a:t>
            </a:r>
            <a:r>
              <a:rPr lang="en-US" altLang="ko-KR" sz="2000" dirty="0" smtClean="0">
                <a:latin typeface="HY바다M" pitchFamily="18" charset="-127"/>
                <a:ea typeface="HY바다M" pitchFamily="18" charset="-127"/>
              </a:rPr>
              <a:t>Background </a:t>
            </a: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전환 </a:t>
            </a:r>
            <a:r>
              <a:rPr lang="en-US" altLang="ko-KR" sz="2000" dirty="0" smtClean="0">
                <a:latin typeface="HY바다M" pitchFamily="18" charset="-127"/>
                <a:ea typeface="HY바다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3. 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주의할 점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일시 정지된 작업도 시스템 자원을 소모되며 </a:t>
            </a:r>
            <a:r>
              <a:rPr lang="en-US" altLang="ko-KR" sz="2000" dirty="0" smtClean="0"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무리한 </a:t>
            </a:r>
            <a:r>
              <a:rPr lang="en-US" altLang="ko-KR" sz="2000" dirty="0" smtClean="0">
                <a:latin typeface="HY바다M" pitchFamily="18" charset="-127"/>
                <a:ea typeface="HY바다M" pitchFamily="18" charset="-127"/>
              </a:rPr>
              <a:t>Background </a:t>
            </a:r>
            <a:r>
              <a:rPr lang="ko-KR" altLang="en-US" sz="2000" dirty="0" smtClean="0">
                <a:latin typeface="HY바다M" pitchFamily="18" charset="-127"/>
                <a:ea typeface="HY바다M" pitchFamily="18" charset="-127"/>
              </a:rPr>
              <a:t>작업은 다른 사용자에게 영향을 끼칠 수 있다 </a:t>
            </a:r>
            <a:r>
              <a:rPr lang="en-US" altLang="ko-KR" sz="2000" dirty="0" smtClean="0">
                <a:latin typeface="HY바다M" pitchFamily="18" charset="-127"/>
                <a:ea typeface="HY바다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8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2"/>
            <a:ext cx="679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3.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실행 중인 작업 목록 보기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054" y="1988840"/>
            <a:ext cx="7812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Jobs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–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현재 작업 중인 프로세스 목록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2.  Ps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 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–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작업 중인 프로세스를 상세하게 출력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2051" name="Picture 3" descr="C:\Users\Security\Desktop\Capture Image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46255"/>
            <a:ext cx="40576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ecurity\Desktop\Capture Image\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89497"/>
            <a:ext cx="22764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57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2"/>
            <a:ext cx="679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3.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실행 중인 작업 목록 보기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054" y="1988840"/>
            <a:ext cx="7812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Ps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 플래그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3074" name="Picture 2" descr="C:\Users\Security\Desktop\Capture Image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0866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09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2"/>
            <a:ext cx="679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3.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실행 중인 작업 목록 보기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054" y="1988840"/>
            <a:ext cx="7812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# </a:t>
            </a:r>
            <a:r>
              <a:rPr lang="en-US" altLang="ko-KR" sz="2500" dirty="0" err="1" smtClean="0">
                <a:latin typeface="HY바다M" pitchFamily="18" charset="-127"/>
                <a:ea typeface="HY바다M" pitchFamily="18" charset="-127"/>
              </a:rPr>
              <a:t>ps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 –ax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 실행 결과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4098" name="Picture 2" descr="C:\Users\Security\Desktop\Capture Image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0388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736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54" y="1083122"/>
            <a:ext cx="679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HY바다M" pitchFamily="18" charset="-127"/>
                <a:ea typeface="HY바다M" pitchFamily="18" charset="-127"/>
              </a:rPr>
              <a:t>3. </a:t>
            </a:r>
            <a:r>
              <a:rPr lang="ko-KR" altLang="en-US" sz="3200" b="1" dirty="0" smtClean="0">
                <a:latin typeface="HY바다M" pitchFamily="18" charset="-127"/>
                <a:ea typeface="HY바다M" pitchFamily="18" charset="-127"/>
              </a:rPr>
              <a:t>실행 중인 작업 목록 보기</a:t>
            </a:r>
            <a:endParaRPr lang="ko-KR" altLang="en-US" sz="32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013" y="1556792"/>
            <a:ext cx="7812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# </a:t>
            </a:r>
            <a:r>
              <a:rPr lang="en-US" altLang="ko-KR" sz="2500" dirty="0" err="1" smtClean="0">
                <a:latin typeface="HY바다M" pitchFamily="18" charset="-127"/>
                <a:ea typeface="HY바다M" pitchFamily="18" charset="-127"/>
              </a:rPr>
              <a:t>ps</a:t>
            </a: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 –u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명령어 실행 결과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6147" name="Picture 3" descr="C:\Users\Security\Desktop\Capture Image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63" y="2135882"/>
            <a:ext cx="6525260" cy="46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3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5645</TotalTime>
  <Words>738</Words>
  <Application>Microsoft Office PowerPoint</Application>
  <PresentationFormat>화면 슬라이드 쇼(4:3)</PresentationFormat>
  <Paragraphs>156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Chapter 15 Process Management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파워포인트템플릿</dc:title>
  <dc:creator>pptro</dc:creator>
  <dc:description>본 저작권은 이미지클래스에 있습니다.</dc:description>
  <cp:lastModifiedBy>Security</cp:lastModifiedBy>
  <cp:revision>726</cp:revision>
  <dcterms:created xsi:type="dcterms:W3CDTF">2012-01-03T06:32:20Z</dcterms:created>
  <dcterms:modified xsi:type="dcterms:W3CDTF">2012-11-14T00:26:55Z</dcterms:modified>
</cp:coreProperties>
</file>