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77" r:id="rId4"/>
    <p:sldId id="276" r:id="rId5"/>
    <p:sldId id="259" r:id="rId6"/>
    <p:sldId id="260" r:id="rId7"/>
    <p:sldId id="271" r:id="rId8"/>
    <p:sldId id="275" r:id="rId9"/>
    <p:sldId id="272" r:id="rId10"/>
    <p:sldId id="262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0" r:id="rId20"/>
    <p:sldId id="2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93508A-D3BF-46E0-B71E-9D12FAF9ABC7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451CC3-D419-4D1D-AC01-B0D23CF254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929618" cy="2500330"/>
          </a:xfrm>
        </p:spPr>
        <p:txBody>
          <a:bodyPr>
            <a:noAutofit/>
          </a:bodyPr>
          <a:lstStyle/>
          <a:p>
            <a:pPr algn="l"/>
            <a:r>
              <a:rPr lang="en-US" altLang="ko-KR" sz="5000" b="1" dirty="0" smtClean="0"/>
              <a:t>Chapter 24</a:t>
            </a:r>
            <a:br>
              <a:rPr lang="en-US" altLang="ko-KR" sz="5000" b="1" dirty="0" smtClean="0"/>
            </a:br>
            <a:r>
              <a:rPr lang="en-US" altLang="ko-KR" sz="5000" b="1" dirty="0" smtClean="0"/>
              <a:t/>
            </a:r>
            <a:br>
              <a:rPr lang="en-US" altLang="ko-KR" sz="5000" b="1" dirty="0" smtClean="0"/>
            </a:br>
            <a:r>
              <a:rPr lang="en-US" altLang="ko-KR" sz="5000" b="1" dirty="0" smtClean="0"/>
              <a:t>        GNOME</a:t>
            </a:r>
            <a:r>
              <a:rPr lang="ko-KR" altLang="en-US" sz="5000" b="1" dirty="0" smtClean="0"/>
              <a:t>과 </a:t>
            </a:r>
            <a:r>
              <a:rPr lang="en-US" altLang="ko-KR" sz="5000" b="1" dirty="0" smtClean="0"/>
              <a:t>GUI </a:t>
            </a:r>
            <a:r>
              <a:rPr lang="ko-KR" altLang="en-US" sz="5000" b="1" dirty="0" smtClean="0"/>
              <a:t>환경</a:t>
            </a:r>
            <a:endParaRPr lang="ko-KR" altLang="en-US" sz="5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4008" y="4214818"/>
            <a:ext cx="5112568" cy="175260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8</a:t>
            </a:r>
            <a:r>
              <a:rPr lang="ko-KR" alt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조</a:t>
            </a:r>
            <a:endParaRPr lang="en-US" altLang="ko-KR" sz="3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l"/>
            <a:r>
              <a:rPr lang="en-US" altLang="ko-KR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20082534 </a:t>
            </a:r>
            <a:r>
              <a:rPr lang="ko-KR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장혁진   </a:t>
            </a:r>
            <a:r>
              <a:rPr lang="en-US" altLang="ko-KR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20092471 </a:t>
            </a:r>
            <a:r>
              <a:rPr lang="ko-KR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김민준</a:t>
            </a:r>
            <a:endParaRPr lang="en-US" altLang="ko-KR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20092476 </a:t>
            </a:r>
            <a:r>
              <a:rPr lang="ko-KR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김영곤   </a:t>
            </a:r>
            <a:r>
              <a:rPr lang="en-US" altLang="ko-KR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20092490 </a:t>
            </a:r>
            <a:r>
              <a:rPr lang="ko-KR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김현우</a:t>
            </a:r>
            <a:endParaRPr lang="en-US" altLang="ko-KR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20092511 </a:t>
            </a:r>
            <a:r>
              <a:rPr lang="ko-KR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박철영   </a:t>
            </a:r>
            <a:r>
              <a:rPr lang="en-US" altLang="ko-KR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20092560 </a:t>
            </a:r>
            <a:r>
              <a:rPr lang="ko-KR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전성호</a:t>
            </a:r>
            <a:endParaRPr lang="en-US" altLang="ko-KR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20092561 </a:t>
            </a:r>
            <a:r>
              <a:rPr lang="ko-KR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전성훈   </a:t>
            </a:r>
            <a:r>
              <a:rPr lang="en-US" altLang="ko-KR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20092564 </a:t>
            </a:r>
            <a:r>
              <a:rPr lang="ko-KR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정두형</a:t>
            </a:r>
            <a:endParaRPr lang="en-US" altLang="ko-KR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GNOME </a:t>
            </a:r>
            <a:r>
              <a:rPr lang="ko-KR" altLang="en-US" b="1" dirty="0" smtClean="0"/>
              <a:t>프로그램들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OpenOffice.org   -  </a:t>
            </a:r>
            <a:r>
              <a:rPr lang="ko-KR" altLang="en-US" dirty="0" smtClean="0"/>
              <a:t>오피스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Firefox   -   </a:t>
            </a:r>
            <a:r>
              <a:rPr lang="ko-KR" altLang="en-US" dirty="0" smtClean="0"/>
              <a:t>웹 브라우저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Evolution   -  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OpenOffice.org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3405779"/>
            <a:ext cx="5616624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프로그램</a:t>
            </a:r>
            <a:r>
              <a:rPr lang="en-US" altLang="ko-KR" sz="2800" dirty="0" smtClean="0"/>
              <a:t>]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[</a:t>
            </a:r>
            <a:r>
              <a:rPr lang="ko-KR" altLang="en-US" sz="2800" dirty="0" smtClean="0"/>
              <a:t>오피스</a:t>
            </a:r>
            <a:r>
              <a:rPr lang="en-US" altLang="ko-KR" sz="2800" dirty="0" smtClean="0"/>
              <a:t>]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Window </a:t>
            </a:r>
            <a:r>
              <a:rPr lang="ko-KR" altLang="en-US" sz="2800" dirty="0" smtClean="0"/>
              <a:t>운영체제에서 </a:t>
            </a:r>
            <a:r>
              <a:rPr lang="ko-KR" altLang="en-US" sz="2800" dirty="0" smtClean="0"/>
              <a:t>쓰이는</a:t>
            </a:r>
            <a:endParaRPr lang="en-US" altLang="ko-KR" sz="2800" dirty="0" smtClean="0"/>
          </a:p>
          <a:p>
            <a:r>
              <a:rPr lang="en-US" altLang="ko-KR" sz="2800" dirty="0" smtClean="0"/>
              <a:t>Microsoft Office</a:t>
            </a:r>
            <a:r>
              <a:rPr lang="ko-KR" altLang="en-US" sz="2800" dirty="0" smtClean="0"/>
              <a:t>와 </a:t>
            </a:r>
            <a:r>
              <a:rPr lang="ko-KR" altLang="en-US" sz="2800" dirty="0" smtClean="0"/>
              <a:t>유사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Calc, draw, writer, impress</a:t>
            </a:r>
            <a:r>
              <a:rPr lang="ko-KR" altLang="en-US" sz="2800" dirty="0" smtClean="0"/>
              <a:t>가 있음</a:t>
            </a:r>
            <a:endParaRPr lang="en-US" altLang="ko-KR" sz="2800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629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857752" y="400506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2" idx="0"/>
          </p:cNvCxnSpPr>
          <p:nvPr/>
        </p:nvCxnSpPr>
        <p:spPr>
          <a:xfrm flipH="1">
            <a:off x="5505824" y="3429000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429156" cy="1143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OpenOffice.org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2048" y="5313982"/>
            <a:ext cx="39959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Calc &gt;</a:t>
            </a:r>
          </a:p>
          <a:p>
            <a:r>
              <a:rPr lang="en-US" altLang="ko-KR" dirty="0" smtClean="0"/>
              <a:t>Calc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Microsoft Excel</a:t>
            </a:r>
            <a:r>
              <a:rPr lang="ko-KR" altLang="en-US" dirty="0" smtClean="0"/>
              <a:t>과 유사</a:t>
            </a:r>
            <a:endParaRPr lang="en-US" altLang="ko-KR" dirty="0" smtClean="0"/>
          </a:p>
          <a:p>
            <a:endParaRPr lang="ko-KR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49" y="1668957"/>
            <a:ext cx="3995935" cy="366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512" y="1660046"/>
            <a:ext cx="3995936" cy="366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608512" y="5301208"/>
            <a:ext cx="39959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Draw &gt;</a:t>
            </a:r>
          </a:p>
          <a:p>
            <a:r>
              <a:rPr lang="en-US" altLang="ko-KR" dirty="0" smtClean="0"/>
              <a:t>Draw</a:t>
            </a:r>
            <a:r>
              <a:rPr lang="ko-KR" altLang="en-US" dirty="0" smtClean="0"/>
              <a:t>는 그림판과 유사하고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개체와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를 그릴 수 있음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725" y="1674683"/>
            <a:ext cx="4065267" cy="369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5373216"/>
            <a:ext cx="41044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Writer &gt;</a:t>
            </a:r>
          </a:p>
          <a:p>
            <a:r>
              <a:rPr lang="en-US" altLang="ko-KR" dirty="0" smtClean="0"/>
              <a:t>Writer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Microsoft Word</a:t>
            </a:r>
            <a:r>
              <a:rPr lang="ko-KR" altLang="en-US" dirty="0" smtClean="0"/>
              <a:t>와 유사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5373216"/>
            <a:ext cx="4032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Impress &gt;</a:t>
            </a:r>
          </a:p>
          <a:p>
            <a:r>
              <a:rPr lang="en-US" altLang="ko-KR" dirty="0" smtClean="0"/>
              <a:t>Impress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Microsoft </a:t>
            </a:r>
            <a:r>
              <a:rPr lang="en-US" altLang="ko-KR" dirty="0" err="1" smtClean="0"/>
              <a:t>Powerpoint</a:t>
            </a:r>
            <a:endParaRPr lang="en-US" altLang="ko-KR" dirty="0" smtClean="0"/>
          </a:p>
          <a:p>
            <a:r>
              <a:rPr lang="ko-KR" altLang="en-US" dirty="0" smtClean="0"/>
              <a:t>와 유사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977846" y="4360544"/>
            <a:ext cx="114300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74682"/>
            <a:ext cx="4023140" cy="369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429156" cy="1143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OpenOffice.org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2066" y="274638"/>
            <a:ext cx="3614734" cy="1143000"/>
          </a:xfrm>
        </p:spPr>
        <p:txBody>
          <a:bodyPr/>
          <a:lstStyle/>
          <a:p>
            <a:r>
              <a:rPr lang="en-US" altLang="ko-KR" b="1" dirty="0" smtClean="0"/>
              <a:t> Firefox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643174" y="571480"/>
            <a:ext cx="285752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6016" y="1412776"/>
            <a:ext cx="39604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Window</a:t>
            </a:r>
            <a:r>
              <a:rPr lang="ko-KR" altLang="en-US" dirty="0" smtClean="0"/>
              <a:t> 운영체제에서 </a:t>
            </a:r>
            <a:r>
              <a:rPr lang="en-US" altLang="ko-KR" dirty="0" smtClean="0"/>
              <a:t>Explorer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웹브라우저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모든 운영체제에서 사용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바탕화면</a:t>
            </a:r>
            <a:r>
              <a:rPr lang="en-US" altLang="ko-KR" dirty="0" smtClean="0"/>
              <a:t>]  – [Firefox]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</a:t>
            </a:r>
            <a:r>
              <a:rPr lang="ko-KR" altLang="en-US" dirty="0" smtClean="0"/>
              <a:t>클릭하여 </a:t>
            </a:r>
            <a:r>
              <a:rPr lang="en-US" altLang="ko-KR" dirty="0" smtClean="0"/>
              <a:t>Firefox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4932040" y="3645024"/>
            <a:ext cx="357190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8546" y="5085184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Firefox</a:t>
            </a:r>
            <a:r>
              <a:rPr lang="ko-KR" altLang="en-US" dirty="0" smtClean="0"/>
              <a:t>를 통한 인터넷 실행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27984" cy="333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620688"/>
            <a:ext cx="3235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4427984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467544" y="908720"/>
            <a:ext cx="4464496" cy="28083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2066" y="274638"/>
            <a:ext cx="3614734" cy="1143000"/>
          </a:xfrm>
        </p:spPr>
        <p:txBody>
          <a:bodyPr/>
          <a:lstStyle/>
          <a:p>
            <a:r>
              <a:rPr lang="en-US" altLang="ko-KR" b="1" dirty="0" smtClean="0"/>
              <a:t> Firefox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49805" y="1643050"/>
            <a:ext cx="41426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GNOME</a:t>
            </a:r>
            <a:r>
              <a:rPr lang="ko-KR" altLang="en-US" dirty="0" smtClean="0"/>
              <a:t>과 마찬가지로 </a:t>
            </a:r>
            <a:r>
              <a:rPr lang="en-US" altLang="ko-KR" dirty="0" smtClean="0"/>
              <a:t>Firefox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환경을 자신에게 맞게 변경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Firefox</a:t>
            </a:r>
            <a:r>
              <a:rPr lang="ko-KR" altLang="en-US" dirty="0" smtClean="0"/>
              <a:t>로 인터넷 실행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  편집 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환경설정에서 자신에게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맞도록 설정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559312" y="514790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환경설정 실행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4348" y="2643182"/>
            <a:ext cx="2428892" cy="142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60872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460253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44612" y="1959124"/>
            <a:ext cx="714380" cy="142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5" idx="3"/>
          </p:cNvCxnSpPr>
          <p:nvPr/>
        </p:nvCxnSpPr>
        <p:spPr>
          <a:xfrm>
            <a:off x="1058992" y="2030562"/>
            <a:ext cx="4521120" cy="16864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580112" y="3573016"/>
            <a:ext cx="8640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3570" y="274638"/>
            <a:ext cx="3043230" cy="1143000"/>
          </a:xfrm>
        </p:spPr>
        <p:txBody>
          <a:bodyPr/>
          <a:lstStyle/>
          <a:p>
            <a:r>
              <a:rPr lang="en-US" altLang="ko-KR" b="1" dirty="0" smtClean="0"/>
              <a:t>Evolution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3573016"/>
            <a:ext cx="39604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Evolution</a:t>
            </a:r>
            <a:r>
              <a:rPr lang="ko-KR" altLang="en-US" dirty="0" smtClean="0"/>
              <a:t>을 실행하면 가장</a:t>
            </a:r>
            <a:r>
              <a:rPr lang="en-US" altLang="ko-KR" dirty="0"/>
              <a:t> </a:t>
            </a:r>
            <a:r>
              <a:rPr lang="ko-KR" altLang="en-US" dirty="0" smtClean="0"/>
              <a:t>먼저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E-Mail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Servrer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계정을 제공하는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Internet Service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Provider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연동하기 위한 설정을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27984" cy="333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643174" y="571480"/>
            <a:ext cx="285752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88024" y="2780928"/>
            <a:ext cx="5760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27984" cy="333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0" y="908720"/>
            <a:ext cx="3235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67544" y="1124744"/>
            <a:ext cx="4248472" cy="172819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4427984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716016" y="1412776"/>
            <a:ext cx="39604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Window</a:t>
            </a:r>
            <a:r>
              <a:rPr lang="ko-KR" altLang="en-US" dirty="0" smtClean="0"/>
              <a:t> </a:t>
            </a:r>
            <a:r>
              <a:rPr lang="ko-KR" altLang="en-US" dirty="0" smtClean="0"/>
              <a:t>운영체제에서 </a:t>
            </a:r>
            <a:r>
              <a:rPr lang="en-US" altLang="ko-KR" dirty="0" smtClean="0"/>
              <a:t>Microsoft Outlook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유사 하며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사용할 때 실행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바탕화면</a:t>
            </a:r>
            <a:r>
              <a:rPr lang="en-US" altLang="ko-KR" dirty="0" smtClean="0"/>
              <a:t>]  – [Evolution]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</a:t>
            </a:r>
            <a:r>
              <a:rPr lang="ko-KR" altLang="en-US" dirty="0" smtClean="0"/>
              <a:t>클릭하여 </a:t>
            </a:r>
            <a:r>
              <a:rPr lang="en-US" altLang="ko-KR" dirty="0" smtClean="0"/>
              <a:t>Evolution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9470" y="274638"/>
            <a:ext cx="3043230" cy="1143000"/>
          </a:xfrm>
        </p:spPr>
        <p:txBody>
          <a:bodyPr/>
          <a:lstStyle/>
          <a:p>
            <a:r>
              <a:rPr lang="en-US" altLang="ko-KR" b="1" dirty="0" smtClean="0"/>
              <a:t>Evolution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86446" y="3357562"/>
            <a:ext cx="3357554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받은 편지함에서 메일이 왔다면</a:t>
            </a:r>
            <a:endParaRPr lang="en-US" altLang="ko-KR" sz="1500" dirty="0" smtClean="0"/>
          </a:p>
          <a:p>
            <a:r>
              <a:rPr lang="ko-KR" altLang="en-US" sz="1500" dirty="0" smtClean="0"/>
              <a:t>클릭하여 하단에서 읽기 가능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더블 클릭하여 새로운 창에서 읽을</a:t>
            </a:r>
            <a:endParaRPr lang="en-US" altLang="ko-KR" sz="1500" dirty="0" smtClean="0"/>
          </a:p>
          <a:p>
            <a:r>
              <a:rPr lang="ko-KR" altLang="en-US" sz="1500" dirty="0" smtClean="0"/>
              <a:t>수도 있음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Ctrl + ] </a:t>
            </a:r>
            <a:r>
              <a:rPr lang="ko-KR" altLang="en-US" sz="1500" dirty="0" smtClean="0"/>
              <a:t>읽지 않은 다음 메일로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이동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Ctrl + [ 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읽지 않은 이전 메일로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이동</a:t>
            </a:r>
            <a:endParaRPr lang="en-US" altLang="ko-KR" sz="15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05272"/>
            <a:ext cx="5823927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547664" y="2361456"/>
            <a:ext cx="4248472" cy="857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받은 메일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3225552"/>
            <a:ext cx="4248472" cy="2291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받은 메일 클릭했을 경우</a:t>
            </a:r>
            <a:endParaRPr lang="en-US" altLang="ko-KR" dirty="0"/>
          </a:p>
          <a:p>
            <a:pPr algn="ctr"/>
            <a:r>
              <a:rPr lang="ko-KR" altLang="en-US" dirty="0" smtClean="0"/>
              <a:t>메일 내용 볼 수 있는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2132" y="214290"/>
            <a:ext cx="3186106" cy="1143000"/>
          </a:xfrm>
        </p:spPr>
        <p:txBody>
          <a:bodyPr/>
          <a:lstStyle/>
          <a:p>
            <a:r>
              <a:rPr lang="en-US" altLang="ko-KR" b="1" dirty="0" smtClean="0"/>
              <a:t>Evolution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43570" y="585789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메일 작성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3253" y="3071810"/>
            <a:ext cx="18229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메일 작성 시</a:t>
            </a:r>
            <a:endParaRPr lang="en-US" altLang="ko-KR" dirty="0" smtClean="0"/>
          </a:p>
          <a:p>
            <a:r>
              <a:rPr lang="ko-KR" altLang="en-US" dirty="0" smtClean="0"/>
              <a:t>주소록을 </a:t>
            </a:r>
            <a:r>
              <a:rPr lang="ko-KR" altLang="en-US" dirty="0" smtClean="0"/>
              <a:t>동기화하여</a:t>
            </a:r>
            <a:endParaRPr lang="en-US" altLang="ko-KR" dirty="0" smtClean="0"/>
          </a:p>
          <a:p>
            <a:r>
              <a:rPr lang="ko-KR" altLang="en-US" dirty="0" smtClean="0"/>
              <a:t>편하게 사용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4932039" cy="421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5148064" cy="22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0" y="1438176"/>
            <a:ext cx="8995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H="1">
            <a:off x="827584" y="1546188"/>
            <a:ext cx="72008" cy="29629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4509120"/>
            <a:ext cx="5148064" cy="2160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07704" y="6237312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주소록 창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3212976"/>
            <a:ext cx="2045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</a:t>
            </a:r>
            <a:r>
              <a:rPr lang="ko-KR" altLang="en-US" dirty="0"/>
              <a:t>일 </a:t>
            </a:r>
            <a:r>
              <a:rPr lang="ko-KR" altLang="en-US" dirty="0" smtClean="0"/>
              <a:t>내용 입력 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1966686"/>
            <a:ext cx="6172200" cy="1894362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Q &amp; A</a:t>
            </a:r>
            <a:endParaRPr lang="ko-KR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043890" cy="1000132"/>
          </a:xfrm>
        </p:spPr>
        <p:txBody>
          <a:bodyPr/>
          <a:lstStyle/>
          <a:p>
            <a:r>
              <a:rPr lang="ko-KR" altLang="en-US" b="1" dirty="0" smtClean="0"/>
              <a:t>목             </a:t>
            </a:r>
            <a:r>
              <a:rPr lang="ko-KR" altLang="en-US" b="1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624710"/>
            <a:ext cx="8229600" cy="490063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X11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GNOME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GNOME </a:t>
            </a:r>
            <a:r>
              <a:rPr lang="ko-KR" altLang="en-US" dirty="0" smtClean="0"/>
              <a:t>설정 조작하기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OpenOffice</a:t>
            </a:r>
            <a:r>
              <a:rPr lang="ko-KR" altLang="en-US" dirty="0" smtClean="0"/>
              <a:t>로 문서 작성하기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Firefox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탐색하기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Evolution Email</a:t>
            </a:r>
            <a:r>
              <a:rPr lang="ko-KR" altLang="en-US" dirty="0" smtClean="0"/>
              <a:t>로 작업하기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32448" y="2132856"/>
            <a:ext cx="6172200" cy="1894362"/>
          </a:xfrm>
        </p:spPr>
        <p:txBody>
          <a:bodyPr>
            <a:noAutofit/>
          </a:bodyPr>
          <a:lstStyle/>
          <a:p>
            <a:r>
              <a:rPr lang="ko-KR" altLang="en-US" sz="9600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1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smtClean="0"/>
              <a:t>GNOME</a:t>
            </a:r>
            <a:r>
              <a:rPr lang="ko-KR" altLang="en-US" sz="4000" b="1" dirty="0" smtClean="0"/>
              <a:t>이란</a:t>
            </a:r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3200" dirty="0" smtClean="0"/>
              <a:t>유닉스 운영체제를 위한 자유 소프트웨어 </a:t>
            </a:r>
            <a:r>
              <a:rPr lang="ko-KR" altLang="en-US" sz="3200" dirty="0" err="1" smtClean="0"/>
              <a:t>데스크탑</a:t>
            </a:r>
            <a:r>
              <a:rPr lang="ko-KR" altLang="en-US" sz="3200" dirty="0" smtClean="0"/>
              <a:t> 환경이다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일반 사용자에게 완전하고 자유로우며 사용하기 편리한 </a:t>
            </a:r>
            <a:r>
              <a:rPr lang="ko-KR" altLang="en-US" sz="3200" dirty="0" err="1" smtClean="0"/>
              <a:t>데스크탑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환경을 제공해준다</a:t>
            </a:r>
            <a:endParaRPr lang="en-US" altLang="ko-K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768" y="1500174"/>
            <a:ext cx="2000232" cy="5143536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1500" dirty="0" smtClean="0">
                <a:latin typeface="+mn-ea"/>
                <a:ea typeface="+mn-ea"/>
              </a:rPr>
              <a:t/>
            </a:r>
            <a:br>
              <a:rPr lang="en-US" altLang="ko-KR" sz="1500" dirty="0" smtClean="0">
                <a:latin typeface="+mn-ea"/>
                <a:ea typeface="+mn-ea"/>
              </a:rPr>
            </a:br>
            <a:r>
              <a:rPr lang="en-US" altLang="ko-KR" sz="1500" dirty="0" smtClean="0">
                <a:latin typeface="+mn-ea"/>
                <a:ea typeface="+mn-ea"/>
              </a:rPr>
              <a:t/>
            </a:r>
            <a:br>
              <a:rPr lang="en-US" altLang="ko-KR" sz="1500" dirty="0" smtClean="0">
                <a:latin typeface="+mn-ea"/>
                <a:ea typeface="+mn-ea"/>
              </a:rPr>
            </a:br>
            <a:r>
              <a:rPr lang="ko-KR" altLang="en-US" sz="2000" dirty="0" smtClean="0">
                <a:latin typeface="+mn-ea"/>
                <a:ea typeface="+mn-ea"/>
              </a:rPr>
              <a:t>시스템의 실행 상태 혹은 초기 상태는 </a:t>
            </a:r>
            <a:r>
              <a:rPr lang="en-US" altLang="ko-KR" sz="2000" dirty="0" smtClean="0">
                <a:latin typeface="+mn-ea"/>
                <a:ea typeface="+mn-ea"/>
              </a:rPr>
              <a:t>/etc/</a:t>
            </a:r>
            <a:r>
              <a:rPr lang="en-US" altLang="ko-KR" sz="2000" dirty="0" err="1" smtClean="0">
                <a:latin typeface="+mn-ea"/>
                <a:ea typeface="+mn-ea"/>
              </a:rPr>
              <a:t>inittab</a:t>
            </a:r>
            <a:r>
              <a:rPr lang="en-US" altLang="ko-KR" sz="2000" dirty="0" smtClean="0">
                <a:latin typeface="+mn-ea"/>
                <a:ea typeface="+mn-ea"/>
              </a:rPr>
              <a:t/>
            </a:r>
            <a:br>
              <a:rPr lang="en-US" altLang="ko-KR" sz="2000" dirty="0" smtClean="0">
                <a:latin typeface="+mn-ea"/>
                <a:ea typeface="+mn-ea"/>
              </a:rPr>
            </a:br>
            <a:r>
              <a:rPr lang="ko-KR" altLang="en-US" sz="2000" dirty="0" smtClean="0">
                <a:latin typeface="+mn-ea"/>
                <a:ea typeface="+mn-ea"/>
              </a:rPr>
              <a:t>파일에서 정의 한다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4" name="내용 개체 틀 3" descr="init stat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500174"/>
            <a:ext cx="7082900" cy="4286280"/>
          </a:xfrm>
        </p:spPr>
      </p:pic>
      <p:cxnSp>
        <p:nvCxnSpPr>
          <p:cNvPr id="7" name="직선 화살표 연결선 6"/>
          <p:cNvCxnSpPr/>
          <p:nvPr/>
        </p:nvCxnSpPr>
        <p:spPr>
          <a:xfrm rot="5400000" flipH="1" flipV="1">
            <a:off x="213488" y="5786454"/>
            <a:ext cx="28654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82" y="5934670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필드의 값을 </a:t>
            </a:r>
            <a:r>
              <a:rPr lang="en-US" altLang="ko-KR" b="1" dirty="0" smtClean="0">
                <a:latin typeface="+mn-ea"/>
              </a:rPr>
              <a:t>5</a:t>
            </a:r>
            <a:r>
              <a:rPr lang="ko-KR" altLang="en-US" b="1" dirty="0" smtClean="0">
                <a:latin typeface="+mn-ea"/>
              </a:rPr>
              <a:t>로 </a:t>
            </a:r>
            <a:r>
              <a:rPr lang="ko-KR" altLang="en-US" b="1" dirty="0" smtClean="0">
                <a:latin typeface="+mn-ea"/>
              </a:rPr>
              <a:t>하여 </a:t>
            </a:r>
            <a:r>
              <a:rPr lang="ko-KR" altLang="en-US" b="1" dirty="0" smtClean="0">
                <a:latin typeface="+mn-ea"/>
              </a:rPr>
              <a:t>시스템의 기본 실행 </a:t>
            </a:r>
            <a:r>
              <a:rPr lang="ko-KR" altLang="en-US" b="1" dirty="0" smtClean="0">
                <a:latin typeface="+mn-ea"/>
              </a:rPr>
              <a:t>상태를</a:t>
            </a:r>
            <a:r>
              <a:rPr lang="en-US" altLang="ko-KR" b="1" dirty="0" smtClean="0">
                <a:latin typeface="+mn-ea"/>
              </a:rPr>
              <a:t> X11</a:t>
            </a:r>
            <a:r>
              <a:rPr lang="ko-KR" altLang="en-US" b="1" dirty="0" smtClean="0">
                <a:latin typeface="+mn-ea"/>
              </a:rPr>
              <a:t>로</a:t>
            </a:r>
            <a:r>
              <a:rPr lang="ko-KR" altLang="en-US" b="1" dirty="0" smtClean="0">
                <a:latin typeface="+mn-ea"/>
              </a:rPr>
              <a:t> 실행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429264"/>
            <a:ext cx="1571604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3571868" y="2000240"/>
            <a:ext cx="3571900" cy="78581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7158" y="5072074"/>
            <a:ext cx="714380" cy="142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2910" y="500042"/>
            <a:ext cx="792961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100" b="1" dirty="0" smtClean="0"/>
              <a:t>X11 -</a:t>
            </a:r>
            <a:r>
              <a:rPr lang="ko-KR" altLang="en-US" sz="4100" b="1" dirty="0" smtClean="0"/>
              <a:t> </a:t>
            </a:r>
            <a:r>
              <a:rPr lang="en-US" altLang="ko-KR" sz="4100" b="1" dirty="0" smtClean="0"/>
              <a:t>GNOME </a:t>
            </a:r>
            <a:r>
              <a:rPr lang="ko-KR" altLang="en-US" sz="4100" b="1" dirty="0" smtClean="0"/>
              <a:t>설정 방법</a:t>
            </a:r>
            <a:endParaRPr lang="en-US" altLang="ko-KR" sz="4100" b="1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15" y="1970931"/>
            <a:ext cx="34956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763688" y="1941502"/>
            <a:ext cx="1808180" cy="204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5500702"/>
            <a:ext cx="4214842" cy="71438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sz="1400" b="0" dirty="0" smtClean="0">
                <a:effectLst/>
              </a:rPr>
              <a:t>시스템을 시작할 때부터 </a:t>
            </a:r>
            <a:r>
              <a:rPr lang="en-US" altLang="ko-KR" sz="1400" b="0" dirty="0" smtClean="0">
                <a:effectLst/>
              </a:rPr>
              <a:t>X11/GNOME </a:t>
            </a:r>
            <a:r>
              <a:rPr lang="ko-KR" altLang="en-US" sz="1400" b="0" dirty="0" smtClean="0">
                <a:effectLst/>
              </a:rPr>
              <a:t>환경을 </a:t>
            </a:r>
            <a:r>
              <a:rPr lang="en-US" altLang="ko-KR" sz="1400" b="0" dirty="0" smtClean="0">
                <a:effectLst/>
              </a:rPr>
              <a:t/>
            </a:r>
            <a:br>
              <a:rPr lang="en-US" altLang="ko-KR" sz="1400" b="0" dirty="0" smtClean="0">
                <a:effectLst/>
              </a:rPr>
            </a:br>
            <a:r>
              <a:rPr lang="ko-KR" altLang="en-US" sz="1400" b="0" dirty="0" smtClean="0">
                <a:effectLst/>
              </a:rPr>
              <a:t>기동하는 경우에는 로그인 창도 </a:t>
            </a:r>
            <a:r>
              <a:rPr lang="en-US" altLang="ko-KR" sz="1400" b="0" dirty="0" smtClean="0">
                <a:effectLst/>
              </a:rPr>
              <a:t>GNOME </a:t>
            </a:r>
            <a:r>
              <a:rPr lang="ko-KR" altLang="en-US" sz="1400" b="0" dirty="0" smtClean="0">
                <a:effectLst/>
              </a:rPr>
              <a:t>환경에서 </a:t>
            </a:r>
            <a:r>
              <a:rPr lang="en-US" altLang="ko-KR" sz="1400" b="0" dirty="0" smtClean="0">
                <a:effectLst/>
              </a:rPr>
              <a:t/>
            </a:r>
            <a:br>
              <a:rPr lang="en-US" altLang="ko-KR" sz="1400" b="0" dirty="0" smtClean="0">
                <a:effectLst/>
              </a:rPr>
            </a:br>
            <a:r>
              <a:rPr lang="ko-KR" altLang="en-US" sz="1400" b="0" dirty="0" smtClean="0">
                <a:effectLst/>
              </a:rPr>
              <a:t>제공된다</a:t>
            </a:r>
            <a:r>
              <a:rPr lang="en-US" altLang="ko-KR" sz="1400" b="0" dirty="0" smtClean="0">
                <a:effectLst/>
              </a:rPr>
              <a:t>.</a:t>
            </a:r>
            <a:endParaRPr lang="ko-KR" altLang="en-US" sz="1400" b="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6380" y="5357826"/>
            <a:ext cx="284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기본 </a:t>
            </a:r>
            <a:r>
              <a:rPr lang="en-US" altLang="ko-KR" sz="1400" dirty="0" smtClean="0"/>
              <a:t>GNOME </a:t>
            </a:r>
            <a:r>
              <a:rPr lang="ko-KR" altLang="en-US" sz="1400" dirty="0" err="1" smtClean="0"/>
              <a:t>데스크탑</a:t>
            </a:r>
            <a:r>
              <a:rPr lang="ko-KR" altLang="en-US" sz="1400" dirty="0" smtClean="0"/>
              <a:t> 환경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500166" y="1071546"/>
            <a:ext cx="1571636" cy="32147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1215208" y="4857760"/>
            <a:ext cx="1142214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938312"/>
            <a:ext cx="4499992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5908"/>
            <a:ext cx="45720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GNOME </a:t>
            </a:r>
            <a:r>
              <a:rPr lang="ko-KR" altLang="en-US" b="1" dirty="0" smtClean="0"/>
              <a:t>설정 조작하기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여타의 </a:t>
            </a:r>
            <a:r>
              <a:rPr lang="en-US" altLang="ko-KR" sz="2500" dirty="0" smtClean="0"/>
              <a:t>GUI </a:t>
            </a:r>
            <a:r>
              <a:rPr lang="ko-KR" altLang="en-US" sz="2500" dirty="0" smtClean="0"/>
              <a:t>환경들과 같이 </a:t>
            </a:r>
            <a:r>
              <a:rPr lang="en-US" altLang="ko-KR" sz="2500" dirty="0" smtClean="0"/>
              <a:t>GNOME</a:t>
            </a:r>
            <a:r>
              <a:rPr lang="ko-KR" altLang="en-US" sz="2500" dirty="0" smtClean="0"/>
              <a:t>도 </a:t>
            </a:r>
            <a:r>
              <a:rPr lang="ko-KR" altLang="en-US" sz="2500" dirty="0" smtClean="0"/>
              <a:t>개인적 환경 </a:t>
            </a:r>
            <a:r>
              <a:rPr lang="ko-KR" altLang="en-US" sz="2500" dirty="0" smtClean="0"/>
              <a:t>조작 가능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예전에는 설정 </a:t>
            </a:r>
            <a:r>
              <a:rPr lang="ko-KR" altLang="en-US" sz="2500" dirty="0" smtClean="0"/>
              <a:t>파일을 편집하는 </a:t>
            </a:r>
            <a:r>
              <a:rPr lang="ko-KR" altLang="en-US" sz="2500" dirty="0" smtClean="0"/>
              <a:t>작업에서 실수할 경우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완전히</a:t>
            </a:r>
            <a:r>
              <a:rPr lang="ko-KR" altLang="en-US" sz="2500" dirty="0" smtClean="0"/>
              <a:t> 날려버리는 경우가 발생하였으나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요즘은 </a:t>
            </a:r>
            <a:r>
              <a:rPr lang="ko-KR" altLang="en-US" sz="2500" dirty="0" smtClean="0"/>
              <a:t>윈도우 형태로 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   제공되는 </a:t>
            </a:r>
            <a:r>
              <a:rPr lang="ko-KR" altLang="en-US" sz="2500" dirty="0" smtClean="0"/>
              <a:t>도구들을 통해 </a:t>
            </a:r>
            <a:r>
              <a:rPr lang="en-US" altLang="ko-KR" sz="2500" dirty="0" smtClean="0"/>
              <a:t>GNOME</a:t>
            </a:r>
            <a:r>
              <a:rPr lang="ko-KR" altLang="en-US" sz="2500" dirty="0" smtClean="0"/>
              <a:t>을 쉽게 설정가능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초심자는 </a:t>
            </a:r>
            <a:r>
              <a:rPr lang="en-US" altLang="ko-KR" sz="2500" dirty="0" smtClean="0"/>
              <a:t>GNOME</a:t>
            </a:r>
            <a:r>
              <a:rPr lang="ko-KR" altLang="en-US" sz="2500" dirty="0" smtClean="0"/>
              <a:t>이 제공하는 기본 설정을 그대로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사용하는 편이 </a:t>
            </a:r>
            <a:r>
              <a:rPr lang="ko-KR" altLang="en-US" sz="2500" dirty="0" smtClean="0"/>
              <a:t>좋음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문제 발생시 도움 요청 쉬움</a:t>
            </a:r>
            <a:r>
              <a:rPr lang="en-US" altLang="ko-KR" sz="2500" dirty="0" smtClean="0"/>
              <a:t>)</a:t>
            </a:r>
            <a:endParaRPr lang="en-US" altLang="ko-KR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628" y="285728"/>
            <a:ext cx="4143372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3700" b="1" dirty="0" smtClean="0"/>
              <a:t>GNOME </a:t>
            </a:r>
            <a:r>
              <a:rPr lang="ko-KR" altLang="en-US" sz="3700" b="1" dirty="0" smtClean="0"/>
              <a:t>설정</a:t>
            </a:r>
            <a:r>
              <a:rPr lang="en-US" altLang="ko-KR" sz="3700" b="1" dirty="0" smtClean="0"/>
              <a:t/>
            </a:r>
            <a:br>
              <a:rPr lang="en-US" altLang="ko-KR" sz="3700" b="1" dirty="0" smtClean="0"/>
            </a:br>
            <a:r>
              <a:rPr lang="ko-KR" altLang="en-US" sz="3700" b="1" dirty="0" smtClean="0"/>
              <a:t>          조작하기</a:t>
            </a:r>
            <a:endParaRPr lang="ko-KR" altLang="en-US" sz="37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8092" y="5589314"/>
            <a:ext cx="7532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] – [</a:t>
            </a:r>
            <a:r>
              <a:rPr lang="ko-KR" altLang="en-US" dirty="0" smtClean="0"/>
              <a:t>시스템도구</a:t>
            </a:r>
            <a:r>
              <a:rPr lang="en-US" altLang="ko-KR" dirty="0" smtClean="0"/>
              <a:t>] – [</a:t>
            </a:r>
            <a:r>
              <a:rPr lang="ko-KR" altLang="en-US" dirty="0" smtClean="0"/>
              <a:t>시스템설정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59142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3491880" y="2564904"/>
            <a:ext cx="1080120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84168" y="3212976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56084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000628" y="285728"/>
            <a:ext cx="4143372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3700" b="1" dirty="0" smtClean="0"/>
              <a:t>GNOME </a:t>
            </a:r>
            <a:r>
              <a:rPr lang="ko-KR" altLang="en-US" sz="3700" b="1" dirty="0" smtClean="0"/>
              <a:t>설정</a:t>
            </a:r>
            <a:r>
              <a:rPr lang="en-US" altLang="ko-KR" sz="3700" b="1" dirty="0" smtClean="0"/>
              <a:t/>
            </a:r>
            <a:br>
              <a:rPr lang="en-US" altLang="ko-KR" sz="3700" b="1" dirty="0" smtClean="0"/>
            </a:br>
            <a:r>
              <a:rPr lang="ko-KR" altLang="en-US" sz="3700" b="1" dirty="0" smtClean="0"/>
              <a:t>          조작하기</a:t>
            </a:r>
            <a:endParaRPr lang="ko-KR" altLang="en-US" sz="37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8092" y="5589314"/>
            <a:ext cx="7532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시스템설정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자신이 변경할 옵션 선택하여 자신에게 맞게 설정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4" y="285728"/>
            <a:ext cx="3829048" cy="1143000"/>
          </a:xfrm>
        </p:spPr>
        <p:txBody>
          <a:bodyPr>
            <a:noAutofit/>
          </a:bodyPr>
          <a:lstStyle/>
          <a:p>
            <a:r>
              <a:rPr lang="en-US" altLang="ko-KR" sz="3700" b="1" dirty="0" smtClean="0"/>
              <a:t>GNOME </a:t>
            </a:r>
            <a:r>
              <a:rPr lang="ko-KR" altLang="en-US" sz="3700" b="1" dirty="0" smtClean="0"/>
              <a:t>설정</a:t>
            </a:r>
            <a:r>
              <a:rPr lang="en-US" altLang="ko-KR" sz="3700" b="1" dirty="0" smtClean="0"/>
              <a:t/>
            </a:r>
            <a:br>
              <a:rPr lang="en-US" altLang="ko-KR" sz="3700" b="1" dirty="0" smtClean="0"/>
            </a:br>
            <a:r>
              <a:rPr lang="ko-KR" altLang="en-US" sz="3700" b="1" dirty="0" smtClean="0"/>
              <a:t>          조작하기</a:t>
            </a:r>
            <a:endParaRPr lang="ko-KR" altLang="en-US" sz="37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85876" y="5541039"/>
            <a:ext cx="757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] – [</a:t>
            </a:r>
            <a:r>
              <a:rPr lang="ko-KR" altLang="en-US" dirty="0" smtClean="0"/>
              <a:t>시스템도구</a:t>
            </a:r>
            <a:r>
              <a:rPr lang="en-US" altLang="ko-KR" dirty="0" smtClean="0"/>
              <a:t>] – [</a:t>
            </a:r>
            <a:r>
              <a:rPr lang="ko-KR" altLang="en-US" dirty="0" smtClean="0"/>
              <a:t>시스템설정</a:t>
            </a:r>
            <a:r>
              <a:rPr lang="en-US" altLang="ko-KR" dirty="0" smtClean="0"/>
              <a:t>] – [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] </a:t>
            </a:r>
            <a:r>
              <a:rPr lang="ko-KR" altLang="en-US" dirty="0" smtClean="0"/>
              <a:t>옵션에 들어가서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원하는 </a:t>
            </a:r>
            <a:r>
              <a:rPr lang="ko-KR" altLang="en-US" smtClean="0"/>
              <a:t>배경화면으로 배경을 </a:t>
            </a:r>
            <a:r>
              <a:rPr lang="ko-KR" altLang="en-US" dirty="0" smtClean="0"/>
              <a:t>바꿀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56084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466</TotalTime>
  <Words>397</Words>
  <Application>Microsoft Office PowerPoint</Application>
  <PresentationFormat>화면 슬라이드 쇼(4:3)</PresentationFormat>
  <Paragraphs>125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오렌지</vt:lpstr>
      <vt:lpstr>Chapter 24          GNOME과 GUI 환경</vt:lpstr>
      <vt:lpstr>목             차</vt:lpstr>
      <vt:lpstr>GNOME이란?</vt:lpstr>
      <vt:lpstr>  시스템의 실행 상태 혹은 초기 상태는 /etc/inittab 파일에서 정의 한다.</vt:lpstr>
      <vt:lpstr>시스템을 시작할 때부터 X11/GNOME 환경을  기동하는 경우에는 로그인 창도 GNOME 환경에서  제공된다.</vt:lpstr>
      <vt:lpstr>GNOME 설정 조작하기</vt:lpstr>
      <vt:lpstr>GNOME 설정           조작하기</vt:lpstr>
      <vt:lpstr>GNOME 설정           조작하기</vt:lpstr>
      <vt:lpstr>GNOME 설정           조작하기</vt:lpstr>
      <vt:lpstr>GNOME 프로그램들</vt:lpstr>
      <vt:lpstr>OpenOffice.org</vt:lpstr>
      <vt:lpstr>OpenOffice.org</vt:lpstr>
      <vt:lpstr>OpenOffice.org</vt:lpstr>
      <vt:lpstr> Firefox</vt:lpstr>
      <vt:lpstr> Firefox</vt:lpstr>
      <vt:lpstr>Evolution</vt:lpstr>
      <vt:lpstr>Evolution</vt:lpstr>
      <vt:lpstr>Evolution</vt:lpstr>
      <vt:lpstr>Q &amp; A</vt:lpstr>
      <vt:lpstr>끝</vt:lpstr>
    </vt:vector>
  </TitlesOfParts>
  <Company>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24          GNOME과 GUI 환경</dc:title>
  <dc:creator>cic</dc:creator>
  <cp:lastModifiedBy>Young Master</cp:lastModifiedBy>
  <cp:revision>52</cp:revision>
  <dcterms:created xsi:type="dcterms:W3CDTF">2011-12-03T05:18:44Z</dcterms:created>
  <dcterms:modified xsi:type="dcterms:W3CDTF">2012-04-08T14:18:13Z</dcterms:modified>
</cp:coreProperties>
</file>