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544" r:id="rId2"/>
    <p:sldId id="571" r:id="rId3"/>
    <p:sldId id="728" r:id="rId4"/>
    <p:sldId id="729" r:id="rId5"/>
    <p:sldId id="722" r:id="rId6"/>
    <p:sldId id="725" r:id="rId7"/>
    <p:sldId id="726" r:id="rId8"/>
    <p:sldId id="723" r:id="rId9"/>
    <p:sldId id="730" r:id="rId10"/>
    <p:sldId id="731" r:id="rId11"/>
    <p:sldId id="732" r:id="rId12"/>
    <p:sldId id="702" r:id="rId13"/>
    <p:sldId id="733" r:id="rId14"/>
    <p:sldId id="734" r:id="rId15"/>
    <p:sldId id="736" r:id="rId16"/>
    <p:sldId id="737" r:id="rId17"/>
    <p:sldId id="735" r:id="rId18"/>
    <p:sldId id="739" r:id="rId19"/>
    <p:sldId id="738" r:id="rId20"/>
    <p:sldId id="740" r:id="rId21"/>
    <p:sldId id="741" r:id="rId22"/>
    <p:sldId id="742" r:id="rId23"/>
    <p:sldId id="744" r:id="rId24"/>
    <p:sldId id="743" r:id="rId25"/>
    <p:sldId id="746" r:id="rId26"/>
    <p:sldId id="747" r:id="rId27"/>
    <p:sldId id="549" r:id="rId28"/>
  </p:sldIdLst>
  <p:sldSz cx="12192000" cy="6858000"/>
  <p:notesSz cx="6735763" cy="98663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bat Ganbaatar" initials="GG" lastIdx="1" clrIdx="0">
    <p:extLst>
      <p:ext uri="{19B8F6BF-5375-455C-9EA6-DF929625EA0E}">
        <p15:presenceInfo xmlns:p15="http://schemas.microsoft.com/office/powerpoint/2012/main" userId="3dbb31e2814b3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FFF8"/>
    <a:srgbClr val="C7450B"/>
    <a:srgbClr val="E60000"/>
    <a:srgbClr val="FEBA16"/>
    <a:srgbClr val="FEBA17"/>
    <a:srgbClr val="FECD5E"/>
    <a:srgbClr val="FFCD5E"/>
    <a:srgbClr val="EBAA4E"/>
    <a:srgbClr val="008000"/>
    <a:srgbClr val="2E4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82645" autoAdjust="0"/>
  </p:normalViewPr>
  <p:slideViewPr>
    <p:cSldViewPr snapToGrid="0">
      <p:cViewPr varScale="1">
        <p:scale>
          <a:sx n="94" d="100"/>
          <a:sy n="94" d="100"/>
        </p:scale>
        <p:origin x="1212"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2024/2/21</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67677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mn-MN" sz="1800" dirty="0">
                <a:effectLst/>
                <a:latin typeface="Calibri" panose="020F0502020204030204" pitchFamily="34" charset="0"/>
                <a:ea typeface="Calibri" panose="020F0502020204030204" pitchFamily="34" charset="0"/>
                <a:cs typeface="Times New Roman" panose="02020603050405020304" pitchFamily="18" charset="0"/>
              </a:rPr>
              <a:t>Зургийн тайлбар: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эхнийх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хувьсагч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зарлал</a:t>
            </a:r>
            <a:r>
              <a:rPr lang="mn-MN" sz="1800" dirty="0">
                <a:effectLst/>
                <a:latin typeface="Calibri" panose="020F0502020204030204" pitchFamily="34" charset="0"/>
                <a:ea typeface="Calibri" panose="020F0502020204030204" pitchFamily="34" charset="0"/>
                <a:cs typeface="Times New Roman" panose="02020603050405020304" pitchFamily="18" charset="0"/>
              </a:rPr>
              <a:t>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хоёр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дахь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нэртэй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функц</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гурав</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дахь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төрөлтэй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давхцаж</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байгаа</a:t>
            </a:r>
            <a:r>
              <a:rPr lang="en-US" sz="1800" dirty="0">
                <a:effectLst/>
                <a:latin typeface="Calibri" panose="020F0502020204030204" pitchFamily="34" charset="0"/>
                <a:ea typeface="Calibri" panose="020F0502020204030204" pitchFamily="34" charset="0"/>
                <a:cs typeface="Times New Roman" panose="02020603050405020304" pitchFamily="18" charset="0"/>
              </a:rPr>
              <a:t> 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шинэ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төрлийн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зарлал</a:t>
            </a:r>
            <a:r>
              <a:rPr lang="mn-MN" sz="1800" dirty="0">
                <a:effectLst/>
                <a:latin typeface="Calibri" panose="020F0502020204030204" pitchFamily="34" charset="0"/>
                <a:ea typeface="Calibri" panose="020F0502020204030204" pitchFamily="34" charset="0"/>
                <a:cs typeface="Times New Roman" panose="02020603050405020304" pitchFamily="18" charset="0"/>
              </a:rPr>
              <a:t>т</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420314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mn-MN" sz="1800" dirty="0">
                <a:effectLst/>
                <a:latin typeface="Calibri" panose="020F0502020204030204" pitchFamily="34" charset="0"/>
                <a:ea typeface="Calibri" panose="020F0502020204030204" pitchFamily="34" charset="0"/>
                <a:cs typeface="Times New Roman" panose="02020603050405020304" pitchFamily="18" charset="0"/>
              </a:rPr>
              <a:t>Зургийн тайлбар: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эхнийх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хувьсагч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зарлал</a:t>
            </a:r>
            <a:r>
              <a:rPr lang="mn-MN" sz="1800" dirty="0">
                <a:effectLst/>
                <a:latin typeface="Calibri" panose="020F0502020204030204" pitchFamily="34" charset="0"/>
                <a:ea typeface="Calibri" panose="020F0502020204030204" pitchFamily="34" charset="0"/>
                <a:cs typeface="Times New Roman" panose="02020603050405020304" pitchFamily="18" charset="0"/>
              </a:rPr>
              <a:t>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хоёр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дахь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нэртэй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функц</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гурав</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дахь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төрөлтэй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давхцаж</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байгаа</a:t>
            </a:r>
            <a:r>
              <a:rPr lang="en-US" sz="1800" dirty="0">
                <a:effectLst/>
                <a:latin typeface="Calibri" panose="020F0502020204030204" pitchFamily="34" charset="0"/>
                <a:ea typeface="Calibri" panose="020F0502020204030204" pitchFamily="34" charset="0"/>
                <a:cs typeface="Times New Roman" panose="02020603050405020304" pitchFamily="18" charset="0"/>
              </a:rPr>
              <a:t> 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шинэ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төрлийн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зарлал</a:t>
            </a:r>
            <a:r>
              <a:rPr lang="mn-MN" sz="1800" dirty="0">
                <a:effectLst/>
                <a:latin typeface="Calibri" panose="020F0502020204030204" pitchFamily="34" charset="0"/>
                <a:ea typeface="Calibri" panose="020F0502020204030204" pitchFamily="34" charset="0"/>
                <a:cs typeface="Times New Roman" panose="02020603050405020304" pitchFamily="18" charset="0"/>
              </a:rPr>
              <a:t>т</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4281698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2661465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334950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mn-MN" sz="1800" dirty="0">
                <a:effectLst/>
                <a:latin typeface="Calibri" panose="020F0502020204030204" pitchFamily="34" charset="0"/>
                <a:ea typeface="Calibri" panose="020F0502020204030204" pitchFamily="34" charset="0"/>
                <a:cs typeface="Times New Roman" panose="02020603050405020304" pitchFamily="18" charset="0"/>
              </a:rPr>
              <a:t>Зургийн тайлбар: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эхнийх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хувьсагч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зарлал</a:t>
            </a:r>
            <a:r>
              <a:rPr lang="mn-MN" sz="1800" dirty="0">
                <a:effectLst/>
                <a:latin typeface="Calibri" panose="020F0502020204030204" pitchFamily="34" charset="0"/>
                <a:ea typeface="Calibri" panose="020F0502020204030204" pitchFamily="34" charset="0"/>
                <a:cs typeface="Times New Roman" panose="02020603050405020304" pitchFamily="18" charset="0"/>
              </a:rPr>
              <a:t>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хоёр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дахь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нэртэй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функц</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гурав</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дахь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төрөлтэй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давхцаж</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байгаа</a:t>
            </a:r>
            <a:r>
              <a:rPr lang="en-US" sz="1800" dirty="0">
                <a:effectLst/>
                <a:latin typeface="Calibri" panose="020F0502020204030204" pitchFamily="34" charset="0"/>
                <a:ea typeface="Calibri" panose="020F0502020204030204" pitchFamily="34" charset="0"/>
                <a:cs typeface="Times New Roman" panose="02020603050405020304" pitchFamily="18" charset="0"/>
              </a:rPr>
              <a:t> 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шинэ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төрлийн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зарлал</a:t>
            </a:r>
            <a:r>
              <a:rPr lang="mn-MN" sz="1800" dirty="0">
                <a:effectLst/>
                <a:latin typeface="Calibri" panose="020F0502020204030204" pitchFamily="34" charset="0"/>
                <a:ea typeface="Calibri" panose="020F0502020204030204" pitchFamily="34" charset="0"/>
                <a:cs typeface="Times New Roman" panose="02020603050405020304" pitchFamily="18" charset="0"/>
              </a:rPr>
              <a:t>т</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1678506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3655118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25211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mn-MN" sz="1800" dirty="0">
                <a:effectLst/>
                <a:latin typeface="Calibri" panose="020F0502020204030204" pitchFamily="34" charset="0"/>
                <a:ea typeface="Calibri" panose="020F0502020204030204" pitchFamily="34" charset="0"/>
                <a:cs typeface="Times New Roman" panose="02020603050405020304" pitchFamily="18" charset="0"/>
              </a:rPr>
              <a:t>Зургийн тайлбар: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эхнийх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хувьсагч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зарлал</a:t>
            </a:r>
            <a:r>
              <a:rPr lang="mn-MN" sz="1800" dirty="0">
                <a:effectLst/>
                <a:latin typeface="Calibri" panose="020F0502020204030204" pitchFamily="34" charset="0"/>
                <a:ea typeface="Calibri" panose="020F0502020204030204" pitchFamily="34" charset="0"/>
                <a:cs typeface="Times New Roman" panose="02020603050405020304" pitchFamily="18" charset="0"/>
              </a:rPr>
              <a:t>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хоёр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дахь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нэртэй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функц</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гурав</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дахь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төрөлтэй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давхцаж</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байгаа</a:t>
            </a:r>
            <a:r>
              <a:rPr lang="en-US" sz="1800" dirty="0">
                <a:effectLst/>
                <a:latin typeface="Calibri" panose="020F0502020204030204" pitchFamily="34" charset="0"/>
                <a:ea typeface="Calibri" panose="020F0502020204030204" pitchFamily="34" charset="0"/>
                <a:cs typeface="Times New Roman" panose="02020603050405020304" pitchFamily="18" charset="0"/>
              </a:rPr>
              <a:t> 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шинэ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төрлийн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зарлал</a:t>
            </a:r>
            <a:r>
              <a:rPr lang="mn-MN" sz="1800" dirty="0">
                <a:effectLst/>
                <a:latin typeface="Calibri" panose="020F0502020204030204" pitchFamily="34" charset="0"/>
                <a:ea typeface="Calibri" panose="020F0502020204030204" pitchFamily="34" charset="0"/>
                <a:cs typeface="Times New Roman" panose="02020603050405020304" pitchFamily="18" charset="0"/>
              </a:rPr>
              <a:t>т</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2672898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811026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А блок нь хамгийн гаднах блок гэж үзье. Энэ нь үндсэн программ болж байна. a хувьсагчийн зарлалт нь глобал орчинд холбоосыг танилцуулж байна. В блок дотор хоёр хувьсагчийг локал байдлаар зарласан (b ба c). Тиймээс В-ийн орчин нь хоёр нэр (b ба с)-ийн холбоосыг агуулсан локал орчноос болон a-ийн холбоосыг агуулсан глобал орчноос бүрдсэн.</a:t>
            </a:r>
          </a:p>
          <a:p>
            <a:pPr marL="0" marR="0" indent="457200" algn="just">
              <a:lnSpc>
                <a:spcPct val="107000"/>
              </a:lnSpc>
              <a:spcBef>
                <a:spcPts val="0"/>
              </a:spcBef>
              <a:spcAft>
                <a:spcPts val="800"/>
              </a:spcAft>
            </a:pPr>
            <a:endParaRPr lang="mn-M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С блок дотор хоёр локал хувьсагч (c ба d) зарласан. Тиймээс С-ийн орчин нь дээрхтэй ижил глобал орчин бүхий нон-локал орчноос хоёр нэрийн холбоосыг (в ба г)  агуулсан локал орчин, мөн түүнчлэн Б блокийн орчноос удамшсан b нэрний холбоосоос бүрддэг. С блок дахь c-ийн локал зарлалт нь В блок дахь c-ийн мэдэгдлийг нууж байгааг анхаарна уу. Тиймээс C блокт байгаа хэвлэх команд нь 6 утгыг хэвлэнэ.</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mn-MN" sz="1800" dirty="0">
              <a:effectLst/>
              <a:latin typeface="Calibri" panose="020F0502020204030204" pitchFamily="34" charset="0"/>
              <a:ea typeface="Calibri" panose="020F0502020204030204" pitchFamily="34" charset="0"/>
              <a:cs typeface="Times New Roman" panose="02020603050405020304" pitchFamily="18" charset="0"/>
            </a:endParaRPr>
          </a:p>
          <a:p>
            <a:r>
              <a:rPr lang="mn-MN" sz="1800" dirty="0">
                <a:effectLst/>
                <a:latin typeface="Calibri" panose="020F0502020204030204" pitchFamily="34" charset="0"/>
                <a:ea typeface="Calibri" panose="020F0502020204030204" pitchFamily="34" charset="0"/>
                <a:cs typeface="Times New Roman" panose="02020603050405020304" pitchFamily="18" charset="0"/>
              </a:rPr>
              <a:t>Эцэст нь D блок дээр, бидэнд локал e нэрний холбоос, ердийн глобал орчин ба нон-локал орчин зэрэг локал орчин байгаа бөгөөд энэ нь a-ийн холбоосоос гадна В блокт оруулсан b ба c нэрсийн холбоосыг агуулдаг. c хувьсагчийг дотооддоо дахин зарлаагүй тул энэ тохиолдолд В блокт зарласан хувьсагчийн харагдах байдал хэвээр байх бөгөөд хэвлэх утга нь 5 болно. Энэ нэр нь D-г агуулаагүй гадна талын блокт зарлагдсан тул d нэрний холбоос нь D-ийн нон-локал орчинд харагдахгүй болохыг анхаарна уу. Харагдах байдлын дүрмүүд нь зөвхөн гаднах блокуудад зарласан нэрийг дотоодоос өвлөн авах боломжийг олгодог бөгөөд эсрэгээр нь боломжгүй.</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121784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3971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3008947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1533775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496340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r>
              <a:rPr lang="en-US" sz="3600" dirty="0"/>
              <a:t>Abstraction in two dimensions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hardware </a:t>
            </a:r>
            <a:r>
              <a:rPr lang="mn-MN" sz="3600" dirty="0"/>
              <a:t>- </a:t>
            </a:r>
            <a:r>
              <a:rPr lang="en-US" sz="3600" dirty="0"/>
              <a:t>Variable names abstract away how exactly values are stored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implemented functionality </a:t>
            </a:r>
            <a:r>
              <a:rPr lang="mn-MN" sz="3600" dirty="0"/>
              <a:t>- </a:t>
            </a:r>
            <a:r>
              <a:rPr lang="en-US" sz="3600" dirty="0"/>
              <a:t>Function names abstract from the implemented behavior</a:t>
            </a: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857957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mn-MN" altLang="en-US" sz="1200" dirty="0"/>
              <a:t>Програмын текст дээр үндэслэсэн</a:t>
            </a:r>
          </a:p>
          <a:p>
            <a:pPr eaLnBrk="1" hangingPunct="1">
              <a:lnSpc>
                <a:spcPct val="90000"/>
              </a:lnSpc>
            </a:pPr>
            <a:r>
              <a:rPr lang="mn-MN" altLang="en-US" sz="1200" dirty="0"/>
              <a:t>Нэрийн лавлагааг хувьсагчтай холбохын тулд та (эсвэл компилятор) зарлалтыг олох ёстой</a:t>
            </a:r>
          </a:p>
          <a:p>
            <a:pPr eaLnBrk="1" hangingPunct="1">
              <a:lnSpc>
                <a:spcPct val="90000"/>
              </a:lnSpc>
            </a:pPr>
            <a:endParaRPr lang="mn-MN" altLang="en-US" sz="1200" dirty="0"/>
          </a:p>
          <a:p>
            <a:pPr eaLnBrk="1" hangingPunct="1">
              <a:lnSpc>
                <a:spcPct val="90000"/>
              </a:lnSpc>
            </a:pPr>
            <a:r>
              <a:rPr lang="mn-MN" altLang="en-US" sz="1200" dirty="0"/>
              <a:t>Хайлтын процесс: өгөгдсөн нэрийн нэгийг олох хүртэл зарлалтуудыг эхлээд дотоодоос, дараа нь улам бүр томорсон хамрах хүрээгээр хайх.</a:t>
            </a:r>
          </a:p>
          <a:p>
            <a:pPr eaLnBrk="1" hangingPunct="1">
              <a:lnSpc>
                <a:spcPct val="90000"/>
              </a:lnSpc>
            </a:pPr>
            <a:r>
              <a:rPr lang="mn-MN" altLang="en-US" sz="1200" dirty="0"/>
              <a:t>Хаалттай статик хамрах хүрээ (тодорхой хүрээний хувьд) нь түүний статик өвөг дээдэс гэж нэрлэгддэг; хамгийн ойрын статик өвөг дээдсийг статик эцэг эх гэж нэрлэдэг</a:t>
            </a:r>
          </a:p>
          <a:p>
            <a:pPr eaLnBrk="1" hangingPunct="1">
              <a:lnSpc>
                <a:spcPct val="90000"/>
              </a:lnSpc>
            </a:pPr>
            <a:r>
              <a:rPr lang="mn-MN" altLang="en-US" sz="1200" dirty="0"/>
              <a:t>Зарим хэл нь шаталтсан статик хамрах хүрээг үүсгэдэг (жишээ нь, </a:t>
            </a:r>
            <a:r>
              <a:rPr lang="en-US" altLang="en-US" sz="1200" dirty="0"/>
              <a:t>Ada, JavaScript, Common Lisp, Scheme, Fortran 2003+, F#, </a:t>
            </a:r>
            <a:r>
              <a:rPr lang="mn-MN" altLang="en-US" sz="1200" dirty="0"/>
              <a:t>болон </a:t>
            </a:r>
            <a:r>
              <a:rPr lang="en-US" altLang="en-US" sz="1200" dirty="0"/>
              <a:t>Python) </a:t>
            </a:r>
            <a:r>
              <a:rPr lang="mn-MN" altLang="en-US" sz="1200" dirty="0"/>
              <a:t>дэд программын тодорхойлолтыг зөвшөөрдөг.</a:t>
            </a:r>
            <a:endParaRPr lang="en-US" altLang="en-US" sz="1200"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2658767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Bef>
                <a:spcPts val="600"/>
              </a:spcBef>
              <a:buFont typeface="Arial" panose="020B0604020202020204" pitchFamily="34" charset="0"/>
              <a:buChar char="•"/>
            </a:pPr>
            <a:r>
              <a:rPr lang="mn-MN" sz="1200" dirty="0">
                <a:latin typeface="Segoe UI" panose="020B0502040204020203" pitchFamily="34" charset="0"/>
                <a:cs typeface="Segoe UI" panose="020B0502040204020203" pitchFamily="34" charset="0"/>
              </a:rPr>
              <a:t>Объект нь хувьсагчийг процедурт лавлагаагаар дамжуулснаар нэр болон объектын хоорондын холбооноос илүү урт ашиглалтын хугацаатай байж болно. </a:t>
            </a:r>
          </a:p>
          <a:p>
            <a:pPr marL="342900" indent="-342900" algn="just">
              <a:spcBef>
                <a:spcPts val="600"/>
              </a:spcBef>
              <a:buFont typeface="Arial" panose="020B0604020202020204" pitchFamily="34" charset="0"/>
              <a:buChar char="•"/>
            </a:pPr>
            <a:r>
              <a:rPr lang="mn-MN" sz="1200" dirty="0">
                <a:latin typeface="Segoe UI" panose="020B0502040204020203" pitchFamily="34" charset="0"/>
                <a:cs typeface="Segoe UI" panose="020B0502040204020203" pitchFamily="34" charset="0"/>
              </a:rPr>
              <a:t>Формал параметр болон холбогдох хувьсагчийн хоорондын холбоос нь хувьсагчаасаа бага ашиглалтын хугацаатай байдаг. </a:t>
            </a:r>
          </a:p>
          <a:p>
            <a:pPr marL="342900" indent="-342900" algn="just">
              <a:spcBef>
                <a:spcPts val="600"/>
              </a:spcBef>
              <a:buFont typeface="Arial" panose="020B0604020202020204" pitchFamily="34" charset="0"/>
              <a:buChar char="•"/>
            </a:pPr>
            <a:r>
              <a:rPr lang="mn-MN" sz="1200" dirty="0">
                <a:latin typeface="Segoe UI" panose="020B0502040204020203" pitchFamily="34" charset="0"/>
                <a:cs typeface="Segoe UI" panose="020B0502040204020203" pitchFamily="34" charset="0"/>
              </a:rPr>
              <a:t>Бүр ерөнхийдөө, энэ төрлийн нөхцөл байдал нь өмнө нь нэрлэгдсэн объектод зориулан түр нэр танилцуулах үед илэрдэг.</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600721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r>
              <a:rPr lang="en-US" sz="3600" dirty="0"/>
              <a:t>Abstraction in two dimensions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hardware </a:t>
            </a:r>
            <a:r>
              <a:rPr lang="mn-MN" sz="3600" dirty="0"/>
              <a:t>- </a:t>
            </a:r>
            <a:r>
              <a:rPr lang="en-US" sz="3600" dirty="0"/>
              <a:t>Variable names abstract away how exactly values are stored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implemented functionality </a:t>
            </a:r>
            <a:r>
              <a:rPr lang="mn-MN" sz="3600" dirty="0"/>
              <a:t>- </a:t>
            </a:r>
            <a:r>
              <a:rPr lang="en-US" sz="3600" dirty="0"/>
              <a:t>Function names abstract from the implemented behavior</a:t>
            </a: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335645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102875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r>
              <a:rPr lang="en-US" sz="3600" dirty="0"/>
              <a:t>Abstraction in two dimensions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hardware </a:t>
            </a:r>
            <a:r>
              <a:rPr lang="mn-MN" sz="3600" dirty="0"/>
              <a:t>- </a:t>
            </a:r>
            <a:r>
              <a:rPr lang="en-US" sz="3600" dirty="0"/>
              <a:t>Variable names abstract away how exactly values are stored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implemented functionality </a:t>
            </a:r>
            <a:r>
              <a:rPr lang="mn-MN" sz="3600" dirty="0"/>
              <a:t>- </a:t>
            </a:r>
            <a:r>
              <a:rPr lang="en-US" sz="3600" dirty="0"/>
              <a:t>Function names abstract from the implemented behavior</a:t>
            </a: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55477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r>
              <a:rPr lang="en-US" sz="3600" dirty="0"/>
              <a:t>Abstraction in two dimensions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hardware </a:t>
            </a:r>
            <a:r>
              <a:rPr lang="mn-MN" sz="3600" dirty="0"/>
              <a:t>- </a:t>
            </a:r>
            <a:r>
              <a:rPr lang="en-US" sz="3600" dirty="0"/>
              <a:t>Variable names abstract away how exactly values are stored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implemented functionality </a:t>
            </a:r>
            <a:r>
              <a:rPr lang="mn-MN" sz="3600" dirty="0"/>
              <a:t>- </a:t>
            </a:r>
            <a:r>
              <a:rPr lang="en-US" sz="3600" dirty="0"/>
              <a:t>Function names abstract from the implemented behavior</a:t>
            </a: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247128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a:p>
            <a:pPr eaLnBrk="1" hangingPunct="1"/>
            <a:r>
              <a:rPr lang="en-US" altLang="en-US" dirty="0"/>
              <a:t>Design issues for names:</a:t>
            </a:r>
          </a:p>
          <a:p>
            <a:pPr lvl="1" eaLnBrk="1" hangingPunct="1"/>
            <a:r>
              <a:rPr lang="en-US" altLang="en-US" dirty="0"/>
              <a:t>Are names case sensitive?</a:t>
            </a:r>
          </a:p>
          <a:p>
            <a:pPr lvl="1" eaLnBrk="1" hangingPunct="1"/>
            <a:r>
              <a:rPr lang="en-US" altLang="en-US" dirty="0"/>
              <a:t>Are special words reserved words or keywords?</a:t>
            </a:r>
          </a:p>
          <a:p>
            <a:pPr eaLnBrk="1" hangingPunct="1"/>
            <a:endParaRPr lang="en-US" altLang="en-US" dirty="0">
              <a:solidFill>
                <a:schemeClr val="tx1"/>
              </a:solidFill>
            </a:endParaRPr>
          </a:p>
          <a:p>
            <a:pPr eaLnBrk="1" hangingPunct="1"/>
            <a:r>
              <a:rPr lang="en-US" altLang="en-US" dirty="0">
                <a:solidFill>
                  <a:schemeClr val="tx1"/>
                </a:solidFill>
              </a:rPr>
              <a:t>Length</a:t>
            </a:r>
          </a:p>
          <a:p>
            <a:pPr lvl="1" eaLnBrk="1" hangingPunct="1"/>
            <a:r>
              <a:rPr lang="en-US" altLang="en-US" dirty="0"/>
              <a:t>If too short, they cannot be connotative</a:t>
            </a:r>
          </a:p>
          <a:p>
            <a:pPr lvl="1" eaLnBrk="1" hangingPunct="1"/>
            <a:r>
              <a:rPr lang="en-US" altLang="en-US" dirty="0"/>
              <a:t>Language examples:</a:t>
            </a:r>
          </a:p>
          <a:p>
            <a:pPr lvl="2" eaLnBrk="1" hangingPunct="1"/>
            <a:r>
              <a:rPr lang="en-US" altLang="en-US" dirty="0"/>
              <a:t>C99: no limit but only the first 63 are significant; also, external names are limited to a maximum of 31</a:t>
            </a:r>
          </a:p>
          <a:p>
            <a:pPr lvl="2" eaLnBrk="1" hangingPunct="1"/>
            <a:r>
              <a:rPr lang="en-US" altLang="en-US" dirty="0"/>
              <a:t>C# and Java: no limit, and all are significant</a:t>
            </a:r>
          </a:p>
          <a:p>
            <a:pPr lvl="2" eaLnBrk="1" hangingPunct="1"/>
            <a:r>
              <a:rPr lang="en-US" altLang="en-US" dirty="0"/>
              <a:t>C++: no limit, but implementers often impose one</a:t>
            </a:r>
          </a:p>
          <a:p>
            <a:pPr eaLnBrk="1" hangingPunct="1"/>
            <a:endParaRPr lang="en-US" altLang="en-US" dirty="0">
              <a:solidFill>
                <a:schemeClr val="tx2"/>
              </a:solidFill>
            </a:endParaRPr>
          </a:p>
          <a:p>
            <a:pPr eaLnBrk="1" hangingPunct="1"/>
            <a:r>
              <a:rPr lang="en-US" altLang="en-US" dirty="0">
                <a:solidFill>
                  <a:schemeClr val="tx2"/>
                </a:solidFill>
              </a:rPr>
              <a:t>Case sensitivity</a:t>
            </a:r>
          </a:p>
          <a:p>
            <a:pPr lvl="1" eaLnBrk="1" hangingPunct="1"/>
            <a:r>
              <a:rPr lang="en-US" altLang="en-US" dirty="0"/>
              <a:t>Disadvantage: readability (names that look alike are different)</a:t>
            </a:r>
          </a:p>
          <a:p>
            <a:pPr lvl="2" eaLnBrk="1" hangingPunct="1"/>
            <a:r>
              <a:rPr lang="en-US" altLang="en-US" dirty="0"/>
              <a:t>Names in the C-based languages are case sensitive</a:t>
            </a:r>
          </a:p>
          <a:p>
            <a:pPr lvl="2" eaLnBrk="1" hangingPunct="1"/>
            <a:r>
              <a:rPr lang="en-US" altLang="en-US" dirty="0"/>
              <a:t>Names in others are not</a:t>
            </a:r>
          </a:p>
          <a:p>
            <a:pPr lvl="2" eaLnBrk="1" hangingPunct="1"/>
            <a:r>
              <a:rPr lang="en-US" altLang="en-US" dirty="0"/>
              <a:t>Worse in C++, Java, and C#  because predefined  names are mixed case  (e.g. </a:t>
            </a:r>
            <a:r>
              <a:rPr lang="en-US" altLang="en-US" dirty="0" err="1">
                <a:latin typeface="Courier New" panose="02070309020205020404" pitchFamily="49" charset="0"/>
              </a:rPr>
              <a:t>IndexOutOfBoundsException</a:t>
            </a:r>
            <a:r>
              <a:rPr lang="en-US" altLang="en-US" dirty="0"/>
              <a:t>)</a:t>
            </a:r>
          </a:p>
          <a:p>
            <a:pPr eaLnBrk="1" hangingPunct="1"/>
            <a:endParaRPr lang="en-US" altLang="en-US" dirty="0">
              <a:solidFill>
                <a:schemeClr val="tx2"/>
              </a:solidFill>
            </a:endParaRPr>
          </a:p>
          <a:p>
            <a:pPr eaLnBrk="1" hangingPunct="1"/>
            <a:r>
              <a:rPr lang="en-US" altLang="en-US" dirty="0">
                <a:solidFill>
                  <a:schemeClr val="tx2"/>
                </a:solidFill>
              </a:rPr>
              <a:t>Special characters</a:t>
            </a:r>
          </a:p>
          <a:p>
            <a:pPr lvl="1" eaLnBrk="1" hangingPunct="1"/>
            <a:r>
              <a:rPr lang="en-US" altLang="en-US" dirty="0"/>
              <a:t>PHP: all variable names must begin with dollar signs</a:t>
            </a:r>
          </a:p>
          <a:p>
            <a:pPr lvl="1" eaLnBrk="1" hangingPunct="1"/>
            <a:r>
              <a:rPr lang="en-US" altLang="en-US" dirty="0"/>
              <a:t>Perl: all variable names begin with special characters, which specify the variable’s type</a:t>
            </a:r>
          </a:p>
          <a:p>
            <a:pPr lvl="1" eaLnBrk="1" hangingPunct="1"/>
            <a:r>
              <a:rPr lang="en-US" altLang="en-US" dirty="0"/>
              <a:t>Ruby: variable names that begin with </a:t>
            </a:r>
            <a:r>
              <a:rPr lang="en-US" altLang="en-US" dirty="0">
                <a:latin typeface="Courier New" panose="02070309020205020404" pitchFamily="49" charset="0"/>
                <a:cs typeface="Courier New" panose="02070309020205020404" pitchFamily="49" charset="0"/>
              </a:rPr>
              <a:t>@</a:t>
            </a:r>
            <a:r>
              <a:rPr lang="en-US" altLang="en-US" dirty="0"/>
              <a:t> are instance variables; those that begin with </a:t>
            </a:r>
            <a:r>
              <a:rPr lang="en-US" altLang="en-US" sz="2000" dirty="0">
                <a:latin typeface="Courier New" panose="02070309020205020404" pitchFamily="49" charset="0"/>
                <a:cs typeface="Courier New" panose="02070309020205020404" pitchFamily="49" charset="0"/>
              </a:rPr>
              <a:t>@@</a:t>
            </a:r>
            <a:r>
              <a:rPr lang="en-US" altLang="en-US" dirty="0"/>
              <a:t> are class variables</a:t>
            </a:r>
          </a:p>
          <a:p>
            <a:pPr eaLnBrk="1" hangingPunct="1"/>
            <a:endParaRPr lang="en-US" altLang="en-US" dirty="0">
              <a:solidFill>
                <a:schemeClr val="tx2"/>
              </a:solidFill>
            </a:endParaRPr>
          </a:p>
          <a:p>
            <a:pPr eaLnBrk="1" hangingPunct="1">
              <a:lnSpc>
                <a:spcPct val="90000"/>
              </a:lnSpc>
              <a:defRPr/>
            </a:pPr>
            <a:r>
              <a:rPr lang="en-US" altLang="en-US" dirty="0">
                <a:solidFill>
                  <a:schemeClr val="tx2"/>
                </a:solidFill>
              </a:rPr>
              <a:t>Special words</a:t>
            </a:r>
          </a:p>
          <a:p>
            <a:pPr lvl="1" eaLnBrk="1" hangingPunct="1">
              <a:lnSpc>
                <a:spcPct val="90000"/>
              </a:lnSpc>
              <a:defRPr/>
            </a:pPr>
            <a:r>
              <a:rPr lang="en-US" altLang="en-US" dirty="0"/>
              <a:t>An aid to readability; used to delimit or separate statement clauses</a:t>
            </a:r>
          </a:p>
          <a:p>
            <a:pPr lvl="1" eaLnBrk="1" hangingPunct="1">
              <a:lnSpc>
                <a:spcPct val="90000"/>
              </a:lnSpc>
              <a:buFontTx/>
              <a:buChar char="-"/>
              <a:defRPr/>
            </a:pPr>
            <a:r>
              <a:rPr lang="en-US" altLang="en-US" dirty="0"/>
              <a:t>A </a:t>
            </a:r>
            <a:r>
              <a:rPr lang="en-US" altLang="en-US" i="1" dirty="0"/>
              <a:t>keyword</a:t>
            </a:r>
            <a:r>
              <a:rPr lang="en-US" altLang="en-US" dirty="0"/>
              <a:t> is a word that is special only in</a:t>
            </a:r>
          </a:p>
          <a:p>
            <a:pPr marL="457200" lvl="1" indent="0" eaLnBrk="1" hangingPunct="1">
              <a:lnSpc>
                <a:spcPct val="90000"/>
              </a:lnSpc>
              <a:buFontTx/>
              <a:buNone/>
              <a:defRPr/>
            </a:pPr>
            <a:r>
              <a:rPr lang="en-US" altLang="en-US" dirty="0"/>
              <a:t>   certain contexts</a:t>
            </a:r>
            <a:r>
              <a:rPr lang="en-US" altLang="en-US" sz="1600" i="1" dirty="0"/>
              <a:t>	                                                      </a:t>
            </a:r>
          </a:p>
          <a:p>
            <a:pPr lvl="1" eaLnBrk="1" hangingPunct="1">
              <a:lnSpc>
                <a:spcPct val="90000"/>
              </a:lnSpc>
              <a:defRPr/>
            </a:pPr>
            <a:r>
              <a:rPr lang="en-US" altLang="en-US" dirty="0"/>
              <a:t>A </a:t>
            </a:r>
            <a:r>
              <a:rPr lang="en-US" altLang="en-US" i="1" dirty="0"/>
              <a:t>reserved word</a:t>
            </a:r>
            <a:r>
              <a:rPr lang="en-US" altLang="en-US" dirty="0"/>
              <a:t> is a special word that cannot be used as a user-defined name</a:t>
            </a:r>
          </a:p>
          <a:p>
            <a:pPr lvl="1" eaLnBrk="1" hangingPunct="1">
              <a:lnSpc>
                <a:spcPct val="90000"/>
              </a:lnSpc>
              <a:defRPr/>
            </a:pPr>
            <a:r>
              <a:rPr lang="en-US" altLang="en-US" dirty="0"/>
              <a:t>Potential problem with reserved words: If there are too many, many collisions occur (e.g., COBOL has 300 reserved words!)</a:t>
            </a:r>
          </a:p>
          <a:p>
            <a:pPr eaLnBrk="1" hangingPunct="1"/>
            <a:endParaRPr lang="en-US" altLang="en-US" dirty="0">
              <a:solidFill>
                <a:schemeClr val="tx2"/>
              </a:solidFill>
            </a:endParaRPr>
          </a:p>
          <a:p>
            <a:pPr algn="l"/>
            <a:r>
              <a:rPr lang="en-US" b="0" i="0" dirty="0">
                <a:solidFill>
                  <a:srgbClr val="CCCCCC"/>
                </a:solidFill>
                <a:effectLst/>
                <a:latin typeface="-apple-system"/>
              </a:rPr>
              <a:t>Perl supports 3 kinds of variables:</a:t>
            </a:r>
          </a:p>
          <a:p>
            <a:pPr algn="l">
              <a:buFont typeface="+mj-lt"/>
              <a:buAutoNum type="arabicPeriod"/>
            </a:pPr>
            <a:r>
              <a:rPr lang="en-US" b="1" i="0" dirty="0">
                <a:solidFill>
                  <a:srgbClr val="CCCCCC"/>
                </a:solidFill>
                <a:effectLst/>
                <a:latin typeface="-apple-system"/>
              </a:rPr>
              <a:t>Scalars</a:t>
            </a:r>
            <a:r>
              <a:rPr lang="en-US" b="0" i="0" dirty="0">
                <a:solidFill>
                  <a:srgbClr val="CCCCCC"/>
                </a:solidFill>
                <a:effectLst/>
                <a:latin typeface="-apple-system"/>
              </a:rPr>
              <a:t> contain a single string or numeric value. The variable name must start with a $.</a:t>
            </a:r>
          </a:p>
          <a:p>
            <a:pPr algn="l">
              <a:buFont typeface="+mj-lt"/>
              <a:buAutoNum type="arabicPeriod"/>
            </a:pPr>
            <a:r>
              <a:rPr lang="en-US" b="1" i="0" dirty="0">
                <a:solidFill>
                  <a:srgbClr val="CCCCCC"/>
                </a:solidFill>
                <a:effectLst/>
                <a:latin typeface="-apple-system"/>
              </a:rPr>
              <a:t>Arrays</a:t>
            </a:r>
            <a:r>
              <a:rPr lang="en-US" b="0" i="0" dirty="0">
                <a:solidFill>
                  <a:srgbClr val="CCCCCC"/>
                </a:solidFill>
                <a:effectLst/>
                <a:latin typeface="-apple-system"/>
              </a:rPr>
              <a:t> contain a randomly accessed ordered set of values. The variable name must start with a @.</a:t>
            </a:r>
          </a:p>
          <a:p>
            <a:pPr algn="l">
              <a:buFont typeface="+mj-lt"/>
              <a:buAutoNum type="arabicPeriod"/>
            </a:pPr>
            <a:r>
              <a:rPr lang="en-US" b="1" i="0" dirty="0">
                <a:solidFill>
                  <a:srgbClr val="CCCCCC"/>
                </a:solidFill>
                <a:effectLst/>
                <a:latin typeface="-apple-system"/>
              </a:rPr>
              <a:t>Hashes</a:t>
            </a:r>
            <a:r>
              <a:rPr lang="en-US" b="0" i="0" dirty="0">
                <a:solidFill>
                  <a:srgbClr val="CCCCCC"/>
                </a:solidFill>
                <a:effectLst/>
                <a:latin typeface="-apple-system"/>
              </a:rPr>
              <a:t> contain (key, value) pairs efficiently accessed per key. The variable name must start with a </a:t>
            </a:r>
            <a:r>
              <a:rPr lang="en-US" b="0" i="0" dirty="0">
                <a:solidFill>
                  <a:srgbClr val="67CDCC"/>
                </a:solidFill>
                <a:effectLst/>
                <a:latin typeface="-apple-system"/>
              </a:rPr>
              <a:t>%</a:t>
            </a:r>
            <a:r>
              <a:rPr lang="en-US" b="0" i="0" dirty="0">
                <a:solidFill>
                  <a:srgbClr val="CCCCCC"/>
                </a:solidFill>
                <a:effectLst/>
                <a:latin typeface="-apple-system"/>
              </a:rPr>
              <a:t>.</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249148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a:p>
            <a:pPr eaLnBrk="1" hangingPunct="1"/>
            <a:r>
              <a:rPr lang="en-US" altLang="en-US" dirty="0"/>
              <a:t>Design issues for names:</a:t>
            </a:r>
          </a:p>
          <a:p>
            <a:pPr lvl="1" eaLnBrk="1" hangingPunct="1"/>
            <a:r>
              <a:rPr lang="en-US" altLang="en-US" dirty="0"/>
              <a:t>Are names case sensitive?</a:t>
            </a:r>
          </a:p>
          <a:p>
            <a:pPr lvl="1" eaLnBrk="1" hangingPunct="1"/>
            <a:r>
              <a:rPr lang="en-US" altLang="en-US" dirty="0"/>
              <a:t>Are special words reserved words or keywords?</a:t>
            </a:r>
          </a:p>
          <a:p>
            <a:pPr eaLnBrk="1" hangingPunct="1"/>
            <a:endParaRPr lang="en-US" altLang="en-US" dirty="0">
              <a:solidFill>
                <a:schemeClr val="tx1"/>
              </a:solidFill>
            </a:endParaRPr>
          </a:p>
          <a:p>
            <a:pPr eaLnBrk="1" hangingPunct="1"/>
            <a:r>
              <a:rPr lang="en-US" altLang="en-US" dirty="0">
                <a:solidFill>
                  <a:schemeClr val="tx1"/>
                </a:solidFill>
              </a:rPr>
              <a:t>Length</a:t>
            </a:r>
          </a:p>
          <a:p>
            <a:pPr lvl="1" eaLnBrk="1" hangingPunct="1"/>
            <a:r>
              <a:rPr lang="en-US" altLang="en-US" dirty="0"/>
              <a:t>If too short, they cannot be connotative</a:t>
            </a:r>
          </a:p>
          <a:p>
            <a:pPr lvl="1" eaLnBrk="1" hangingPunct="1"/>
            <a:r>
              <a:rPr lang="en-US" altLang="en-US" dirty="0"/>
              <a:t>Language examples:</a:t>
            </a:r>
          </a:p>
          <a:p>
            <a:pPr lvl="2" eaLnBrk="1" hangingPunct="1"/>
            <a:r>
              <a:rPr lang="en-US" altLang="en-US" dirty="0"/>
              <a:t>C99: no limit but only the first 63 are significant; also, external names are limited to a maximum of 31</a:t>
            </a:r>
          </a:p>
          <a:p>
            <a:pPr lvl="2" eaLnBrk="1" hangingPunct="1"/>
            <a:r>
              <a:rPr lang="en-US" altLang="en-US" dirty="0"/>
              <a:t>C# and Java: no limit, and all are significant</a:t>
            </a:r>
          </a:p>
          <a:p>
            <a:pPr lvl="2" eaLnBrk="1" hangingPunct="1"/>
            <a:r>
              <a:rPr lang="en-US" altLang="en-US" dirty="0"/>
              <a:t>C++: no limit, but implementers often impose one</a:t>
            </a:r>
          </a:p>
          <a:p>
            <a:pPr eaLnBrk="1" hangingPunct="1"/>
            <a:endParaRPr lang="en-US" altLang="en-US" dirty="0">
              <a:solidFill>
                <a:schemeClr val="tx2"/>
              </a:solidFill>
            </a:endParaRPr>
          </a:p>
          <a:p>
            <a:pPr eaLnBrk="1" hangingPunct="1"/>
            <a:r>
              <a:rPr lang="en-US" altLang="en-US" dirty="0">
                <a:solidFill>
                  <a:schemeClr val="tx2"/>
                </a:solidFill>
              </a:rPr>
              <a:t>Case sensitivity</a:t>
            </a:r>
          </a:p>
          <a:p>
            <a:pPr lvl="1" eaLnBrk="1" hangingPunct="1"/>
            <a:r>
              <a:rPr lang="en-US" altLang="en-US" dirty="0"/>
              <a:t>Disadvantage: readability (names that look alike are different)</a:t>
            </a:r>
          </a:p>
          <a:p>
            <a:pPr lvl="2" eaLnBrk="1" hangingPunct="1"/>
            <a:r>
              <a:rPr lang="en-US" altLang="en-US" dirty="0"/>
              <a:t>Names in the C-based languages are case sensitive</a:t>
            </a:r>
          </a:p>
          <a:p>
            <a:pPr lvl="2" eaLnBrk="1" hangingPunct="1"/>
            <a:r>
              <a:rPr lang="en-US" altLang="en-US" dirty="0"/>
              <a:t>Names in others are not</a:t>
            </a:r>
          </a:p>
          <a:p>
            <a:pPr lvl="2" eaLnBrk="1" hangingPunct="1"/>
            <a:r>
              <a:rPr lang="en-US" altLang="en-US" dirty="0"/>
              <a:t>Worse in C++, Java, and C#  because predefined  names are mixed case  (e.g. </a:t>
            </a:r>
            <a:r>
              <a:rPr lang="en-US" altLang="en-US" dirty="0" err="1">
                <a:latin typeface="Courier New" panose="02070309020205020404" pitchFamily="49" charset="0"/>
              </a:rPr>
              <a:t>IndexOutOfBoundsException</a:t>
            </a:r>
            <a:r>
              <a:rPr lang="en-US" altLang="en-US" dirty="0"/>
              <a:t>)</a:t>
            </a:r>
          </a:p>
          <a:p>
            <a:pPr eaLnBrk="1" hangingPunct="1"/>
            <a:endParaRPr lang="en-US" altLang="en-US" dirty="0">
              <a:solidFill>
                <a:schemeClr val="tx2"/>
              </a:solidFill>
            </a:endParaRPr>
          </a:p>
          <a:p>
            <a:pPr eaLnBrk="1" hangingPunct="1"/>
            <a:r>
              <a:rPr lang="en-US" altLang="en-US" dirty="0">
                <a:solidFill>
                  <a:schemeClr val="tx2"/>
                </a:solidFill>
              </a:rPr>
              <a:t>Special characters</a:t>
            </a:r>
          </a:p>
          <a:p>
            <a:pPr lvl="1" eaLnBrk="1" hangingPunct="1"/>
            <a:r>
              <a:rPr lang="en-US" altLang="en-US" dirty="0"/>
              <a:t>PHP: all variable names must begin with dollar signs</a:t>
            </a:r>
          </a:p>
          <a:p>
            <a:pPr lvl="1" eaLnBrk="1" hangingPunct="1"/>
            <a:r>
              <a:rPr lang="en-US" altLang="en-US" dirty="0"/>
              <a:t>Perl: all variable names begin with special characters, which specify the variable’s type</a:t>
            </a:r>
          </a:p>
          <a:p>
            <a:pPr lvl="1" eaLnBrk="1" hangingPunct="1"/>
            <a:r>
              <a:rPr lang="en-US" altLang="en-US" dirty="0"/>
              <a:t>Ruby: variable names that begin with </a:t>
            </a:r>
            <a:r>
              <a:rPr lang="en-US" altLang="en-US" dirty="0">
                <a:latin typeface="Courier New" panose="02070309020205020404" pitchFamily="49" charset="0"/>
                <a:cs typeface="Courier New" panose="02070309020205020404" pitchFamily="49" charset="0"/>
              </a:rPr>
              <a:t>@</a:t>
            </a:r>
            <a:r>
              <a:rPr lang="en-US" altLang="en-US" dirty="0"/>
              <a:t> are instance variables; those that begin with </a:t>
            </a:r>
            <a:r>
              <a:rPr lang="en-US" altLang="en-US" sz="2000" dirty="0">
                <a:latin typeface="Courier New" panose="02070309020205020404" pitchFamily="49" charset="0"/>
                <a:cs typeface="Courier New" panose="02070309020205020404" pitchFamily="49" charset="0"/>
              </a:rPr>
              <a:t>@@</a:t>
            </a:r>
            <a:r>
              <a:rPr lang="en-US" altLang="en-US" dirty="0"/>
              <a:t> are class variables</a:t>
            </a:r>
          </a:p>
          <a:p>
            <a:pPr eaLnBrk="1" hangingPunct="1"/>
            <a:endParaRPr lang="en-US" altLang="en-US" dirty="0">
              <a:solidFill>
                <a:schemeClr val="tx2"/>
              </a:solidFill>
            </a:endParaRPr>
          </a:p>
          <a:p>
            <a:pPr eaLnBrk="1" hangingPunct="1">
              <a:lnSpc>
                <a:spcPct val="90000"/>
              </a:lnSpc>
              <a:defRPr/>
            </a:pPr>
            <a:r>
              <a:rPr lang="en-US" altLang="en-US" dirty="0">
                <a:solidFill>
                  <a:schemeClr val="tx2"/>
                </a:solidFill>
              </a:rPr>
              <a:t>Special words</a:t>
            </a:r>
          </a:p>
          <a:p>
            <a:pPr lvl="1" eaLnBrk="1" hangingPunct="1">
              <a:lnSpc>
                <a:spcPct val="90000"/>
              </a:lnSpc>
              <a:defRPr/>
            </a:pPr>
            <a:r>
              <a:rPr lang="en-US" altLang="en-US" dirty="0"/>
              <a:t>An aid to readability; used to delimit or separate statement clauses</a:t>
            </a:r>
          </a:p>
          <a:p>
            <a:pPr lvl="1" eaLnBrk="1" hangingPunct="1">
              <a:lnSpc>
                <a:spcPct val="90000"/>
              </a:lnSpc>
              <a:buFontTx/>
              <a:buChar char="-"/>
              <a:defRPr/>
            </a:pPr>
            <a:r>
              <a:rPr lang="en-US" altLang="en-US" dirty="0"/>
              <a:t>A </a:t>
            </a:r>
            <a:r>
              <a:rPr lang="en-US" altLang="en-US" i="1" dirty="0"/>
              <a:t>keyword</a:t>
            </a:r>
            <a:r>
              <a:rPr lang="en-US" altLang="en-US" dirty="0"/>
              <a:t> is a word that is special only in</a:t>
            </a:r>
          </a:p>
          <a:p>
            <a:pPr marL="457200" lvl="1" indent="0" eaLnBrk="1" hangingPunct="1">
              <a:lnSpc>
                <a:spcPct val="90000"/>
              </a:lnSpc>
              <a:buFontTx/>
              <a:buNone/>
              <a:defRPr/>
            </a:pPr>
            <a:r>
              <a:rPr lang="en-US" altLang="en-US" dirty="0"/>
              <a:t>   certain contexts</a:t>
            </a:r>
            <a:r>
              <a:rPr lang="en-US" altLang="en-US" sz="1600" i="1" dirty="0"/>
              <a:t>	                                                      </a:t>
            </a:r>
          </a:p>
          <a:p>
            <a:pPr lvl="1" eaLnBrk="1" hangingPunct="1">
              <a:lnSpc>
                <a:spcPct val="90000"/>
              </a:lnSpc>
              <a:defRPr/>
            </a:pPr>
            <a:r>
              <a:rPr lang="en-US" altLang="en-US" dirty="0"/>
              <a:t>A </a:t>
            </a:r>
            <a:r>
              <a:rPr lang="en-US" altLang="en-US" i="1" dirty="0"/>
              <a:t>reserved word</a:t>
            </a:r>
            <a:r>
              <a:rPr lang="en-US" altLang="en-US" dirty="0"/>
              <a:t> is a special word that cannot be used as a user-defined name</a:t>
            </a:r>
          </a:p>
          <a:p>
            <a:pPr lvl="1" eaLnBrk="1" hangingPunct="1">
              <a:lnSpc>
                <a:spcPct val="90000"/>
              </a:lnSpc>
              <a:defRPr/>
            </a:pPr>
            <a:r>
              <a:rPr lang="en-US" altLang="en-US" dirty="0"/>
              <a:t>Potential problem with reserved words: If there are too many, many collisions occur (e.g., COBOL has 300 reserved words!)</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334010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a:p>
            <a:pPr eaLnBrk="1" hangingPunct="1"/>
            <a:r>
              <a:rPr lang="en-US" altLang="en-US" dirty="0"/>
              <a:t>Design issues for names:</a:t>
            </a:r>
          </a:p>
          <a:p>
            <a:pPr lvl="1" eaLnBrk="1" hangingPunct="1"/>
            <a:r>
              <a:rPr lang="en-US" altLang="en-US" dirty="0"/>
              <a:t>Are names case sensitive?</a:t>
            </a:r>
          </a:p>
          <a:p>
            <a:pPr lvl="1" eaLnBrk="1" hangingPunct="1"/>
            <a:r>
              <a:rPr lang="en-US" altLang="en-US" dirty="0"/>
              <a:t>Are special words reserved words or keywords?</a:t>
            </a:r>
          </a:p>
          <a:p>
            <a:pPr eaLnBrk="1" hangingPunct="1"/>
            <a:endParaRPr lang="en-US" altLang="en-US" dirty="0">
              <a:solidFill>
                <a:schemeClr val="tx1"/>
              </a:solidFill>
            </a:endParaRPr>
          </a:p>
          <a:p>
            <a:pPr eaLnBrk="1" hangingPunct="1"/>
            <a:r>
              <a:rPr lang="en-US" altLang="en-US" dirty="0">
                <a:solidFill>
                  <a:schemeClr val="tx1"/>
                </a:solidFill>
              </a:rPr>
              <a:t>Length</a:t>
            </a:r>
          </a:p>
          <a:p>
            <a:pPr lvl="1" eaLnBrk="1" hangingPunct="1"/>
            <a:r>
              <a:rPr lang="en-US" altLang="en-US" dirty="0"/>
              <a:t>If too short, they cannot be connotative</a:t>
            </a:r>
          </a:p>
          <a:p>
            <a:pPr lvl="1" eaLnBrk="1" hangingPunct="1"/>
            <a:r>
              <a:rPr lang="en-US" altLang="en-US" dirty="0"/>
              <a:t>Language examples:</a:t>
            </a:r>
          </a:p>
          <a:p>
            <a:pPr lvl="2" eaLnBrk="1" hangingPunct="1"/>
            <a:r>
              <a:rPr lang="en-US" altLang="en-US" dirty="0"/>
              <a:t>C99: no limit but only the first 63 are significant; also, external names are limited to a maximum of 31</a:t>
            </a:r>
          </a:p>
          <a:p>
            <a:pPr lvl="2" eaLnBrk="1" hangingPunct="1"/>
            <a:r>
              <a:rPr lang="en-US" altLang="en-US" dirty="0"/>
              <a:t>C# and Java: no limit, and all are significant</a:t>
            </a:r>
          </a:p>
          <a:p>
            <a:pPr lvl="2" eaLnBrk="1" hangingPunct="1"/>
            <a:r>
              <a:rPr lang="en-US" altLang="en-US" dirty="0"/>
              <a:t>C++: no limit, but implementers often impose one</a:t>
            </a:r>
          </a:p>
          <a:p>
            <a:pPr eaLnBrk="1" hangingPunct="1"/>
            <a:endParaRPr lang="en-US" altLang="en-US" dirty="0">
              <a:solidFill>
                <a:schemeClr val="tx2"/>
              </a:solidFill>
            </a:endParaRPr>
          </a:p>
          <a:p>
            <a:pPr eaLnBrk="1" hangingPunct="1"/>
            <a:r>
              <a:rPr lang="en-US" altLang="en-US" dirty="0">
                <a:solidFill>
                  <a:schemeClr val="tx2"/>
                </a:solidFill>
              </a:rPr>
              <a:t>Case sensitivity</a:t>
            </a:r>
          </a:p>
          <a:p>
            <a:pPr lvl="1" eaLnBrk="1" hangingPunct="1"/>
            <a:r>
              <a:rPr lang="en-US" altLang="en-US" dirty="0"/>
              <a:t>Disadvantage: readability (names that look alike are different)</a:t>
            </a:r>
          </a:p>
          <a:p>
            <a:pPr lvl="2" eaLnBrk="1" hangingPunct="1"/>
            <a:r>
              <a:rPr lang="en-US" altLang="en-US" dirty="0"/>
              <a:t>Names in the C-based languages are case sensitive</a:t>
            </a:r>
          </a:p>
          <a:p>
            <a:pPr lvl="2" eaLnBrk="1" hangingPunct="1"/>
            <a:r>
              <a:rPr lang="en-US" altLang="en-US" dirty="0"/>
              <a:t>Names in others are not</a:t>
            </a:r>
          </a:p>
          <a:p>
            <a:pPr lvl="2" eaLnBrk="1" hangingPunct="1"/>
            <a:r>
              <a:rPr lang="en-US" altLang="en-US" dirty="0"/>
              <a:t>Worse in C++, Java, and C#  because predefined  names are mixed case  (e.g. </a:t>
            </a:r>
            <a:r>
              <a:rPr lang="en-US" altLang="en-US" dirty="0" err="1">
                <a:latin typeface="Courier New" panose="02070309020205020404" pitchFamily="49" charset="0"/>
              </a:rPr>
              <a:t>IndexOutOfBoundsException</a:t>
            </a:r>
            <a:r>
              <a:rPr lang="en-US" altLang="en-US" dirty="0"/>
              <a:t>)</a:t>
            </a:r>
          </a:p>
          <a:p>
            <a:pPr eaLnBrk="1" hangingPunct="1"/>
            <a:endParaRPr lang="en-US" altLang="en-US" dirty="0">
              <a:solidFill>
                <a:schemeClr val="tx2"/>
              </a:solidFill>
            </a:endParaRPr>
          </a:p>
          <a:p>
            <a:pPr eaLnBrk="1" hangingPunct="1"/>
            <a:r>
              <a:rPr lang="en-US" altLang="en-US" dirty="0">
                <a:solidFill>
                  <a:schemeClr val="tx2"/>
                </a:solidFill>
              </a:rPr>
              <a:t>Special characters</a:t>
            </a:r>
          </a:p>
          <a:p>
            <a:pPr lvl="1" eaLnBrk="1" hangingPunct="1"/>
            <a:r>
              <a:rPr lang="en-US" altLang="en-US" dirty="0"/>
              <a:t>PHP: all variable names must begin with dollar signs</a:t>
            </a:r>
          </a:p>
          <a:p>
            <a:pPr lvl="1" eaLnBrk="1" hangingPunct="1"/>
            <a:r>
              <a:rPr lang="en-US" altLang="en-US" dirty="0"/>
              <a:t>Perl: all variable names begin with special characters, which specify the variable’s type</a:t>
            </a:r>
          </a:p>
          <a:p>
            <a:pPr lvl="1" eaLnBrk="1" hangingPunct="1"/>
            <a:r>
              <a:rPr lang="en-US" altLang="en-US" dirty="0"/>
              <a:t>Ruby: variable names that begin with </a:t>
            </a:r>
            <a:r>
              <a:rPr lang="en-US" altLang="en-US" dirty="0">
                <a:latin typeface="Courier New" panose="02070309020205020404" pitchFamily="49" charset="0"/>
                <a:cs typeface="Courier New" panose="02070309020205020404" pitchFamily="49" charset="0"/>
              </a:rPr>
              <a:t>@</a:t>
            </a:r>
            <a:r>
              <a:rPr lang="en-US" altLang="en-US" dirty="0"/>
              <a:t> are instance variables; those that begin with </a:t>
            </a:r>
            <a:r>
              <a:rPr lang="en-US" altLang="en-US" sz="2000" dirty="0">
                <a:latin typeface="Courier New" panose="02070309020205020404" pitchFamily="49" charset="0"/>
                <a:cs typeface="Courier New" panose="02070309020205020404" pitchFamily="49" charset="0"/>
              </a:rPr>
              <a:t>@@</a:t>
            </a:r>
            <a:r>
              <a:rPr lang="en-US" altLang="en-US" dirty="0"/>
              <a:t> are class variables</a:t>
            </a:r>
          </a:p>
          <a:p>
            <a:pPr eaLnBrk="1" hangingPunct="1"/>
            <a:endParaRPr lang="en-US" altLang="en-US" dirty="0">
              <a:solidFill>
                <a:schemeClr val="tx2"/>
              </a:solidFill>
            </a:endParaRPr>
          </a:p>
          <a:p>
            <a:pPr eaLnBrk="1" hangingPunct="1">
              <a:lnSpc>
                <a:spcPct val="90000"/>
              </a:lnSpc>
              <a:defRPr/>
            </a:pPr>
            <a:r>
              <a:rPr lang="en-US" altLang="en-US" dirty="0">
                <a:solidFill>
                  <a:schemeClr val="tx2"/>
                </a:solidFill>
              </a:rPr>
              <a:t>Special words</a:t>
            </a:r>
          </a:p>
          <a:p>
            <a:pPr lvl="1" eaLnBrk="1" hangingPunct="1">
              <a:lnSpc>
                <a:spcPct val="90000"/>
              </a:lnSpc>
              <a:defRPr/>
            </a:pPr>
            <a:r>
              <a:rPr lang="en-US" altLang="en-US" dirty="0"/>
              <a:t>An aid to readability; used to delimit or separate statement clauses</a:t>
            </a:r>
          </a:p>
          <a:p>
            <a:pPr lvl="1" eaLnBrk="1" hangingPunct="1">
              <a:lnSpc>
                <a:spcPct val="90000"/>
              </a:lnSpc>
              <a:buFontTx/>
              <a:buChar char="-"/>
              <a:defRPr/>
            </a:pPr>
            <a:r>
              <a:rPr lang="en-US" altLang="en-US" dirty="0"/>
              <a:t>A </a:t>
            </a:r>
            <a:r>
              <a:rPr lang="en-US" altLang="en-US" i="1" dirty="0"/>
              <a:t>keyword</a:t>
            </a:r>
            <a:r>
              <a:rPr lang="en-US" altLang="en-US" dirty="0"/>
              <a:t> is a word that is special only in</a:t>
            </a:r>
          </a:p>
          <a:p>
            <a:pPr marL="457200" lvl="1" indent="0" eaLnBrk="1" hangingPunct="1">
              <a:lnSpc>
                <a:spcPct val="90000"/>
              </a:lnSpc>
              <a:buFontTx/>
              <a:buNone/>
              <a:defRPr/>
            </a:pPr>
            <a:r>
              <a:rPr lang="en-US" altLang="en-US" dirty="0"/>
              <a:t>   certain contexts</a:t>
            </a:r>
            <a:r>
              <a:rPr lang="en-US" altLang="en-US" sz="1600" i="1" dirty="0"/>
              <a:t>	                                                      </a:t>
            </a:r>
          </a:p>
          <a:p>
            <a:pPr lvl="1" eaLnBrk="1" hangingPunct="1">
              <a:lnSpc>
                <a:spcPct val="90000"/>
              </a:lnSpc>
              <a:defRPr/>
            </a:pPr>
            <a:r>
              <a:rPr lang="en-US" altLang="en-US" dirty="0"/>
              <a:t>A </a:t>
            </a:r>
            <a:r>
              <a:rPr lang="en-US" altLang="en-US" i="1" dirty="0"/>
              <a:t>reserved word</a:t>
            </a:r>
            <a:r>
              <a:rPr lang="en-US" altLang="en-US" dirty="0"/>
              <a:t> is a special word that cannot be used as a user-defined name</a:t>
            </a:r>
          </a:p>
          <a:p>
            <a:pPr lvl="1" eaLnBrk="1" hangingPunct="1">
              <a:lnSpc>
                <a:spcPct val="90000"/>
              </a:lnSpc>
              <a:defRPr/>
            </a:pPr>
            <a:r>
              <a:rPr lang="en-US" altLang="en-US" dirty="0"/>
              <a:t>Potential problem with reserved words: If there are too many, many collisions occur (e.g., COBOL has 300 reserved words!)</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10122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indent="-285750" algn="just">
              <a:lnSpc>
                <a:spcPct val="107000"/>
              </a:lnSpc>
              <a:spcBef>
                <a:spcPts val="0"/>
              </a:spcBef>
              <a:spcAft>
                <a:spcPts val="800"/>
              </a:spcAft>
              <a:buFont typeface="Arial" panose="020B0604020202020204" pitchFamily="34" charset="0"/>
              <a:buChar char="•"/>
            </a:pPr>
            <a:r>
              <a:rPr lang="mn-MN" sz="1800" b="1" i="1" dirty="0">
                <a:effectLst/>
                <a:latin typeface="Calibri" panose="020F0502020204030204" pitchFamily="34" charset="0"/>
                <a:ea typeface="Calibri" panose="020F0502020204030204" pitchFamily="34" charset="0"/>
                <a:cs typeface="Times New Roman" panose="02020603050405020304" pitchFamily="18" charset="0"/>
              </a:rPr>
              <a:t>Хэлний дизайн </a:t>
            </a:r>
            <a:r>
              <a:rPr lang="mn-MN" sz="1800" dirty="0">
                <a:effectLst/>
                <a:latin typeface="Calibri" panose="020F0502020204030204" pitchFamily="34" charset="0"/>
                <a:ea typeface="Calibri" panose="020F0502020204030204" pitchFamily="34" charset="0"/>
                <a:cs typeface="Times New Roman" panose="02020603050405020304" pitchFamily="18" charset="0"/>
              </a:rPr>
              <a:t>Энэ үе шатанд хэлний анхдагч тогтмолууд, төрөл, үйлдлүүдийн хоорондох холболтыг тодорхойлдог (жишээлбэл, + нь нэмэхийг заадаг, int нь бүхэл тооны төрлийг илэрхийлдэг гэх мэт).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mn-MN" sz="1800" b="1" i="1" dirty="0">
                <a:effectLst/>
                <a:latin typeface="Calibri" panose="020F0502020204030204" pitchFamily="34" charset="0"/>
                <a:ea typeface="Calibri" panose="020F0502020204030204" pitchFamily="34" charset="0"/>
                <a:cs typeface="Times New Roman" panose="02020603050405020304" pitchFamily="18" charset="0"/>
              </a:rPr>
              <a:t>Програм бичилт </a:t>
            </a:r>
            <a:r>
              <a:rPr lang="mn-MN" sz="1800" dirty="0">
                <a:effectLst/>
                <a:latin typeface="Calibri" panose="020F0502020204030204" pitchFamily="34" charset="0"/>
                <a:ea typeface="Calibri" panose="020F0502020204030204" pitchFamily="34" charset="0"/>
                <a:cs typeface="Times New Roman" panose="02020603050405020304" pitchFamily="18" charset="0"/>
              </a:rPr>
              <a:t>Программист программ бичихдээ нэрийг нь сонгодог тул бид энэ үе шатыг зарим холболтын дараа нь дуусгах хэсэгчилсэн тодорхойлолт гэж үзэж болно. Ялгагчийг хувьсагчтай холбох нь тухайлбал, программд тодорхойлогддог боловч зөвхөн санах ойд хувьсагчийн зайг хуваарилах үед л үр дүнтэй үүсдэг.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mn-MN" sz="1800" b="1" i="1" dirty="0">
                <a:effectLst/>
                <a:latin typeface="Calibri" panose="020F0502020204030204" pitchFamily="34" charset="0"/>
                <a:ea typeface="Calibri" panose="020F0502020204030204" pitchFamily="34" charset="0"/>
                <a:cs typeface="Times New Roman" panose="02020603050405020304" pitchFamily="18" charset="0"/>
              </a:rPr>
              <a:t>Компиляцын явц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(Compile time)  </a:t>
            </a:r>
            <a:r>
              <a:rPr lang="mn-MN" sz="1800" dirty="0">
                <a:effectLst/>
                <a:latin typeface="Calibri" panose="020F0502020204030204" pitchFamily="34" charset="0"/>
                <a:ea typeface="Calibri" panose="020F0502020204030204" pitchFamily="34" charset="0"/>
                <a:cs typeface="Times New Roman" panose="02020603050405020304" pitchFamily="18" charset="0"/>
              </a:rPr>
              <a:t>Компилятор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дээд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түвшний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хэлний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бүтцийг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машины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код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болгон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хөрвүүл</a:t>
            </a:r>
            <a:r>
              <a:rPr lang="mn-MN" sz="1800" dirty="0">
                <a:effectLst/>
                <a:latin typeface="Calibri" panose="020F0502020204030204" pitchFamily="34" charset="0"/>
                <a:ea typeface="Calibri" panose="020F0502020204030204" pitchFamily="34" charset="0"/>
                <a:cs typeface="Times New Roman" panose="02020603050405020304" pitchFamily="18" charset="0"/>
              </a:rPr>
              <a:t>дэг бөгөөд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статик</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боловсруулалт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хийх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боломжтой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зарим</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өгөгдлийн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бүтцэд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санах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ойн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х</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уваарилдаг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Жишээлбэл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програмын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глобал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хувьсагч</a:t>
            </a:r>
            <a:r>
              <a:rPr lang="mn-MN" sz="1800" dirty="0">
                <a:effectLst/>
                <a:latin typeface="Calibri" panose="020F0502020204030204" pitchFamily="34" charset="0"/>
                <a:ea typeface="Calibri" panose="020F0502020204030204" pitchFamily="34" charset="0"/>
                <a:cs typeface="Times New Roman" panose="02020603050405020304" pitchFamily="18" charset="0"/>
              </a:rPr>
              <a:t>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тохиолд</a:t>
            </a:r>
            <a:r>
              <a:rPr lang="mn-MN" sz="1800" dirty="0">
                <a:effectLst/>
                <a:latin typeface="Calibri" panose="020F0502020204030204" pitchFamily="34" charset="0"/>
                <a:ea typeface="Calibri" panose="020F0502020204030204" pitchFamily="34" charset="0"/>
                <a:cs typeface="Times New Roman" panose="02020603050405020304" pitchFamily="18" charset="0"/>
              </a:rPr>
              <a:t>ол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Хувьсагчийн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танигч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болон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санах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ойн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харгалзах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байршлын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хоорондох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холболт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үед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үүсдэг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indent="-285750" algn="just">
              <a:lnSpc>
                <a:spcPct val="107000"/>
              </a:lnSpc>
              <a:spcBef>
                <a:spcPts val="0"/>
              </a:spcBef>
              <a:spcAft>
                <a:spcPts val="800"/>
              </a:spcAft>
              <a:buFont typeface="Arial" panose="020B0604020202020204" pitchFamily="34" charset="0"/>
              <a:buChar char="•"/>
            </a:pPr>
            <a:r>
              <a:rPr lang="mn-MN" sz="1800" b="1" i="1" dirty="0">
                <a:effectLst/>
                <a:latin typeface="Calibri" panose="020F0502020204030204" pitchFamily="34" charset="0"/>
                <a:ea typeface="Calibri" panose="020F0502020204030204" pitchFamily="34" charset="0"/>
                <a:cs typeface="Times New Roman" panose="02020603050405020304" pitchFamily="18" charset="0"/>
              </a:rPr>
              <a:t>Биелэгдэх явц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(Runtime)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Энэ нэр томъёо нь программыг эхлэхээс дуусгах хүртэлх бүх хугацааг илэрхийлдэг. Урьд нь үүсгэгдээгүй бүх холбоог биелэгдэх явцад үүсгэсэн байх ёстой. Жишээ нь, энэ нь рекурсив процедурын локал хувьсагчид зориулсан санах ойн байршилд эсвэл санах ой нь динамикаар хуваарилагдсан заагч хувьсагчийн тохиолдлууд байна.</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2396264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r>
              <a:rPr lang="en-US" sz="3600" dirty="0"/>
              <a:t>Abstraction in two dimensions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hardware </a:t>
            </a:r>
            <a:r>
              <a:rPr lang="mn-MN" sz="3600" dirty="0"/>
              <a:t>- </a:t>
            </a:r>
            <a:r>
              <a:rPr lang="en-US" sz="3600" dirty="0"/>
              <a:t>Variable names abstract away how exactly values are stored </a:t>
            </a:r>
            <a:endParaRPr lang="mn-MN" sz="3600" dirty="0"/>
          </a:p>
          <a:p>
            <a:pPr marL="571500" marR="0" indent="-571500">
              <a:lnSpc>
                <a:spcPct val="107000"/>
              </a:lnSpc>
              <a:spcBef>
                <a:spcPts val="0"/>
              </a:spcBef>
              <a:spcAft>
                <a:spcPts val="800"/>
              </a:spcAft>
              <a:buFont typeface="Arial" panose="020B0604020202020204" pitchFamily="34" charset="0"/>
              <a:buChar char="•"/>
            </a:pPr>
            <a:r>
              <a:rPr lang="en-US" sz="3600" dirty="0"/>
              <a:t>From implemented functionality </a:t>
            </a:r>
            <a:r>
              <a:rPr lang="mn-MN" sz="3600" dirty="0"/>
              <a:t>- </a:t>
            </a:r>
            <a:r>
              <a:rPr lang="en-US" sz="3600" dirty="0"/>
              <a:t>Function names abstract from the implemented behavior</a:t>
            </a: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66315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8AAC32C-1B65-4C74-A021-DC473C859350}"/>
              </a:ext>
            </a:extLst>
          </p:cNvPr>
          <p:cNvGrpSpPr/>
          <p:nvPr userDrawn="1"/>
        </p:nvGrpSpPr>
        <p:grpSpPr>
          <a:xfrm>
            <a:off x="-82177" y="-134484"/>
            <a:ext cx="12356354" cy="7126968"/>
            <a:chOff x="-64979" y="-137511"/>
            <a:chExt cx="12356354" cy="7126968"/>
          </a:xfrm>
          <a:solidFill>
            <a:schemeClr val="tx1">
              <a:alpha val="5000"/>
            </a:schemeClr>
          </a:solidFill>
        </p:grpSpPr>
        <p:sp>
          <p:nvSpPr>
            <p:cNvPr id="7" name="Freeform 5">
              <a:extLst>
                <a:ext uri="{FF2B5EF4-FFF2-40B4-BE49-F238E27FC236}">
                  <a16:creationId xmlns:a16="http://schemas.microsoft.com/office/drawing/2014/main" id="{AF94CE20-E4B2-45EF-A8EE-C16BBF8A5B48}"/>
                </a:ext>
              </a:extLst>
            </p:cNvPr>
            <p:cNvSpPr>
              <a:spLocks noEditPoints="1"/>
            </p:cNvSpPr>
            <p:nvPr userDrawn="1"/>
          </p:nvSpPr>
          <p:spPr bwMode="auto">
            <a:xfrm rot="2767775">
              <a:off x="-47644" y="1201848"/>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 name="Freeform 6">
              <a:extLst>
                <a:ext uri="{FF2B5EF4-FFF2-40B4-BE49-F238E27FC236}">
                  <a16:creationId xmlns:a16="http://schemas.microsoft.com/office/drawing/2014/main" id="{D3895A99-87C9-4A17-BBEC-D5BE17586495}"/>
                </a:ext>
              </a:extLst>
            </p:cNvPr>
            <p:cNvSpPr>
              <a:spLocks noEditPoints="1"/>
            </p:cNvSpPr>
            <p:nvPr userDrawn="1"/>
          </p:nvSpPr>
          <p:spPr bwMode="auto">
            <a:xfrm rot="5145695">
              <a:off x="5320634" y="1537188"/>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7">
              <a:extLst>
                <a:ext uri="{FF2B5EF4-FFF2-40B4-BE49-F238E27FC236}">
                  <a16:creationId xmlns:a16="http://schemas.microsoft.com/office/drawing/2014/main" id="{A4148067-0B7D-44A1-AE5A-60F9AB2844F3}"/>
                </a:ext>
              </a:extLst>
            </p:cNvPr>
            <p:cNvSpPr>
              <a:spLocks noEditPoints="1"/>
            </p:cNvSpPr>
            <p:nvPr userDrawn="1"/>
          </p:nvSpPr>
          <p:spPr bwMode="auto">
            <a:xfrm rot="20058153">
              <a:off x="4559094" y="256461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8">
              <a:extLst>
                <a:ext uri="{FF2B5EF4-FFF2-40B4-BE49-F238E27FC236}">
                  <a16:creationId xmlns:a16="http://schemas.microsoft.com/office/drawing/2014/main" id="{371DDA29-C51B-4BF6-B1A3-59C8BA4FA323}"/>
                </a:ext>
              </a:extLst>
            </p:cNvPr>
            <p:cNvSpPr>
              <a:spLocks noEditPoints="1"/>
            </p:cNvSpPr>
            <p:nvPr userDrawn="1"/>
          </p:nvSpPr>
          <p:spPr bwMode="auto">
            <a:xfrm rot="1164480">
              <a:off x="3703956" y="1701791"/>
              <a:ext cx="720725" cy="695325"/>
            </a:xfrm>
            <a:custGeom>
              <a:avLst/>
              <a:gdLst>
                <a:gd name="T0" fmla="*/ 165 w 192"/>
                <a:gd name="T1" fmla="*/ 65 h 185"/>
                <a:gd name="T2" fmla="*/ 192 w 192"/>
                <a:gd name="T3" fmla="*/ 137 h 185"/>
                <a:gd name="T4" fmla="*/ 0 w 192"/>
                <a:gd name="T5" fmla="*/ 185 h 185"/>
                <a:gd name="T6" fmla="*/ 11 w 192"/>
                <a:gd name="T7" fmla="*/ 137 h 185"/>
                <a:gd name="T8" fmla="*/ 43 w 192"/>
                <a:gd name="T9" fmla="*/ 49 h 185"/>
                <a:gd name="T10" fmla="*/ 105 w 192"/>
                <a:gd name="T11" fmla="*/ 49 h 185"/>
                <a:gd name="T12" fmla="*/ 112 w 192"/>
                <a:gd name="T13" fmla="*/ 36 h 185"/>
                <a:gd name="T14" fmla="*/ 83 w 192"/>
                <a:gd name="T15" fmla="*/ 0 h 185"/>
                <a:gd name="T16" fmla="*/ 164 w 192"/>
                <a:gd name="T17" fmla="*/ 36 h 185"/>
                <a:gd name="T18" fmla="*/ 136 w 192"/>
                <a:gd name="T19" fmla="*/ 49 h 185"/>
                <a:gd name="T20" fmla="*/ 148 w 192"/>
                <a:gd name="T21" fmla="*/ 28 h 185"/>
                <a:gd name="T22" fmla="*/ 100 w 192"/>
                <a:gd name="T23" fmla="*/ 9 h 185"/>
                <a:gd name="T24" fmla="*/ 148 w 192"/>
                <a:gd name="T25" fmla="*/ 28 h 185"/>
                <a:gd name="T26" fmla="*/ 148 w 192"/>
                <a:gd name="T27" fmla="*/ 104 h 185"/>
                <a:gd name="T28" fmla="*/ 136 w 192"/>
                <a:gd name="T29" fmla="*/ 92 h 185"/>
                <a:gd name="T30" fmla="*/ 136 w 192"/>
                <a:gd name="T31" fmla="*/ 116 h 185"/>
                <a:gd name="T32" fmla="*/ 148 w 192"/>
                <a:gd name="T33" fmla="*/ 128 h 185"/>
                <a:gd name="T34" fmla="*/ 136 w 192"/>
                <a:gd name="T35" fmla="*/ 116 h 185"/>
                <a:gd name="T36" fmla="*/ 124 w 192"/>
                <a:gd name="T37" fmla="*/ 104 h 185"/>
                <a:gd name="T38" fmla="*/ 112 w 192"/>
                <a:gd name="T39" fmla="*/ 92 h 185"/>
                <a:gd name="T40" fmla="*/ 112 w 192"/>
                <a:gd name="T41" fmla="*/ 116 h 185"/>
                <a:gd name="T42" fmla="*/ 124 w 192"/>
                <a:gd name="T43" fmla="*/ 128 h 185"/>
                <a:gd name="T44" fmla="*/ 112 w 192"/>
                <a:gd name="T45" fmla="*/ 116 h 185"/>
                <a:gd name="T46" fmla="*/ 124 w 192"/>
                <a:gd name="T47" fmla="*/ 80 h 185"/>
                <a:gd name="T48" fmla="*/ 112 w 192"/>
                <a:gd name="T49" fmla="*/ 68 h 185"/>
                <a:gd name="T50" fmla="*/ 136 w 192"/>
                <a:gd name="T51" fmla="*/ 68 h 185"/>
                <a:gd name="T52" fmla="*/ 148 w 192"/>
                <a:gd name="T53" fmla="*/ 80 h 185"/>
                <a:gd name="T54" fmla="*/ 136 w 192"/>
                <a:gd name="T55" fmla="*/ 68 h 185"/>
                <a:gd name="T56" fmla="*/ 12 w 192"/>
                <a:gd name="T57" fmla="*/ 168 h 185"/>
                <a:gd name="T58" fmla="*/ 179 w 192"/>
                <a:gd name="T59" fmla="*/ 148 h 185"/>
                <a:gd name="T60" fmla="*/ 96 w 192"/>
                <a:gd name="T61" fmla="*/ 68 h 185"/>
                <a:gd name="T62" fmla="*/ 36 w 192"/>
                <a:gd name="T63" fmla="*/ 96 h 185"/>
                <a:gd name="T64" fmla="*/ 96 w 192"/>
                <a:gd name="T65" fmla="*/ 6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85">
                  <a:moveTo>
                    <a:pt x="147" y="49"/>
                  </a:moveTo>
                  <a:cubicBezTo>
                    <a:pt x="157" y="49"/>
                    <a:pt x="165" y="57"/>
                    <a:pt x="165" y="65"/>
                  </a:cubicBezTo>
                  <a:cubicBezTo>
                    <a:pt x="180" y="137"/>
                    <a:pt x="180" y="137"/>
                    <a:pt x="180" y="137"/>
                  </a:cubicBezTo>
                  <a:cubicBezTo>
                    <a:pt x="192" y="137"/>
                    <a:pt x="192" y="137"/>
                    <a:pt x="192" y="137"/>
                  </a:cubicBezTo>
                  <a:cubicBezTo>
                    <a:pt x="192" y="185"/>
                    <a:pt x="192" y="185"/>
                    <a:pt x="192" y="185"/>
                  </a:cubicBezTo>
                  <a:cubicBezTo>
                    <a:pt x="0" y="185"/>
                    <a:pt x="0" y="185"/>
                    <a:pt x="0" y="185"/>
                  </a:cubicBezTo>
                  <a:cubicBezTo>
                    <a:pt x="0" y="137"/>
                    <a:pt x="0" y="137"/>
                    <a:pt x="0" y="137"/>
                  </a:cubicBezTo>
                  <a:cubicBezTo>
                    <a:pt x="11" y="137"/>
                    <a:pt x="11" y="137"/>
                    <a:pt x="11" y="137"/>
                  </a:cubicBezTo>
                  <a:cubicBezTo>
                    <a:pt x="25" y="65"/>
                    <a:pt x="25" y="65"/>
                    <a:pt x="25" y="65"/>
                  </a:cubicBezTo>
                  <a:cubicBezTo>
                    <a:pt x="25" y="57"/>
                    <a:pt x="33" y="49"/>
                    <a:pt x="43" y="49"/>
                  </a:cubicBezTo>
                  <a:cubicBezTo>
                    <a:pt x="43" y="49"/>
                    <a:pt x="70" y="49"/>
                    <a:pt x="95" y="49"/>
                  </a:cubicBezTo>
                  <a:cubicBezTo>
                    <a:pt x="98" y="49"/>
                    <a:pt x="101" y="49"/>
                    <a:pt x="105" y="49"/>
                  </a:cubicBezTo>
                  <a:cubicBezTo>
                    <a:pt x="107" y="49"/>
                    <a:pt x="110" y="49"/>
                    <a:pt x="112" y="49"/>
                  </a:cubicBezTo>
                  <a:cubicBezTo>
                    <a:pt x="112" y="36"/>
                    <a:pt x="112" y="36"/>
                    <a:pt x="112" y="36"/>
                  </a:cubicBezTo>
                  <a:cubicBezTo>
                    <a:pt x="83" y="36"/>
                    <a:pt x="83" y="36"/>
                    <a:pt x="83" y="36"/>
                  </a:cubicBezTo>
                  <a:cubicBezTo>
                    <a:pt x="83" y="0"/>
                    <a:pt x="83" y="0"/>
                    <a:pt x="83" y="0"/>
                  </a:cubicBezTo>
                  <a:cubicBezTo>
                    <a:pt x="164" y="0"/>
                    <a:pt x="164" y="0"/>
                    <a:pt x="164" y="0"/>
                  </a:cubicBezTo>
                  <a:cubicBezTo>
                    <a:pt x="164" y="36"/>
                    <a:pt x="164" y="36"/>
                    <a:pt x="164" y="36"/>
                  </a:cubicBezTo>
                  <a:cubicBezTo>
                    <a:pt x="136" y="36"/>
                    <a:pt x="136" y="36"/>
                    <a:pt x="136" y="36"/>
                  </a:cubicBezTo>
                  <a:cubicBezTo>
                    <a:pt x="136" y="49"/>
                    <a:pt x="136" y="49"/>
                    <a:pt x="136" y="49"/>
                  </a:cubicBezTo>
                  <a:cubicBezTo>
                    <a:pt x="142" y="49"/>
                    <a:pt x="147" y="49"/>
                    <a:pt x="147" y="49"/>
                  </a:cubicBezTo>
                  <a:close/>
                  <a:moveTo>
                    <a:pt x="148" y="28"/>
                  </a:moveTo>
                  <a:cubicBezTo>
                    <a:pt x="148" y="9"/>
                    <a:pt x="148" y="9"/>
                    <a:pt x="148" y="9"/>
                  </a:cubicBezTo>
                  <a:cubicBezTo>
                    <a:pt x="100" y="9"/>
                    <a:pt x="100" y="9"/>
                    <a:pt x="100" y="9"/>
                  </a:cubicBezTo>
                  <a:cubicBezTo>
                    <a:pt x="100" y="28"/>
                    <a:pt x="100" y="28"/>
                    <a:pt x="100" y="28"/>
                  </a:cubicBezTo>
                  <a:lnTo>
                    <a:pt x="148" y="28"/>
                  </a:lnTo>
                  <a:close/>
                  <a:moveTo>
                    <a:pt x="136" y="104"/>
                  </a:moveTo>
                  <a:cubicBezTo>
                    <a:pt x="148" y="104"/>
                    <a:pt x="148" y="104"/>
                    <a:pt x="148" y="104"/>
                  </a:cubicBezTo>
                  <a:cubicBezTo>
                    <a:pt x="148" y="92"/>
                    <a:pt x="148" y="92"/>
                    <a:pt x="148" y="92"/>
                  </a:cubicBezTo>
                  <a:cubicBezTo>
                    <a:pt x="136" y="92"/>
                    <a:pt x="136" y="92"/>
                    <a:pt x="136" y="92"/>
                  </a:cubicBezTo>
                  <a:lnTo>
                    <a:pt x="136" y="104"/>
                  </a:lnTo>
                  <a:close/>
                  <a:moveTo>
                    <a:pt x="136" y="116"/>
                  </a:moveTo>
                  <a:cubicBezTo>
                    <a:pt x="136" y="128"/>
                    <a:pt x="136" y="128"/>
                    <a:pt x="136" y="128"/>
                  </a:cubicBezTo>
                  <a:cubicBezTo>
                    <a:pt x="140" y="128"/>
                    <a:pt x="142" y="128"/>
                    <a:pt x="148" y="128"/>
                  </a:cubicBezTo>
                  <a:cubicBezTo>
                    <a:pt x="148" y="116"/>
                    <a:pt x="148" y="116"/>
                    <a:pt x="148" y="116"/>
                  </a:cubicBezTo>
                  <a:lnTo>
                    <a:pt x="136" y="116"/>
                  </a:lnTo>
                  <a:close/>
                  <a:moveTo>
                    <a:pt x="112" y="104"/>
                  </a:moveTo>
                  <a:cubicBezTo>
                    <a:pt x="124" y="104"/>
                    <a:pt x="124" y="104"/>
                    <a:pt x="124" y="104"/>
                  </a:cubicBezTo>
                  <a:cubicBezTo>
                    <a:pt x="124" y="92"/>
                    <a:pt x="124" y="92"/>
                    <a:pt x="124" y="92"/>
                  </a:cubicBezTo>
                  <a:cubicBezTo>
                    <a:pt x="112" y="92"/>
                    <a:pt x="112" y="92"/>
                    <a:pt x="112" y="92"/>
                  </a:cubicBezTo>
                  <a:lnTo>
                    <a:pt x="112" y="104"/>
                  </a:lnTo>
                  <a:close/>
                  <a:moveTo>
                    <a:pt x="112" y="116"/>
                  </a:moveTo>
                  <a:cubicBezTo>
                    <a:pt x="112" y="128"/>
                    <a:pt x="112" y="128"/>
                    <a:pt x="112" y="128"/>
                  </a:cubicBezTo>
                  <a:cubicBezTo>
                    <a:pt x="117" y="128"/>
                    <a:pt x="120" y="128"/>
                    <a:pt x="124" y="128"/>
                  </a:cubicBezTo>
                  <a:cubicBezTo>
                    <a:pt x="124" y="116"/>
                    <a:pt x="124" y="116"/>
                    <a:pt x="124" y="116"/>
                  </a:cubicBezTo>
                  <a:lnTo>
                    <a:pt x="112" y="116"/>
                  </a:lnTo>
                  <a:close/>
                  <a:moveTo>
                    <a:pt x="112" y="80"/>
                  </a:moveTo>
                  <a:cubicBezTo>
                    <a:pt x="124" y="80"/>
                    <a:pt x="124" y="80"/>
                    <a:pt x="124" y="80"/>
                  </a:cubicBezTo>
                  <a:cubicBezTo>
                    <a:pt x="124" y="68"/>
                    <a:pt x="124" y="68"/>
                    <a:pt x="124" y="68"/>
                  </a:cubicBezTo>
                  <a:cubicBezTo>
                    <a:pt x="120" y="68"/>
                    <a:pt x="117" y="68"/>
                    <a:pt x="112" y="68"/>
                  </a:cubicBezTo>
                  <a:lnTo>
                    <a:pt x="112" y="80"/>
                  </a:lnTo>
                  <a:close/>
                  <a:moveTo>
                    <a:pt x="136" y="68"/>
                  </a:moveTo>
                  <a:cubicBezTo>
                    <a:pt x="136" y="80"/>
                    <a:pt x="136" y="80"/>
                    <a:pt x="136" y="80"/>
                  </a:cubicBezTo>
                  <a:cubicBezTo>
                    <a:pt x="148" y="80"/>
                    <a:pt x="148" y="80"/>
                    <a:pt x="148" y="80"/>
                  </a:cubicBezTo>
                  <a:cubicBezTo>
                    <a:pt x="148" y="68"/>
                    <a:pt x="148" y="68"/>
                    <a:pt x="148" y="68"/>
                  </a:cubicBezTo>
                  <a:cubicBezTo>
                    <a:pt x="138" y="68"/>
                    <a:pt x="142" y="68"/>
                    <a:pt x="136" y="68"/>
                  </a:cubicBezTo>
                  <a:close/>
                  <a:moveTo>
                    <a:pt x="12" y="148"/>
                  </a:moveTo>
                  <a:cubicBezTo>
                    <a:pt x="12" y="168"/>
                    <a:pt x="12" y="168"/>
                    <a:pt x="12" y="168"/>
                  </a:cubicBezTo>
                  <a:cubicBezTo>
                    <a:pt x="179" y="168"/>
                    <a:pt x="179" y="168"/>
                    <a:pt x="179" y="168"/>
                  </a:cubicBezTo>
                  <a:cubicBezTo>
                    <a:pt x="179" y="148"/>
                    <a:pt x="179" y="148"/>
                    <a:pt x="179" y="148"/>
                  </a:cubicBezTo>
                  <a:lnTo>
                    <a:pt x="12" y="148"/>
                  </a:lnTo>
                  <a:close/>
                  <a:moveTo>
                    <a:pt x="96" y="68"/>
                  </a:moveTo>
                  <a:cubicBezTo>
                    <a:pt x="57" y="68"/>
                    <a:pt x="52" y="68"/>
                    <a:pt x="36" y="68"/>
                  </a:cubicBezTo>
                  <a:cubicBezTo>
                    <a:pt x="36" y="96"/>
                    <a:pt x="36" y="96"/>
                    <a:pt x="36" y="96"/>
                  </a:cubicBezTo>
                  <a:cubicBezTo>
                    <a:pt x="51" y="96"/>
                    <a:pt x="75" y="96"/>
                    <a:pt x="96" y="96"/>
                  </a:cubicBezTo>
                  <a:lnTo>
                    <a:pt x="96"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 name="Freeform 10">
              <a:extLst>
                <a:ext uri="{FF2B5EF4-FFF2-40B4-BE49-F238E27FC236}">
                  <a16:creationId xmlns:a16="http://schemas.microsoft.com/office/drawing/2014/main" id="{4492A666-73B0-4083-8FB6-0F57B9264CD2}"/>
                </a:ext>
              </a:extLst>
            </p:cNvPr>
            <p:cNvSpPr>
              <a:spLocks noEditPoints="1"/>
            </p:cNvSpPr>
            <p:nvPr userDrawn="1"/>
          </p:nvSpPr>
          <p:spPr bwMode="auto">
            <a:xfrm rot="18356885">
              <a:off x="8109833" y="847785"/>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 name="Freeform 11">
              <a:extLst>
                <a:ext uri="{FF2B5EF4-FFF2-40B4-BE49-F238E27FC236}">
                  <a16:creationId xmlns:a16="http://schemas.microsoft.com/office/drawing/2014/main" id="{4204759F-F570-4706-8191-1DC6C8D9B3ED}"/>
                </a:ext>
              </a:extLst>
            </p:cNvPr>
            <p:cNvSpPr>
              <a:spLocks noEditPoints="1"/>
            </p:cNvSpPr>
            <p:nvPr userDrawn="1"/>
          </p:nvSpPr>
          <p:spPr bwMode="auto">
            <a:xfrm rot="20567118">
              <a:off x="6851410" y="2471398"/>
              <a:ext cx="750888" cy="752475"/>
            </a:xfrm>
            <a:custGeom>
              <a:avLst/>
              <a:gdLst>
                <a:gd name="T0" fmla="*/ 193 w 200"/>
                <a:gd name="T1" fmla="*/ 148 h 200"/>
                <a:gd name="T2" fmla="*/ 158 w 200"/>
                <a:gd name="T3" fmla="*/ 148 h 200"/>
                <a:gd name="T4" fmla="*/ 134 w 200"/>
                <a:gd name="T5" fmla="*/ 126 h 200"/>
                <a:gd name="T6" fmla="*/ 159 w 200"/>
                <a:gd name="T7" fmla="*/ 104 h 200"/>
                <a:gd name="T8" fmla="*/ 193 w 200"/>
                <a:gd name="T9" fmla="*/ 104 h 200"/>
                <a:gd name="T10" fmla="*/ 200 w 200"/>
                <a:gd name="T11" fmla="*/ 110 h 200"/>
                <a:gd name="T12" fmla="*/ 200 w 200"/>
                <a:gd name="T13" fmla="*/ 141 h 200"/>
                <a:gd name="T14" fmla="*/ 193 w 200"/>
                <a:gd name="T15" fmla="*/ 148 h 200"/>
                <a:gd name="T16" fmla="*/ 152 w 200"/>
                <a:gd name="T17" fmla="*/ 117 h 200"/>
                <a:gd name="T18" fmla="*/ 143 w 200"/>
                <a:gd name="T19" fmla="*/ 126 h 200"/>
                <a:gd name="T20" fmla="*/ 152 w 200"/>
                <a:gd name="T21" fmla="*/ 136 h 200"/>
                <a:gd name="T22" fmla="*/ 162 w 200"/>
                <a:gd name="T23" fmla="*/ 126 h 200"/>
                <a:gd name="T24" fmla="*/ 152 w 200"/>
                <a:gd name="T25" fmla="*/ 117 h 200"/>
                <a:gd name="T26" fmla="*/ 134 w 200"/>
                <a:gd name="T27" fmla="*/ 152 h 200"/>
                <a:gd name="T28" fmla="*/ 192 w 200"/>
                <a:gd name="T29" fmla="*/ 152 h 200"/>
                <a:gd name="T30" fmla="*/ 192 w 200"/>
                <a:gd name="T31" fmla="*/ 166 h 200"/>
                <a:gd name="T32" fmla="*/ 160 w 200"/>
                <a:gd name="T33" fmla="*/ 200 h 200"/>
                <a:gd name="T34" fmla="*/ 33 w 200"/>
                <a:gd name="T35" fmla="*/ 200 h 200"/>
                <a:gd name="T36" fmla="*/ 0 w 200"/>
                <a:gd name="T37" fmla="*/ 166 h 200"/>
                <a:gd name="T38" fmla="*/ 0 w 200"/>
                <a:gd name="T39" fmla="*/ 87 h 200"/>
                <a:gd name="T40" fmla="*/ 33 w 200"/>
                <a:gd name="T41" fmla="*/ 52 h 200"/>
                <a:gd name="T42" fmla="*/ 160 w 200"/>
                <a:gd name="T43" fmla="*/ 52 h 200"/>
                <a:gd name="T44" fmla="*/ 192 w 200"/>
                <a:gd name="T45" fmla="*/ 87 h 200"/>
                <a:gd name="T46" fmla="*/ 192 w 200"/>
                <a:gd name="T47" fmla="*/ 100 h 200"/>
                <a:gd name="T48" fmla="*/ 133 w 200"/>
                <a:gd name="T49" fmla="*/ 100 h 200"/>
                <a:gd name="T50" fmla="*/ 134 w 200"/>
                <a:gd name="T51" fmla="*/ 152 h 200"/>
                <a:gd name="T52" fmla="*/ 117 w 200"/>
                <a:gd name="T53" fmla="*/ 21 h 200"/>
                <a:gd name="T54" fmla="*/ 60 w 200"/>
                <a:gd name="T55" fmla="*/ 44 h 200"/>
                <a:gd name="T56" fmla="*/ 27 w 200"/>
                <a:gd name="T57" fmla="*/ 44 h 200"/>
                <a:gd name="T58" fmla="*/ 121 w 200"/>
                <a:gd name="T59" fmla="*/ 0 h 200"/>
                <a:gd name="T60" fmla="*/ 155 w 200"/>
                <a:gd name="T61" fmla="*/ 44 h 200"/>
                <a:gd name="T62" fmla="*/ 134 w 200"/>
                <a:gd name="T63" fmla="*/ 44 h 200"/>
                <a:gd name="T64" fmla="*/ 117 w 200"/>
                <a:gd name="T65" fmla="*/ 2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93" y="148"/>
                  </a:moveTo>
                  <a:cubicBezTo>
                    <a:pt x="193" y="148"/>
                    <a:pt x="177" y="148"/>
                    <a:pt x="158" y="148"/>
                  </a:cubicBezTo>
                  <a:cubicBezTo>
                    <a:pt x="144" y="148"/>
                    <a:pt x="134" y="144"/>
                    <a:pt x="134" y="126"/>
                  </a:cubicBezTo>
                  <a:cubicBezTo>
                    <a:pt x="134" y="110"/>
                    <a:pt x="144" y="104"/>
                    <a:pt x="159" y="104"/>
                  </a:cubicBezTo>
                  <a:cubicBezTo>
                    <a:pt x="193" y="104"/>
                    <a:pt x="193" y="104"/>
                    <a:pt x="193" y="104"/>
                  </a:cubicBezTo>
                  <a:cubicBezTo>
                    <a:pt x="197" y="104"/>
                    <a:pt x="200" y="107"/>
                    <a:pt x="200" y="110"/>
                  </a:cubicBezTo>
                  <a:cubicBezTo>
                    <a:pt x="200" y="141"/>
                    <a:pt x="200" y="141"/>
                    <a:pt x="200" y="141"/>
                  </a:cubicBezTo>
                  <a:cubicBezTo>
                    <a:pt x="200" y="145"/>
                    <a:pt x="197" y="148"/>
                    <a:pt x="193" y="148"/>
                  </a:cubicBezTo>
                  <a:close/>
                  <a:moveTo>
                    <a:pt x="152" y="117"/>
                  </a:moveTo>
                  <a:cubicBezTo>
                    <a:pt x="147" y="117"/>
                    <a:pt x="143" y="121"/>
                    <a:pt x="143" y="126"/>
                  </a:cubicBezTo>
                  <a:cubicBezTo>
                    <a:pt x="143" y="132"/>
                    <a:pt x="147" y="136"/>
                    <a:pt x="152" y="136"/>
                  </a:cubicBezTo>
                  <a:cubicBezTo>
                    <a:pt x="158" y="136"/>
                    <a:pt x="162" y="132"/>
                    <a:pt x="162" y="126"/>
                  </a:cubicBezTo>
                  <a:cubicBezTo>
                    <a:pt x="162" y="121"/>
                    <a:pt x="158" y="117"/>
                    <a:pt x="152" y="117"/>
                  </a:cubicBezTo>
                  <a:close/>
                  <a:moveTo>
                    <a:pt x="134" y="152"/>
                  </a:moveTo>
                  <a:cubicBezTo>
                    <a:pt x="135" y="152"/>
                    <a:pt x="180" y="152"/>
                    <a:pt x="192" y="152"/>
                  </a:cubicBezTo>
                  <a:cubicBezTo>
                    <a:pt x="192" y="160"/>
                    <a:pt x="192" y="166"/>
                    <a:pt x="192" y="166"/>
                  </a:cubicBezTo>
                  <a:cubicBezTo>
                    <a:pt x="192" y="185"/>
                    <a:pt x="178" y="200"/>
                    <a:pt x="160" y="200"/>
                  </a:cubicBezTo>
                  <a:cubicBezTo>
                    <a:pt x="33" y="200"/>
                    <a:pt x="33" y="200"/>
                    <a:pt x="33" y="200"/>
                  </a:cubicBezTo>
                  <a:cubicBezTo>
                    <a:pt x="15" y="200"/>
                    <a:pt x="0" y="185"/>
                    <a:pt x="0" y="166"/>
                  </a:cubicBezTo>
                  <a:cubicBezTo>
                    <a:pt x="0" y="87"/>
                    <a:pt x="0" y="87"/>
                    <a:pt x="0" y="87"/>
                  </a:cubicBezTo>
                  <a:cubicBezTo>
                    <a:pt x="0" y="68"/>
                    <a:pt x="15" y="52"/>
                    <a:pt x="33" y="52"/>
                  </a:cubicBezTo>
                  <a:cubicBezTo>
                    <a:pt x="160" y="52"/>
                    <a:pt x="160" y="52"/>
                    <a:pt x="160" y="52"/>
                  </a:cubicBezTo>
                  <a:cubicBezTo>
                    <a:pt x="178" y="52"/>
                    <a:pt x="192" y="68"/>
                    <a:pt x="192" y="87"/>
                  </a:cubicBezTo>
                  <a:cubicBezTo>
                    <a:pt x="192" y="87"/>
                    <a:pt x="192" y="92"/>
                    <a:pt x="192" y="100"/>
                  </a:cubicBezTo>
                  <a:cubicBezTo>
                    <a:pt x="179" y="100"/>
                    <a:pt x="150" y="100"/>
                    <a:pt x="133" y="100"/>
                  </a:cubicBezTo>
                  <a:cubicBezTo>
                    <a:pt x="120" y="100"/>
                    <a:pt x="120" y="152"/>
                    <a:pt x="134" y="152"/>
                  </a:cubicBezTo>
                  <a:close/>
                  <a:moveTo>
                    <a:pt x="117" y="21"/>
                  </a:moveTo>
                  <a:cubicBezTo>
                    <a:pt x="60" y="44"/>
                    <a:pt x="60" y="44"/>
                    <a:pt x="60" y="44"/>
                  </a:cubicBezTo>
                  <a:cubicBezTo>
                    <a:pt x="27" y="44"/>
                    <a:pt x="27" y="44"/>
                    <a:pt x="27" y="44"/>
                  </a:cubicBezTo>
                  <a:cubicBezTo>
                    <a:pt x="121" y="0"/>
                    <a:pt x="121" y="0"/>
                    <a:pt x="121" y="0"/>
                  </a:cubicBezTo>
                  <a:cubicBezTo>
                    <a:pt x="155" y="44"/>
                    <a:pt x="155" y="44"/>
                    <a:pt x="155" y="44"/>
                  </a:cubicBezTo>
                  <a:cubicBezTo>
                    <a:pt x="134" y="44"/>
                    <a:pt x="134" y="44"/>
                    <a:pt x="134" y="44"/>
                  </a:cubicBezTo>
                  <a:lnTo>
                    <a:pt x="117"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 name="Freeform 12">
              <a:extLst>
                <a:ext uri="{FF2B5EF4-FFF2-40B4-BE49-F238E27FC236}">
                  <a16:creationId xmlns:a16="http://schemas.microsoft.com/office/drawing/2014/main" id="{496B9138-47F2-4DB0-A1BF-7D6DD8BBD014}"/>
                </a:ext>
              </a:extLst>
            </p:cNvPr>
            <p:cNvSpPr>
              <a:spLocks noEditPoints="1"/>
            </p:cNvSpPr>
            <p:nvPr userDrawn="1"/>
          </p:nvSpPr>
          <p:spPr bwMode="auto">
            <a:xfrm rot="19786341">
              <a:off x="11120115" y="187984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 name="Freeform 14">
              <a:extLst>
                <a:ext uri="{FF2B5EF4-FFF2-40B4-BE49-F238E27FC236}">
                  <a16:creationId xmlns:a16="http://schemas.microsoft.com/office/drawing/2014/main" id="{756B73AE-EA0D-4846-B7E5-E27EC81F3907}"/>
                </a:ext>
              </a:extLst>
            </p:cNvPr>
            <p:cNvSpPr>
              <a:spLocks noEditPoints="1"/>
            </p:cNvSpPr>
            <p:nvPr userDrawn="1"/>
          </p:nvSpPr>
          <p:spPr bwMode="auto">
            <a:xfrm>
              <a:off x="5441311" y="2325220"/>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7" name="Freeform 17">
              <a:extLst>
                <a:ext uri="{FF2B5EF4-FFF2-40B4-BE49-F238E27FC236}">
                  <a16:creationId xmlns:a16="http://schemas.microsoft.com/office/drawing/2014/main" id="{5D2CC4F8-CBB2-459A-A3FA-83B00E79A136}"/>
                </a:ext>
              </a:extLst>
            </p:cNvPr>
            <p:cNvSpPr>
              <a:spLocks noEditPoints="1"/>
            </p:cNvSpPr>
            <p:nvPr userDrawn="1"/>
          </p:nvSpPr>
          <p:spPr bwMode="auto">
            <a:xfrm rot="2491482">
              <a:off x="1247068" y="4064312"/>
              <a:ext cx="892239" cy="899464"/>
            </a:xfrm>
            <a:custGeom>
              <a:avLst/>
              <a:gdLst>
                <a:gd name="T0" fmla="*/ 172 w 209"/>
                <a:gd name="T1" fmla="*/ 37 h 210"/>
                <a:gd name="T2" fmla="*/ 37 w 209"/>
                <a:gd name="T3" fmla="*/ 37 h 210"/>
                <a:gd name="T4" fmla="*/ 37 w 209"/>
                <a:gd name="T5" fmla="*/ 172 h 210"/>
                <a:gd name="T6" fmla="*/ 172 w 209"/>
                <a:gd name="T7" fmla="*/ 172 h 210"/>
                <a:gd name="T8" fmla="*/ 172 w 209"/>
                <a:gd name="T9" fmla="*/ 37 h 210"/>
                <a:gd name="T10" fmla="*/ 135 w 209"/>
                <a:gd name="T11" fmla="*/ 158 h 210"/>
                <a:gd name="T12" fmla="*/ 124 w 209"/>
                <a:gd name="T13" fmla="*/ 160 h 210"/>
                <a:gd name="T14" fmla="*/ 105 w 209"/>
                <a:gd name="T15" fmla="*/ 157 h 210"/>
                <a:gd name="T16" fmla="*/ 88 w 209"/>
                <a:gd name="T17" fmla="*/ 153 h 210"/>
                <a:gd name="T18" fmla="*/ 69 w 209"/>
                <a:gd name="T19" fmla="*/ 160 h 210"/>
                <a:gd name="T20" fmla="*/ 61 w 209"/>
                <a:gd name="T21" fmla="*/ 142 h 210"/>
                <a:gd name="T22" fmla="*/ 73 w 209"/>
                <a:gd name="T23" fmla="*/ 128 h 210"/>
                <a:gd name="T24" fmla="*/ 77 w 209"/>
                <a:gd name="T25" fmla="*/ 115 h 210"/>
                <a:gd name="T26" fmla="*/ 77 w 209"/>
                <a:gd name="T27" fmla="*/ 112 h 210"/>
                <a:gd name="T28" fmla="*/ 61 w 209"/>
                <a:gd name="T29" fmla="*/ 112 h 210"/>
                <a:gd name="T30" fmla="*/ 61 w 209"/>
                <a:gd name="T31" fmla="*/ 93 h 210"/>
                <a:gd name="T32" fmla="*/ 73 w 209"/>
                <a:gd name="T33" fmla="*/ 93 h 210"/>
                <a:gd name="T34" fmla="*/ 70 w 209"/>
                <a:gd name="T35" fmla="*/ 75 h 210"/>
                <a:gd name="T36" fmla="*/ 74 w 209"/>
                <a:gd name="T37" fmla="*/ 59 h 210"/>
                <a:gd name="T38" fmla="*/ 87 w 209"/>
                <a:gd name="T39" fmla="*/ 48 h 210"/>
                <a:gd name="T40" fmla="*/ 106 w 209"/>
                <a:gd name="T41" fmla="*/ 44 h 210"/>
                <a:gd name="T42" fmla="*/ 130 w 209"/>
                <a:gd name="T43" fmla="*/ 52 h 210"/>
                <a:gd name="T44" fmla="*/ 141 w 209"/>
                <a:gd name="T45" fmla="*/ 73 h 210"/>
                <a:gd name="T46" fmla="*/ 120 w 209"/>
                <a:gd name="T47" fmla="*/ 76 h 210"/>
                <a:gd name="T48" fmla="*/ 114 w 209"/>
                <a:gd name="T49" fmla="*/ 65 h 210"/>
                <a:gd name="T50" fmla="*/ 105 w 209"/>
                <a:gd name="T51" fmla="*/ 61 h 210"/>
                <a:gd name="T52" fmla="*/ 95 w 209"/>
                <a:gd name="T53" fmla="*/ 65 h 210"/>
                <a:gd name="T54" fmla="*/ 91 w 209"/>
                <a:gd name="T55" fmla="*/ 75 h 210"/>
                <a:gd name="T56" fmla="*/ 92 w 209"/>
                <a:gd name="T57" fmla="*/ 84 h 210"/>
                <a:gd name="T58" fmla="*/ 94 w 209"/>
                <a:gd name="T59" fmla="*/ 93 h 210"/>
                <a:gd name="T60" fmla="*/ 120 w 209"/>
                <a:gd name="T61" fmla="*/ 93 h 210"/>
                <a:gd name="T62" fmla="*/ 120 w 209"/>
                <a:gd name="T63" fmla="*/ 112 h 210"/>
                <a:gd name="T64" fmla="*/ 98 w 209"/>
                <a:gd name="T65" fmla="*/ 112 h 210"/>
                <a:gd name="T66" fmla="*/ 98 w 209"/>
                <a:gd name="T67" fmla="*/ 114 h 210"/>
                <a:gd name="T68" fmla="*/ 96 w 209"/>
                <a:gd name="T69" fmla="*/ 125 h 210"/>
                <a:gd name="T70" fmla="*/ 87 w 209"/>
                <a:gd name="T71" fmla="*/ 139 h 210"/>
                <a:gd name="T72" fmla="*/ 97 w 209"/>
                <a:gd name="T73" fmla="*/ 136 h 210"/>
                <a:gd name="T74" fmla="*/ 102 w 209"/>
                <a:gd name="T75" fmla="*/ 137 h 210"/>
                <a:gd name="T76" fmla="*/ 108 w 209"/>
                <a:gd name="T77" fmla="*/ 138 h 210"/>
                <a:gd name="T78" fmla="*/ 121 w 209"/>
                <a:gd name="T79" fmla="*/ 141 h 210"/>
                <a:gd name="T80" fmla="*/ 136 w 209"/>
                <a:gd name="T81" fmla="*/ 136 h 210"/>
                <a:gd name="T82" fmla="*/ 145 w 209"/>
                <a:gd name="T83" fmla="*/ 155 h 210"/>
                <a:gd name="T84" fmla="*/ 135 w 209"/>
                <a:gd name="T85" fmla="*/ 15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210">
                  <a:moveTo>
                    <a:pt x="172" y="37"/>
                  </a:moveTo>
                  <a:cubicBezTo>
                    <a:pt x="135" y="0"/>
                    <a:pt x="74" y="0"/>
                    <a:pt x="37" y="37"/>
                  </a:cubicBezTo>
                  <a:cubicBezTo>
                    <a:pt x="0" y="75"/>
                    <a:pt x="0" y="135"/>
                    <a:pt x="37" y="172"/>
                  </a:cubicBezTo>
                  <a:cubicBezTo>
                    <a:pt x="74" y="210"/>
                    <a:pt x="135" y="210"/>
                    <a:pt x="172" y="172"/>
                  </a:cubicBezTo>
                  <a:cubicBezTo>
                    <a:pt x="209" y="135"/>
                    <a:pt x="209" y="75"/>
                    <a:pt x="172" y="37"/>
                  </a:cubicBezTo>
                  <a:close/>
                  <a:moveTo>
                    <a:pt x="135" y="158"/>
                  </a:moveTo>
                  <a:cubicBezTo>
                    <a:pt x="131" y="159"/>
                    <a:pt x="127" y="160"/>
                    <a:pt x="124" y="160"/>
                  </a:cubicBezTo>
                  <a:cubicBezTo>
                    <a:pt x="119" y="160"/>
                    <a:pt x="113" y="159"/>
                    <a:pt x="105" y="157"/>
                  </a:cubicBezTo>
                  <a:cubicBezTo>
                    <a:pt x="98" y="154"/>
                    <a:pt x="92" y="153"/>
                    <a:pt x="88" y="153"/>
                  </a:cubicBezTo>
                  <a:cubicBezTo>
                    <a:pt x="82" y="153"/>
                    <a:pt x="76" y="156"/>
                    <a:pt x="69" y="160"/>
                  </a:cubicBezTo>
                  <a:cubicBezTo>
                    <a:pt x="61" y="142"/>
                    <a:pt x="61" y="142"/>
                    <a:pt x="61" y="142"/>
                  </a:cubicBezTo>
                  <a:cubicBezTo>
                    <a:pt x="67" y="137"/>
                    <a:pt x="71" y="133"/>
                    <a:pt x="73" y="128"/>
                  </a:cubicBezTo>
                  <a:cubicBezTo>
                    <a:pt x="76" y="124"/>
                    <a:pt x="77" y="119"/>
                    <a:pt x="77" y="115"/>
                  </a:cubicBezTo>
                  <a:cubicBezTo>
                    <a:pt x="77" y="114"/>
                    <a:pt x="77" y="114"/>
                    <a:pt x="77" y="112"/>
                  </a:cubicBezTo>
                  <a:cubicBezTo>
                    <a:pt x="61" y="112"/>
                    <a:pt x="61" y="112"/>
                    <a:pt x="61" y="112"/>
                  </a:cubicBezTo>
                  <a:cubicBezTo>
                    <a:pt x="61" y="93"/>
                    <a:pt x="61" y="93"/>
                    <a:pt x="61" y="93"/>
                  </a:cubicBezTo>
                  <a:cubicBezTo>
                    <a:pt x="73" y="93"/>
                    <a:pt x="73" y="93"/>
                    <a:pt x="73" y="93"/>
                  </a:cubicBezTo>
                  <a:cubicBezTo>
                    <a:pt x="71" y="87"/>
                    <a:pt x="70" y="81"/>
                    <a:pt x="70" y="75"/>
                  </a:cubicBezTo>
                  <a:cubicBezTo>
                    <a:pt x="70" y="70"/>
                    <a:pt x="71" y="64"/>
                    <a:pt x="74" y="59"/>
                  </a:cubicBezTo>
                  <a:cubicBezTo>
                    <a:pt x="77" y="54"/>
                    <a:pt x="82" y="50"/>
                    <a:pt x="87" y="48"/>
                  </a:cubicBezTo>
                  <a:cubicBezTo>
                    <a:pt x="93" y="45"/>
                    <a:pt x="99" y="44"/>
                    <a:pt x="106" y="44"/>
                  </a:cubicBezTo>
                  <a:cubicBezTo>
                    <a:pt x="116" y="44"/>
                    <a:pt x="124" y="46"/>
                    <a:pt x="130" y="52"/>
                  </a:cubicBezTo>
                  <a:cubicBezTo>
                    <a:pt x="136" y="57"/>
                    <a:pt x="139" y="64"/>
                    <a:pt x="141" y="73"/>
                  </a:cubicBezTo>
                  <a:cubicBezTo>
                    <a:pt x="120" y="76"/>
                    <a:pt x="120" y="76"/>
                    <a:pt x="120" y="76"/>
                  </a:cubicBezTo>
                  <a:cubicBezTo>
                    <a:pt x="119" y="71"/>
                    <a:pt x="117" y="67"/>
                    <a:pt x="114" y="65"/>
                  </a:cubicBezTo>
                  <a:cubicBezTo>
                    <a:pt x="112" y="62"/>
                    <a:pt x="109" y="61"/>
                    <a:pt x="105" y="61"/>
                  </a:cubicBezTo>
                  <a:cubicBezTo>
                    <a:pt x="101" y="61"/>
                    <a:pt x="97" y="62"/>
                    <a:pt x="95" y="65"/>
                  </a:cubicBezTo>
                  <a:cubicBezTo>
                    <a:pt x="92" y="68"/>
                    <a:pt x="91" y="71"/>
                    <a:pt x="91" y="75"/>
                  </a:cubicBezTo>
                  <a:cubicBezTo>
                    <a:pt x="91" y="78"/>
                    <a:pt x="91" y="80"/>
                    <a:pt x="92" y="84"/>
                  </a:cubicBezTo>
                  <a:cubicBezTo>
                    <a:pt x="93" y="87"/>
                    <a:pt x="93" y="90"/>
                    <a:pt x="94" y="93"/>
                  </a:cubicBezTo>
                  <a:cubicBezTo>
                    <a:pt x="120" y="93"/>
                    <a:pt x="120" y="93"/>
                    <a:pt x="120" y="93"/>
                  </a:cubicBezTo>
                  <a:cubicBezTo>
                    <a:pt x="120" y="112"/>
                    <a:pt x="120" y="112"/>
                    <a:pt x="120" y="112"/>
                  </a:cubicBezTo>
                  <a:cubicBezTo>
                    <a:pt x="98" y="112"/>
                    <a:pt x="98" y="112"/>
                    <a:pt x="98" y="112"/>
                  </a:cubicBezTo>
                  <a:cubicBezTo>
                    <a:pt x="98" y="114"/>
                    <a:pt x="98" y="113"/>
                    <a:pt x="98" y="114"/>
                  </a:cubicBezTo>
                  <a:cubicBezTo>
                    <a:pt x="98" y="118"/>
                    <a:pt x="97" y="122"/>
                    <a:pt x="96" y="125"/>
                  </a:cubicBezTo>
                  <a:cubicBezTo>
                    <a:pt x="94" y="129"/>
                    <a:pt x="91" y="133"/>
                    <a:pt x="87" y="139"/>
                  </a:cubicBezTo>
                  <a:cubicBezTo>
                    <a:pt x="89" y="137"/>
                    <a:pt x="93" y="136"/>
                    <a:pt x="97" y="136"/>
                  </a:cubicBezTo>
                  <a:cubicBezTo>
                    <a:pt x="99" y="136"/>
                    <a:pt x="100" y="137"/>
                    <a:pt x="102" y="137"/>
                  </a:cubicBezTo>
                  <a:cubicBezTo>
                    <a:pt x="103" y="137"/>
                    <a:pt x="105" y="137"/>
                    <a:pt x="108" y="138"/>
                  </a:cubicBezTo>
                  <a:cubicBezTo>
                    <a:pt x="114" y="140"/>
                    <a:pt x="119" y="141"/>
                    <a:pt x="121" y="141"/>
                  </a:cubicBezTo>
                  <a:cubicBezTo>
                    <a:pt x="125" y="141"/>
                    <a:pt x="130" y="139"/>
                    <a:pt x="136" y="136"/>
                  </a:cubicBezTo>
                  <a:cubicBezTo>
                    <a:pt x="145" y="155"/>
                    <a:pt x="145" y="155"/>
                    <a:pt x="145" y="155"/>
                  </a:cubicBezTo>
                  <a:cubicBezTo>
                    <a:pt x="142" y="156"/>
                    <a:pt x="138" y="157"/>
                    <a:pt x="135" y="1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8" name="Freeform 20">
              <a:extLst>
                <a:ext uri="{FF2B5EF4-FFF2-40B4-BE49-F238E27FC236}">
                  <a16:creationId xmlns:a16="http://schemas.microsoft.com/office/drawing/2014/main" id="{226979AB-B6DB-46F6-8390-5776DF90E78F}"/>
                </a:ext>
              </a:extLst>
            </p:cNvPr>
            <p:cNvSpPr>
              <a:spLocks noEditPoints="1"/>
            </p:cNvSpPr>
            <p:nvPr userDrawn="1"/>
          </p:nvSpPr>
          <p:spPr bwMode="auto">
            <a:xfrm>
              <a:off x="7259057" y="157214"/>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23">
              <a:extLst>
                <a:ext uri="{FF2B5EF4-FFF2-40B4-BE49-F238E27FC236}">
                  <a16:creationId xmlns:a16="http://schemas.microsoft.com/office/drawing/2014/main" id="{A5F92BCF-FED8-4021-B357-22F6BB6E000B}"/>
                </a:ext>
              </a:extLst>
            </p:cNvPr>
            <p:cNvSpPr>
              <a:spLocks noEditPoints="1"/>
            </p:cNvSpPr>
            <p:nvPr userDrawn="1"/>
          </p:nvSpPr>
          <p:spPr bwMode="auto">
            <a:xfrm rot="17877841">
              <a:off x="721579" y="4124487"/>
              <a:ext cx="563825" cy="417088"/>
            </a:xfrm>
            <a:custGeom>
              <a:avLst/>
              <a:gdLst>
                <a:gd name="T0" fmla="*/ 163 w 268"/>
                <a:gd name="T1" fmla="*/ 36 h 198"/>
                <a:gd name="T2" fmla="*/ 151 w 268"/>
                <a:gd name="T3" fmla="*/ 87 h 198"/>
                <a:gd name="T4" fmla="*/ 146 w 268"/>
                <a:gd name="T5" fmla="*/ 0 h 198"/>
                <a:gd name="T6" fmla="*/ 97 w 268"/>
                <a:gd name="T7" fmla="*/ 32 h 198"/>
                <a:gd name="T8" fmla="*/ 82 w 268"/>
                <a:gd name="T9" fmla="*/ 105 h 198"/>
                <a:gd name="T10" fmla="*/ 73 w 268"/>
                <a:gd name="T11" fmla="*/ 63 h 198"/>
                <a:gd name="T12" fmla="*/ 138 w 268"/>
                <a:gd name="T13" fmla="*/ 198 h 198"/>
                <a:gd name="T14" fmla="*/ 163 w 268"/>
                <a:gd name="T15" fmla="*/ 36 h 198"/>
                <a:gd name="T16" fmla="*/ 116 w 268"/>
                <a:gd name="T17" fmla="*/ 168 h 198"/>
                <a:gd name="T18" fmla="*/ 103 w 268"/>
                <a:gd name="T19" fmla="*/ 168 h 198"/>
                <a:gd name="T20" fmla="*/ 103 w 268"/>
                <a:gd name="T21" fmla="*/ 144 h 198"/>
                <a:gd name="T22" fmla="*/ 87 w 268"/>
                <a:gd name="T23" fmla="*/ 144 h 198"/>
                <a:gd name="T24" fmla="*/ 87 w 268"/>
                <a:gd name="T25" fmla="*/ 168 h 198"/>
                <a:gd name="T26" fmla="*/ 75 w 268"/>
                <a:gd name="T27" fmla="*/ 168 h 198"/>
                <a:gd name="T28" fmla="*/ 75 w 268"/>
                <a:gd name="T29" fmla="*/ 115 h 198"/>
                <a:gd name="T30" fmla="*/ 87 w 268"/>
                <a:gd name="T31" fmla="*/ 115 h 198"/>
                <a:gd name="T32" fmla="*/ 87 w 268"/>
                <a:gd name="T33" fmla="*/ 136 h 198"/>
                <a:gd name="T34" fmla="*/ 103 w 268"/>
                <a:gd name="T35" fmla="*/ 136 h 198"/>
                <a:gd name="T36" fmla="*/ 103 w 268"/>
                <a:gd name="T37" fmla="*/ 115 h 198"/>
                <a:gd name="T38" fmla="*/ 116 w 268"/>
                <a:gd name="T39" fmla="*/ 115 h 198"/>
                <a:gd name="T40" fmla="*/ 116 w 268"/>
                <a:gd name="T41" fmla="*/ 168 h 198"/>
                <a:gd name="T42" fmla="*/ 158 w 268"/>
                <a:gd name="T43" fmla="*/ 160 h 198"/>
                <a:gd name="T44" fmla="*/ 141 w 268"/>
                <a:gd name="T45" fmla="*/ 166 h 198"/>
                <a:gd name="T46" fmla="*/ 124 w 268"/>
                <a:gd name="T47" fmla="*/ 159 h 198"/>
                <a:gd name="T48" fmla="*/ 118 w 268"/>
                <a:gd name="T49" fmla="*/ 141 h 198"/>
                <a:gd name="T50" fmla="*/ 124 w 268"/>
                <a:gd name="T51" fmla="*/ 123 h 198"/>
                <a:gd name="T52" fmla="*/ 141 w 268"/>
                <a:gd name="T53" fmla="*/ 117 h 198"/>
                <a:gd name="T54" fmla="*/ 158 w 268"/>
                <a:gd name="T55" fmla="*/ 123 h 198"/>
                <a:gd name="T56" fmla="*/ 164 w 268"/>
                <a:gd name="T57" fmla="*/ 141 h 198"/>
                <a:gd name="T58" fmla="*/ 158 w 268"/>
                <a:gd name="T59" fmla="*/ 160 h 198"/>
                <a:gd name="T60" fmla="*/ 187 w 268"/>
                <a:gd name="T61" fmla="*/ 128 h 198"/>
                <a:gd name="T62" fmla="*/ 187 w 268"/>
                <a:gd name="T63" fmla="*/ 168 h 198"/>
                <a:gd name="T64" fmla="*/ 175 w 268"/>
                <a:gd name="T65" fmla="*/ 168 h 198"/>
                <a:gd name="T66" fmla="*/ 175 w 268"/>
                <a:gd name="T67" fmla="*/ 128 h 198"/>
                <a:gd name="T68" fmla="*/ 161 w 268"/>
                <a:gd name="T69" fmla="*/ 128 h 198"/>
                <a:gd name="T70" fmla="*/ 161 w 268"/>
                <a:gd name="T71" fmla="*/ 115 h 198"/>
                <a:gd name="T72" fmla="*/ 201 w 268"/>
                <a:gd name="T73" fmla="*/ 115 h 198"/>
                <a:gd name="T74" fmla="*/ 201 w 268"/>
                <a:gd name="T75" fmla="*/ 128 h 198"/>
                <a:gd name="T76" fmla="*/ 187 w 268"/>
                <a:gd name="T77" fmla="*/ 128 h 198"/>
                <a:gd name="T78" fmla="*/ 148 w 268"/>
                <a:gd name="T79" fmla="*/ 129 h 198"/>
                <a:gd name="T80" fmla="*/ 145 w 268"/>
                <a:gd name="T81" fmla="*/ 127 h 198"/>
                <a:gd name="T82" fmla="*/ 141 w 268"/>
                <a:gd name="T83" fmla="*/ 126 h 198"/>
                <a:gd name="T84" fmla="*/ 137 w 268"/>
                <a:gd name="T85" fmla="*/ 126 h 198"/>
                <a:gd name="T86" fmla="*/ 133 w 268"/>
                <a:gd name="T87" fmla="*/ 129 h 198"/>
                <a:gd name="T88" fmla="*/ 131 w 268"/>
                <a:gd name="T89" fmla="*/ 134 h 198"/>
                <a:gd name="T90" fmla="*/ 130 w 268"/>
                <a:gd name="T91" fmla="*/ 141 h 198"/>
                <a:gd name="T92" fmla="*/ 131 w 268"/>
                <a:gd name="T93" fmla="*/ 149 h 198"/>
                <a:gd name="T94" fmla="*/ 133 w 268"/>
                <a:gd name="T95" fmla="*/ 153 h 198"/>
                <a:gd name="T96" fmla="*/ 137 w 268"/>
                <a:gd name="T97" fmla="*/ 156 h 198"/>
                <a:gd name="T98" fmla="*/ 141 w 268"/>
                <a:gd name="T99" fmla="*/ 157 h 198"/>
                <a:gd name="T100" fmla="*/ 145 w 268"/>
                <a:gd name="T101" fmla="*/ 156 h 198"/>
                <a:gd name="T102" fmla="*/ 148 w 268"/>
                <a:gd name="T103" fmla="*/ 153 h 198"/>
                <a:gd name="T104" fmla="*/ 151 w 268"/>
                <a:gd name="T105" fmla="*/ 149 h 198"/>
                <a:gd name="T106" fmla="*/ 151 w 268"/>
                <a:gd name="T107" fmla="*/ 141 h 198"/>
                <a:gd name="T108" fmla="*/ 151 w 268"/>
                <a:gd name="T109" fmla="*/ 134 h 198"/>
                <a:gd name="T110" fmla="*/ 148 w 268"/>
                <a:gd name="T111"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8">
                  <a:moveTo>
                    <a:pt x="163" y="36"/>
                  </a:moveTo>
                  <a:cubicBezTo>
                    <a:pt x="184" y="83"/>
                    <a:pt x="155" y="87"/>
                    <a:pt x="151" y="87"/>
                  </a:cubicBezTo>
                  <a:cubicBezTo>
                    <a:pt x="112" y="88"/>
                    <a:pt x="138" y="4"/>
                    <a:pt x="146" y="0"/>
                  </a:cubicBezTo>
                  <a:cubicBezTo>
                    <a:pt x="142" y="0"/>
                    <a:pt x="116" y="0"/>
                    <a:pt x="97" y="32"/>
                  </a:cubicBezTo>
                  <a:cubicBezTo>
                    <a:pt x="77" y="66"/>
                    <a:pt x="106" y="98"/>
                    <a:pt x="82" y="105"/>
                  </a:cubicBezTo>
                  <a:cubicBezTo>
                    <a:pt x="64" y="113"/>
                    <a:pt x="71" y="71"/>
                    <a:pt x="73" y="63"/>
                  </a:cubicBezTo>
                  <a:cubicBezTo>
                    <a:pt x="63" y="62"/>
                    <a:pt x="0" y="198"/>
                    <a:pt x="138" y="198"/>
                  </a:cubicBezTo>
                  <a:cubicBezTo>
                    <a:pt x="268" y="198"/>
                    <a:pt x="204" y="38"/>
                    <a:pt x="163" y="36"/>
                  </a:cubicBezTo>
                  <a:close/>
                  <a:moveTo>
                    <a:pt x="116" y="168"/>
                  </a:moveTo>
                  <a:cubicBezTo>
                    <a:pt x="103" y="168"/>
                    <a:pt x="103" y="168"/>
                    <a:pt x="103" y="168"/>
                  </a:cubicBezTo>
                  <a:cubicBezTo>
                    <a:pt x="103" y="144"/>
                    <a:pt x="103" y="144"/>
                    <a:pt x="103" y="144"/>
                  </a:cubicBezTo>
                  <a:cubicBezTo>
                    <a:pt x="87" y="144"/>
                    <a:pt x="87" y="144"/>
                    <a:pt x="87" y="144"/>
                  </a:cubicBezTo>
                  <a:cubicBezTo>
                    <a:pt x="87" y="168"/>
                    <a:pt x="87" y="168"/>
                    <a:pt x="87" y="168"/>
                  </a:cubicBezTo>
                  <a:cubicBezTo>
                    <a:pt x="75" y="168"/>
                    <a:pt x="75" y="168"/>
                    <a:pt x="75" y="168"/>
                  </a:cubicBezTo>
                  <a:cubicBezTo>
                    <a:pt x="75" y="115"/>
                    <a:pt x="75" y="115"/>
                    <a:pt x="75" y="115"/>
                  </a:cubicBezTo>
                  <a:cubicBezTo>
                    <a:pt x="87" y="115"/>
                    <a:pt x="87" y="115"/>
                    <a:pt x="87" y="115"/>
                  </a:cubicBezTo>
                  <a:cubicBezTo>
                    <a:pt x="87" y="136"/>
                    <a:pt x="87" y="136"/>
                    <a:pt x="87" y="136"/>
                  </a:cubicBezTo>
                  <a:cubicBezTo>
                    <a:pt x="103" y="136"/>
                    <a:pt x="103" y="136"/>
                    <a:pt x="103" y="136"/>
                  </a:cubicBezTo>
                  <a:cubicBezTo>
                    <a:pt x="103" y="115"/>
                    <a:pt x="103" y="115"/>
                    <a:pt x="103" y="115"/>
                  </a:cubicBezTo>
                  <a:cubicBezTo>
                    <a:pt x="116" y="115"/>
                    <a:pt x="116" y="115"/>
                    <a:pt x="116" y="115"/>
                  </a:cubicBezTo>
                  <a:lnTo>
                    <a:pt x="116" y="168"/>
                  </a:lnTo>
                  <a:close/>
                  <a:moveTo>
                    <a:pt x="158" y="160"/>
                  </a:moveTo>
                  <a:cubicBezTo>
                    <a:pt x="154" y="164"/>
                    <a:pt x="148" y="166"/>
                    <a:pt x="141" y="166"/>
                  </a:cubicBezTo>
                  <a:cubicBezTo>
                    <a:pt x="134" y="166"/>
                    <a:pt x="128" y="164"/>
                    <a:pt x="124" y="159"/>
                  </a:cubicBezTo>
                  <a:cubicBezTo>
                    <a:pt x="120" y="155"/>
                    <a:pt x="118" y="149"/>
                    <a:pt x="118" y="141"/>
                  </a:cubicBezTo>
                  <a:cubicBezTo>
                    <a:pt x="118" y="134"/>
                    <a:pt x="120" y="128"/>
                    <a:pt x="124" y="123"/>
                  </a:cubicBezTo>
                  <a:cubicBezTo>
                    <a:pt x="128" y="119"/>
                    <a:pt x="134" y="117"/>
                    <a:pt x="141" y="117"/>
                  </a:cubicBezTo>
                  <a:cubicBezTo>
                    <a:pt x="148" y="117"/>
                    <a:pt x="154" y="119"/>
                    <a:pt x="158" y="123"/>
                  </a:cubicBezTo>
                  <a:cubicBezTo>
                    <a:pt x="162" y="128"/>
                    <a:pt x="164" y="134"/>
                    <a:pt x="164" y="141"/>
                  </a:cubicBezTo>
                  <a:cubicBezTo>
                    <a:pt x="164" y="149"/>
                    <a:pt x="162" y="155"/>
                    <a:pt x="158" y="160"/>
                  </a:cubicBezTo>
                  <a:close/>
                  <a:moveTo>
                    <a:pt x="187" y="128"/>
                  </a:moveTo>
                  <a:cubicBezTo>
                    <a:pt x="187" y="168"/>
                    <a:pt x="187" y="168"/>
                    <a:pt x="187" y="168"/>
                  </a:cubicBezTo>
                  <a:cubicBezTo>
                    <a:pt x="175" y="168"/>
                    <a:pt x="175" y="168"/>
                    <a:pt x="175" y="168"/>
                  </a:cubicBezTo>
                  <a:cubicBezTo>
                    <a:pt x="175" y="128"/>
                    <a:pt x="175" y="128"/>
                    <a:pt x="175" y="128"/>
                  </a:cubicBezTo>
                  <a:cubicBezTo>
                    <a:pt x="161" y="128"/>
                    <a:pt x="161" y="128"/>
                    <a:pt x="161" y="128"/>
                  </a:cubicBezTo>
                  <a:cubicBezTo>
                    <a:pt x="161" y="115"/>
                    <a:pt x="161" y="115"/>
                    <a:pt x="161" y="115"/>
                  </a:cubicBezTo>
                  <a:cubicBezTo>
                    <a:pt x="201" y="115"/>
                    <a:pt x="201" y="115"/>
                    <a:pt x="201" y="115"/>
                  </a:cubicBezTo>
                  <a:cubicBezTo>
                    <a:pt x="201" y="128"/>
                    <a:pt x="201" y="128"/>
                    <a:pt x="201" y="128"/>
                  </a:cubicBezTo>
                  <a:lnTo>
                    <a:pt x="187" y="128"/>
                  </a:lnTo>
                  <a:close/>
                  <a:moveTo>
                    <a:pt x="148" y="129"/>
                  </a:moveTo>
                  <a:cubicBezTo>
                    <a:pt x="147" y="128"/>
                    <a:pt x="146" y="127"/>
                    <a:pt x="145" y="127"/>
                  </a:cubicBezTo>
                  <a:cubicBezTo>
                    <a:pt x="144" y="126"/>
                    <a:pt x="142" y="126"/>
                    <a:pt x="141" y="126"/>
                  </a:cubicBezTo>
                  <a:cubicBezTo>
                    <a:pt x="139" y="126"/>
                    <a:pt x="138" y="126"/>
                    <a:pt x="137" y="126"/>
                  </a:cubicBezTo>
                  <a:cubicBezTo>
                    <a:pt x="136" y="127"/>
                    <a:pt x="135" y="128"/>
                    <a:pt x="133" y="129"/>
                  </a:cubicBezTo>
                  <a:cubicBezTo>
                    <a:pt x="132" y="130"/>
                    <a:pt x="132" y="132"/>
                    <a:pt x="131" y="134"/>
                  </a:cubicBezTo>
                  <a:cubicBezTo>
                    <a:pt x="130" y="136"/>
                    <a:pt x="130" y="139"/>
                    <a:pt x="130" y="141"/>
                  </a:cubicBezTo>
                  <a:cubicBezTo>
                    <a:pt x="130" y="144"/>
                    <a:pt x="130" y="147"/>
                    <a:pt x="131" y="149"/>
                  </a:cubicBezTo>
                  <a:cubicBezTo>
                    <a:pt x="132" y="151"/>
                    <a:pt x="132" y="152"/>
                    <a:pt x="133" y="153"/>
                  </a:cubicBezTo>
                  <a:cubicBezTo>
                    <a:pt x="134" y="155"/>
                    <a:pt x="136" y="156"/>
                    <a:pt x="137" y="156"/>
                  </a:cubicBezTo>
                  <a:cubicBezTo>
                    <a:pt x="138" y="157"/>
                    <a:pt x="139" y="157"/>
                    <a:pt x="141" y="157"/>
                  </a:cubicBezTo>
                  <a:cubicBezTo>
                    <a:pt x="142" y="157"/>
                    <a:pt x="144" y="157"/>
                    <a:pt x="145" y="156"/>
                  </a:cubicBezTo>
                  <a:cubicBezTo>
                    <a:pt x="146" y="156"/>
                    <a:pt x="147" y="155"/>
                    <a:pt x="148" y="153"/>
                  </a:cubicBezTo>
                  <a:cubicBezTo>
                    <a:pt x="149" y="152"/>
                    <a:pt x="150" y="150"/>
                    <a:pt x="151" y="149"/>
                  </a:cubicBezTo>
                  <a:cubicBezTo>
                    <a:pt x="151" y="147"/>
                    <a:pt x="151" y="144"/>
                    <a:pt x="151" y="141"/>
                  </a:cubicBezTo>
                  <a:cubicBezTo>
                    <a:pt x="151" y="139"/>
                    <a:pt x="151" y="136"/>
                    <a:pt x="151" y="134"/>
                  </a:cubicBezTo>
                  <a:cubicBezTo>
                    <a:pt x="150" y="132"/>
                    <a:pt x="149" y="131"/>
                    <a:pt x="148"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0" name="Freeform 25">
              <a:extLst>
                <a:ext uri="{FF2B5EF4-FFF2-40B4-BE49-F238E27FC236}">
                  <a16:creationId xmlns:a16="http://schemas.microsoft.com/office/drawing/2014/main" id="{F18C862C-ABE5-45F9-964F-71D08DA9E1DA}"/>
                </a:ext>
              </a:extLst>
            </p:cNvPr>
            <p:cNvSpPr>
              <a:spLocks noEditPoints="1"/>
            </p:cNvSpPr>
            <p:nvPr userDrawn="1"/>
          </p:nvSpPr>
          <p:spPr bwMode="auto">
            <a:xfrm>
              <a:off x="3849761" y="615610"/>
              <a:ext cx="1016159" cy="1016158"/>
            </a:xfrm>
            <a:custGeom>
              <a:avLst/>
              <a:gdLst>
                <a:gd name="T0" fmla="*/ 104 w 198"/>
                <a:gd name="T1" fmla="*/ 187 h 198"/>
                <a:gd name="T2" fmla="*/ 68 w 198"/>
                <a:gd name="T3" fmla="*/ 179 h 198"/>
                <a:gd name="T4" fmla="*/ 0 w 198"/>
                <a:gd name="T5" fmla="*/ 198 h 198"/>
                <a:gd name="T6" fmla="*/ 31 w 198"/>
                <a:gd name="T7" fmla="*/ 152 h 198"/>
                <a:gd name="T8" fmla="*/ 11 w 198"/>
                <a:gd name="T9" fmla="*/ 93 h 198"/>
                <a:gd name="T10" fmla="*/ 104 w 198"/>
                <a:gd name="T11" fmla="*/ 0 h 198"/>
                <a:gd name="T12" fmla="*/ 198 w 198"/>
                <a:gd name="T13" fmla="*/ 93 h 198"/>
                <a:gd name="T14" fmla="*/ 104 w 198"/>
                <a:gd name="T15" fmla="*/ 187 h 198"/>
                <a:gd name="T16" fmla="*/ 76 w 198"/>
                <a:gd name="T17" fmla="*/ 137 h 198"/>
                <a:gd name="T18" fmla="*/ 89 w 198"/>
                <a:gd name="T19" fmla="*/ 151 h 198"/>
                <a:gd name="T20" fmla="*/ 106 w 198"/>
                <a:gd name="T21" fmla="*/ 134 h 198"/>
                <a:gd name="T22" fmla="*/ 92 w 198"/>
                <a:gd name="T23" fmla="*/ 120 h 198"/>
                <a:gd name="T24" fmla="*/ 76 w 198"/>
                <a:gd name="T25" fmla="*/ 137 h 198"/>
                <a:gd name="T26" fmla="*/ 109 w 198"/>
                <a:gd name="T27" fmla="*/ 33 h 198"/>
                <a:gd name="T28" fmla="*/ 81 w 198"/>
                <a:gd name="T29" fmla="*/ 40 h 198"/>
                <a:gd name="T30" fmla="*/ 84 w 198"/>
                <a:gd name="T31" fmla="*/ 57 h 198"/>
                <a:gd name="T32" fmla="*/ 102 w 198"/>
                <a:gd name="T33" fmla="*/ 53 h 198"/>
                <a:gd name="T34" fmla="*/ 112 w 198"/>
                <a:gd name="T35" fmla="*/ 61 h 198"/>
                <a:gd name="T36" fmla="*/ 99 w 198"/>
                <a:gd name="T37" fmla="*/ 79 h 198"/>
                <a:gd name="T38" fmla="*/ 83 w 198"/>
                <a:gd name="T39" fmla="*/ 107 h 198"/>
                <a:gd name="T40" fmla="*/ 83 w 198"/>
                <a:gd name="T41" fmla="*/ 112 h 198"/>
                <a:gd name="T42" fmla="*/ 106 w 198"/>
                <a:gd name="T43" fmla="*/ 112 h 198"/>
                <a:gd name="T44" fmla="*/ 107 w 198"/>
                <a:gd name="T45" fmla="*/ 108 h 198"/>
                <a:gd name="T46" fmla="*/ 119 w 198"/>
                <a:gd name="T47" fmla="*/ 88 h 198"/>
                <a:gd name="T48" fmla="*/ 137 w 198"/>
                <a:gd name="T49" fmla="*/ 56 h 198"/>
                <a:gd name="T50" fmla="*/ 109 w 198"/>
                <a:gd name="T51" fmla="*/ 3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98">
                  <a:moveTo>
                    <a:pt x="104" y="187"/>
                  </a:moveTo>
                  <a:cubicBezTo>
                    <a:pt x="91" y="187"/>
                    <a:pt x="79" y="184"/>
                    <a:pt x="68" y="179"/>
                  </a:cubicBezTo>
                  <a:cubicBezTo>
                    <a:pt x="43" y="198"/>
                    <a:pt x="0" y="198"/>
                    <a:pt x="0" y="198"/>
                  </a:cubicBezTo>
                  <a:cubicBezTo>
                    <a:pt x="0" y="198"/>
                    <a:pt x="22" y="183"/>
                    <a:pt x="31" y="152"/>
                  </a:cubicBezTo>
                  <a:cubicBezTo>
                    <a:pt x="19" y="136"/>
                    <a:pt x="11" y="115"/>
                    <a:pt x="11" y="93"/>
                  </a:cubicBezTo>
                  <a:cubicBezTo>
                    <a:pt x="11" y="42"/>
                    <a:pt x="53" y="0"/>
                    <a:pt x="104" y="0"/>
                  </a:cubicBezTo>
                  <a:cubicBezTo>
                    <a:pt x="156" y="0"/>
                    <a:pt x="198" y="42"/>
                    <a:pt x="198" y="93"/>
                  </a:cubicBezTo>
                  <a:cubicBezTo>
                    <a:pt x="198" y="145"/>
                    <a:pt x="156" y="187"/>
                    <a:pt x="104" y="187"/>
                  </a:cubicBezTo>
                  <a:close/>
                  <a:moveTo>
                    <a:pt x="76" y="137"/>
                  </a:moveTo>
                  <a:cubicBezTo>
                    <a:pt x="76" y="145"/>
                    <a:pt x="81" y="151"/>
                    <a:pt x="89" y="151"/>
                  </a:cubicBezTo>
                  <a:cubicBezTo>
                    <a:pt x="99" y="151"/>
                    <a:pt x="106" y="144"/>
                    <a:pt x="106" y="134"/>
                  </a:cubicBezTo>
                  <a:cubicBezTo>
                    <a:pt x="106" y="126"/>
                    <a:pt x="100" y="120"/>
                    <a:pt x="92" y="120"/>
                  </a:cubicBezTo>
                  <a:cubicBezTo>
                    <a:pt x="82" y="120"/>
                    <a:pt x="76" y="128"/>
                    <a:pt x="76" y="137"/>
                  </a:cubicBezTo>
                  <a:close/>
                  <a:moveTo>
                    <a:pt x="109" y="33"/>
                  </a:moveTo>
                  <a:cubicBezTo>
                    <a:pt x="97" y="33"/>
                    <a:pt x="87" y="37"/>
                    <a:pt x="81" y="40"/>
                  </a:cubicBezTo>
                  <a:cubicBezTo>
                    <a:pt x="84" y="57"/>
                    <a:pt x="84" y="57"/>
                    <a:pt x="84" y="57"/>
                  </a:cubicBezTo>
                  <a:cubicBezTo>
                    <a:pt x="89" y="54"/>
                    <a:pt x="95" y="53"/>
                    <a:pt x="102" y="53"/>
                  </a:cubicBezTo>
                  <a:cubicBezTo>
                    <a:pt x="110" y="53"/>
                    <a:pt x="112" y="56"/>
                    <a:pt x="112" y="61"/>
                  </a:cubicBezTo>
                  <a:cubicBezTo>
                    <a:pt x="112" y="67"/>
                    <a:pt x="105" y="72"/>
                    <a:pt x="99" y="79"/>
                  </a:cubicBezTo>
                  <a:cubicBezTo>
                    <a:pt x="89" y="89"/>
                    <a:pt x="85" y="98"/>
                    <a:pt x="83" y="107"/>
                  </a:cubicBezTo>
                  <a:cubicBezTo>
                    <a:pt x="83" y="109"/>
                    <a:pt x="83" y="110"/>
                    <a:pt x="83" y="112"/>
                  </a:cubicBezTo>
                  <a:cubicBezTo>
                    <a:pt x="106" y="112"/>
                    <a:pt x="106" y="112"/>
                    <a:pt x="106" y="112"/>
                  </a:cubicBezTo>
                  <a:cubicBezTo>
                    <a:pt x="107" y="110"/>
                    <a:pt x="107" y="109"/>
                    <a:pt x="107" y="108"/>
                  </a:cubicBezTo>
                  <a:cubicBezTo>
                    <a:pt x="109" y="100"/>
                    <a:pt x="112" y="94"/>
                    <a:pt x="119" y="88"/>
                  </a:cubicBezTo>
                  <a:cubicBezTo>
                    <a:pt x="128" y="78"/>
                    <a:pt x="137" y="69"/>
                    <a:pt x="137" y="56"/>
                  </a:cubicBezTo>
                  <a:cubicBezTo>
                    <a:pt x="137" y="42"/>
                    <a:pt x="126" y="33"/>
                    <a:pt x="10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1" name="Freeform 26">
              <a:extLst>
                <a:ext uri="{FF2B5EF4-FFF2-40B4-BE49-F238E27FC236}">
                  <a16:creationId xmlns:a16="http://schemas.microsoft.com/office/drawing/2014/main" id="{5272C1D6-99C9-45EA-BBDB-BF87BC3D1CDE}"/>
                </a:ext>
              </a:extLst>
            </p:cNvPr>
            <p:cNvSpPr>
              <a:spLocks noEditPoints="1"/>
            </p:cNvSpPr>
            <p:nvPr userDrawn="1"/>
          </p:nvSpPr>
          <p:spPr bwMode="auto">
            <a:xfrm>
              <a:off x="-64979" y="2269146"/>
              <a:ext cx="1136121" cy="1131094"/>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2" name="Freeform 27">
              <a:extLst>
                <a:ext uri="{FF2B5EF4-FFF2-40B4-BE49-F238E27FC236}">
                  <a16:creationId xmlns:a16="http://schemas.microsoft.com/office/drawing/2014/main" id="{F20ACBF1-F1F1-4EC7-B217-2EBEA63BDD7F}"/>
                </a:ext>
              </a:extLst>
            </p:cNvPr>
            <p:cNvSpPr>
              <a:spLocks noEditPoints="1"/>
            </p:cNvSpPr>
            <p:nvPr userDrawn="1"/>
          </p:nvSpPr>
          <p:spPr bwMode="auto">
            <a:xfrm rot="20917578">
              <a:off x="3958060" y="4847123"/>
              <a:ext cx="1121507" cy="1128650"/>
            </a:xfrm>
            <a:custGeom>
              <a:avLst/>
              <a:gdLst>
                <a:gd name="T0" fmla="*/ 0 w 199"/>
                <a:gd name="T1" fmla="*/ 74 h 200"/>
                <a:gd name="T2" fmla="*/ 6 w 199"/>
                <a:gd name="T3" fmla="*/ 103 h 200"/>
                <a:gd name="T4" fmla="*/ 21 w 199"/>
                <a:gd name="T5" fmla="*/ 127 h 200"/>
                <a:gd name="T6" fmla="*/ 45 w 199"/>
                <a:gd name="T7" fmla="*/ 143 h 200"/>
                <a:gd name="T8" fmla="*/ 74 w 199"/>
                <a:gd name="T9" fmla="*/ 149 h 200"/>
                <a:gd name="T10" fmla="*/ 97 w 199"/>
                <a:gd name="T11" fmla="*/ 145 h 200"/>
                <a:gd name="T12" fmla="*/ 117 w 199"/>
                <a:gd name="T13" fmla="*/ 135 h 200"/>
                <a:gd name="T14" fmla="*/ 181 w 199"/>
                <a:gd name="T15" fmla="*/ 200 h 200"/>
                <a:gd name="T16" fmla="*/ 192 w 199"/>
                <a:gd name="T17" fmla="*/ 194 h 200"/>
                <a:gd name="T18" fmla="*/ 199 w 199"/>
                <a:gd name="T19" fmla="*/ 181 h 200"/>
                <a:gd name="T20" fmla="*/ 135 w 199"/>
                <a:gd name="T21" fmla="*/ 117 h 200"/>
                <a:gd name="T22" fmla="*/ 145 w 199"/>
                <a:gd name="T23" fmla="*/ 97 h 200"/>
                <a:gd name="T24" fmla="*/ 149 w 199"/>
                <a:gd name="T25" fmla="*/ 74 h 200"/>
                <a:gd name="T26" fmla="*/ 143 w 199"/>
                <a:gd name="T27" fmla="*/ 45 h 200"/>
                <a:gd name="T28" fmla="*/ 127 w 199"/>
                <a:gd name="T29" fmla="*/ 22 h 200"/>
                <a:gd name="T30" fmla="*/ 103 w 199"/>
                <a:gd name="T31" fmla="*/ 6 h 200"/>
                <a:gd name="T32" fmla="*/ 74 w 199"/>
                <a:gd name="T33" fmla="*/ 0 h 200"/>
                <a:gd name="T34" fmla="*/ 45 w 199"/>
                <a:gd name="T35" fmla="*/ 6 h 200"/>
                <a:gd name="T36" fmla="*/ 21 w 199"/>
                <a:gd name="T37" fmla="*/ 22 h 200"/>
                <a:gd name="T38" fmla="*/ 6 w 199"/>
                <a:gd name="T39" fmla="*/ 45 h 200"/>
                <a:gd name="T40" fmla="*/ 0 w 199"/>
                <a:gd name="T41" fmla="*/ 74 h 200"/>
                <a:gd name="T42" fmla="*/ 22 w 199"/>
                <a:gd name="T43" fmla="*/ 74 h 200"/>
                <a:gd name="T44" fmla="*/ 26 w 199"/>
                <a:gd name="T45" fmla="*/ 54 h 200"/>
                <a:gd name="T46" fmla="*/ 37 w 199"/>
                <a:gd name="T47" fmla="*/ 37 h 200"/>
                <a:gd name="T48" fmla="*/ 54 w 199"/>
                <a:gd name="T49" fmla="*/ 26 h 200"/>
                <a:gd name="T50" fmla="*/ 74 w 199"/>
                <a:gd name="T51" fmla="*/ 22 h 200"/>
                <a:gd name="T52" fmla="*/ 95 w 199"/>
                <a:gd name="T53" fmla="*/ 26 h 200"/>
                <a:gd name="T54" fmla="*/ 111 w 199"/>
                <a:gd name="T55" fmla="*/ 37 h 200"/>
                <a:gd name="T56" fmla="*/ 123 w 199"/>
                <a:gd name="T57" fmla="*/ 54 h 200"/>
                <a:gd name="T58" fmla="*/ 127 w 199"/>
                <a:gd name="T59" fmla="*/ 74 h 200"/>
                <a:gd name="T60" fmla="*/ 123 w 199"/>
                <a:gd name="T61" fmla="*/ 95 h 200"/>
                <a:gd name="T62" fmla="*/ 111 w 199"/>
                <a:gd name="T63" fmla="*/ 112 h 200"/>
                <a:gd name="T64" fmla="*/ 95 w 199"/>
                <a:gd name="T65" fmla="*/ 123 h 200"/>
                <a:gd name="T66" fmla="*/ 74 w 199"/>
                <a:gd name="T67" fmla="*/ 127 h 200"/>
                <a:gd name="T68" fmla="*/ 54 w 199"/>
                <a:gd name="T69" fmla="*/ 123 h 200"/>
                <a:gd name="T70" fmla="*/ 37 w 199"/>
                <a:gd name="T71" fmla="*/ 112 h 200"/>
                <a:gd name="T72" fmla="*/ 26 w 199"/>
                <a:gd name="T73" fmla="*/ 95 h 200"/>
                <a:gd name="T74" fmla="*/ 22 w 199"/>
                <a:gd name="T75"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00">
                  <a:moveTo>
                    <a:pt x="0" y="74"/>
                  </a:moveTo>
                  <a:cubicBezTo>
                    <a:pt x="0" y="85"/>
                    <a:pt x="2" y="94"/>
                    <a:pt x="6" y="103"/>
                  </a:cubicBezTo>
                  <a:cubicBezTo>
                    <a:pt x="9" y="112"/>
                    <a:pt x="15" y="120"/>
                    <a:pt x="21" y="127"/>
                  </a:cubicBezTo>
                  <a:cubicBezTo>
                    <a:pt x="28" y="134"/>
                    <a:pt x="36" y="139"/>
                    <a:pt x="45" y="143"/>
                  </a:cubicBezTo>
                  <a:cubicBezTo>
                    <a:pt x="54" y="147"/>
                    <a:pt x="64" y="149"/>
                    <a:pt x="74" y="149"/>
                  </a:cubicBezTo>
                  <a:cubicBezTo>
                    <a:pt x="82" y="149"/>
                    <a:pt x="90" y="148"/>
                    <a:pt x="97" y="145"/>
                  </a:cubicBezTo>
                  <a:cubicBezTo>
                    <a:pt x="104" y="143"/>
                    <a:pt x="111" y="140"/>
                    <a:pt x="117" y="135"/>
                  </a:cubicBezTo>
                  <a:cubicBezTo>
                    <a:pt x="181" y="200"/>
                    <a:pt x="181" y="200"/>
                    <a:pt x="181" y="200"/>
                  </a:cubicBezTo>
                  <a:cubicBezTo>
                    <a:pt x="185" y="199"/>
                    <a:pt x="189" y="197"/>
                    <a:pt x="192" y="194"/>
                  </a:cubicBezTo>
                  <a:cubicBezTo>
                    <a:pt x="196" y="191"/>
                    <a:pt x="198" y="186"/>
                    <a:pt x="199" y="181"/>
                  </a:cubicBezTo>
                  <a:cubicBezTo>
                    <a:pt x="135" y="117"/>
                    <a:pt x="135" y="117"/>
                    <a:pt x="135" y="117"/>
                  </a:cubicBezTo>
                  <a:cubicBezTo>
                    <a:pt x="139" y="111"/>
                    <a:pt x="143" y="104"/>
                    <a:pt x="145" y="97"/>
                  </a:cubicBezTo>
                  <a:cubicBezTo>
                    <a:pt x="147" y="90"/>
                    <a:pt x="149" y="82"/>
                    <a:pt x="149" y="74"/>
                  </a:cubicBezTo>
                  <a:cubicBezTo>
                    <a:pt x="149" y="64"/>
                    <a:pt x="147" y="55"/>
                    <a:pt x="143" y="45"/>
                  </a:cubicBezTo>
                  <a:cubicBezTo>
                    <a:pt x="139" y="36"/>
                    <a:pt x="133" y="29"/>
                    <a:pt x="127" y="22"/>
                  </a:cubicBezTo>
                  <a:cubicBezTo>
                    <a:pt x="120" y="15"/>
                    <a:pt x="112" y="10"/>
                    <a:pt x="103" y="6"/>
                  </a:cubicBezTo>
                  <a:cubicBezTo>
                    <a:pt x="94" y="2"/>
                    <a:pt x="84" y="0"/>
                    <a:pt x="74" y="0"/>
                  </a:cubicBezTo>
                  <a:cubicBezTo>
                    <a:pt x="64" y="0"/>
                    <a:pt x="54" y="2"/>
                    <a:pt x="45" y="6"/>
                  </a:cubicBezTo>
                  <a:cubicBezTo>
                    <a:pt x="36" y="10"/>
                    <a:pt x="28" y="15"/>
                    <a:pt x="21" y="22"/>
                  </a:cubicBezTo>
                  <a:cubicBezTo>
                    <a:pt x="15" y="29"/>
                    <a:pt x="9" y="36"/>
                    <a:pt x="6" y="45"/>
                  </a:cubicBezTo>
                  <a:cubicBezTo>
                    <a:pt x="2" y="55"/>
                    <a:pt x="0" y="64"/>
                    <a:pt x="0" y="74"/>
                  </a:cubicBezTo>
                  <a:close/>
                  <a:moveTo>
                    <a:pt x="22" y="74"/>
                  </a:moveTo>
                  <a:cubicBezTo>
                    <a:pt x="22" y="67"/>
                    <a:pt x="23" y="60"/>
                    <a:pt x="26" y="54"/>
                  </a:cubicBezTo>
                  <a:cubicBezTo>
                    <a:pt x="28" y="48"/>
                    <a:pt x="32" y="42"/>
                    <a:pt x="37" y="37"/>
                  </a:cubicBezTo>
                  <a:cubicBezTo>
                    <a:pt x="42" y="32"/>
                    <a:pt x="47" y="29"/>
                    <a:pt x="54" y="26"/>
                  </a:cubicBezTo>
                  <a:cubicBezTo>
                    <a:pt x="60" y="23"/>
                    <a:pt x="67" y="22"/>
                    <a:pt x="74" y="22"/>
                  </a:cubicBezTo>
                  <a:cubicBezTo>
                    <a:pt x="81" y="22"/>
                    <a:pt x="88" y="23"/>
                    <a:pt x="95" y="26"/>
                  </a:cubicBezTo>
                  <a:cubicBezTo>
                    <a:pt x="101" y="29"/>
                    <a:pt x="107" y="32"/>
                    <a:pt x="111" y="37"/>
                  </a:cubicBezTo>
                  <a:cubicBezTo>
                    <a:pt x="116" y="42"/>
                    <a:pt x="120" y="48"/>
                    <a:pt x="123" y="54"/>
                  </a:cubicBezTo>
                  <a:cubicBezTo>
                    <a:pt x="125" y="60"/>
                    <a:pt x="127" y="67"/>
                    <a:pt x="127" y="74"/>
                  </a:cubicBezTo>
                  <a:cubicBezTo>
                    <a:pt x="127" y="82"/>
                    <a:pt x="125" y="89"/>
                    <a:pt x="123" y="95"/>
                  </a:cubicBezTo>
                  <a:cubicBezTo>
                    <a:pt x="120" y="101"/>
                    <a:pt x="116" y="107"/>
                    <a:pt x="111" y="112"/>
                  </a:cubicBezTo>
                  <a:cubicBezTo>
                    <a:pt x="107" y="116"/>
                    <a:pt x="101" y="120"/>
                    <a:pt x="95" y="123"/>
                  </a:cubicBezTo>
                  <a:cubicBezTo>
                    <a:pt x="88" y="126"/>
                    <a:pt x="81" y="127"/>
                    <a:pt x="74" y="127"/>
                  </a:cubicBezTo>
                  <a:cubicBezTo>
                    <a:pt x="67" y="127"/>
                    <a:pt x="60" y="126"/>
                    <a:pt x="54" y="123"/>
                  </a:cubicBezTo>
                  <a:cubicBezTo>
                    <a:pt x="47" y="120"/>
                    <a:pt x="42" y="116"/>
                    <a:pt x="37" y="112"/>
                  </a:cubicBezTo>
                  <a:cubicBezTo>
                    <a:pt x="32" y="107"/>
                    <a:pt x="28" y="101"/>
                    <a:pt x="26" y="95"/>
                  </a:cubicBezTo>
                  <a:cubicBezTo>
                    <a:pt x="23" y="89"/>
                    <a:pt x="22" y="82"/>
                    <a:pt x="22"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3" name="Freeform 28">
              <a:extLst>
                <a:ext uri="{FF2B5EF4-FFF2-40B4-BE49-F238E27FC236}">
                  <a16:creationId xmlns:a16="http://schemas.microsoft.com/office/drawing/2014/main" id="{55088D32-BF33-4DF6-BCD2-05EABF35A4DE}"/>
                </a:ext>
              </a:extLst>
            </p:cNvPr>
            <p:cNvSpPr>
              <a:spLocks noEditPoints="1"/>
            </p:cNvSpPr>
            <p:nvPr userDrawn="1"/>
          </p:nvSpPr>
          <p:spPr bwMode="auto">
            <a:xfrm rot="1835288">
              <a:off x="174628" y="3682300"/>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4" name="Freeform 29">
              <a:extLst>
                <a:ext uri="{FF2B5EF4-FFF2-40B4-BE49-F238E27FC236}">
                  <a16:creationId xmlns:a16="http://schemas.microsoft.com/office/drawing/2014/main" id="{AA9C704A-7843-4631-B043-21CE78A41B16}"/>
                </a:ext>
              </a:extLst>
            </p:cNvPr>
            <p:cNvSpPr>
              <a:spLocks noEditPoints="1"/>
            </p:cNvSpPr>
            <p:nvPr userDrawn="1"/>
          </p:nvSpPr>
          <p:spPr bwMode="auto">
            <a:xfrm rot="1092998">
              <a:off x="4595267" y="1827148"/>
              <a:ext cx="750888" cy="511175"/>
            </a:xfrm>
            <a:custGeom>
              <a:avLst/>
              <a:gdLst>
                <a:gd name="T0" fmla="*/ 199 w 200"/>
                <a:gd name="T1" fmla="*/ 32 h 136"/>
                <a:gd name="T2" fmla="*/ 199 w 200"/>
                <a:gd name="T3" fmla="*/ 31 h 136"/>
                <a:gd name="T4" fmla="*/ 0 w 200"/>
                <a:gd name="T5" fmla="*/ 31 h 136"/>
                <a:gd name="T6" fmla="*/ 0 w 200"/>
                <a:gd name="T7" fmla="*/ 18 h 136"/>
                <a:gd name="T8" fmla="*/ 18 w 200"/>
                <a:gd name="T9" fmla="*/ 0 h 136"/>
                <a:gd name="T10" fmla="*/ 181 w 200"/>
                <a:gd name="T11" fmla="*/ 0 h 136"/>
                <a:gd name="T12" fmla="*/ 199 w 200"/>
                <a:gd name="T13" fmla="*/ 18 h 136"/>
                <a:gd name="T14" fmla="*/ 199 w 200"/>
                <a:gd name="T15" fmla="*/ 32 h 136"/>
                <a:gd name="T16" fmla="*/ 200 w 200"/>
                <a:gd name="T17" fmla="*/ 64 h 136"/>
                <a:gd name="T18" fmla="*/ 200 w 200"/>
                <a:gd name="T19" fmla="*/ 119 h 136"/>
                <a:gd name="T20" fmla="*/ 181 w 200"/>
                <a:gd name="T21" fmla="*/ 136 h 136"/>
                <a:gd name="T22" fmla="*/ 18 w 200"/>
                <a:gd name="T23" fmla="*/ 136 h 136"/>
                <a:gd name="T24" fmla="*/ 0 w 200"/>
                <a:gd name="T25" fmla="*/ 119 h 136"/>
                <a:gd name="T26" fmla="*/ 0 w 200"/>
                <a:gd name="T27" fmla="*/ 64 h 136"/>
                <a:gd name="T28" fmla="*/ 200 w 200"/>
                <a:gd name="T29" fmla="*/ 64 h 136"/>
                <a:gd name="T30" fmla="*/ 76 w 200"/>
                <a:gd name="T31" fmla="*/ 88 h 136"/>
                <a:gd name="T32" fmla="*/ 48 w 200"/>
                <a:gd name="T33" fmla="*/ 88 h 136"/>
                <a:gd name="T34" fmla="*/ 48 w 200"/>
                <a:gd name="T35" fmla="*/ 100 h 136"/>
                <a:gd name="T36" fmla="*/ 76 w 200"/>
                <a:gd name="T37" fmla="*/ 100 h 136"/>
                <a:gd name="T38" fmla="*/ 76 w 200"/>
                <a:gd name="T39" fmla="*/ 88 h 136"/>
                <a:gd name="T40" fmla="*/ 112 w 200"/>
                <a:gd name="T41" fmla="*/ 88 h 136"/>
                <a:gd name="T42" fmla="*/ 88 w 200"/>
                <a:gd name="T43" fmla="*/ 88 h 136"/>
                <a:gd name="T44" fmla="*/ 88 w 200"/>
                <a:gd name="T45" fmla="*/ 100 h 136"/>
                <a:gd name="T46" fmla="*/ 112 w 200"/>
                <a:gd name="T47" fmla="*/ 100 h 136"/>
                <a:gd name="T48" fmla="*/ 112 w 200"/>
                <a:gd name="T49" fmla="*/ 88 h 136"/>
                <a:gd name="T50" fmla="*/ 152 w 200"/>
                <a:gd name="T51" fmla="*/ 88 h 136"/>
                <a:gd name="T52" fmla="*/ 120 w 200"/>
                <a:gd name="T53" fmla="*/ 88 h 136"/>
                <a:gd name="T54" fmla="*/ 120 w 200"/>
                <a:gd name="T55" fmla="*/ 100 h 136"/>
                <a:gd name="T56" fmla="*/ 152 w 200"/>
                <a:gd name="T57" fmla="*/ 100 h 136"/>
                <a:gd name="T58" fmla="*/ 152 w 200"/>
                <a:gd name="T59" fmla="*/ 88 h 136"/>
                <a:gd name="T60" fmla="*/ 12 w 200"/>
                <a:gd name="T61" fmla="*/ 119 h 136"/>
                <a:gd name="T62" fmla="*/ 152 w 200"/>
                <a:gd name="T63" fmla="*/ 119 h 136"/>
                <a:gd name="T64" fmla="*/ 152 w 200"/>
                <a:gd name="T65" fmla="*/ 108 h 136"/>
                <a:gd name="T66" fmla="*/ 12 w 200"/>
                <a:gd name="T67" fmla="*/ 108 h 136"/>
                <a:gd name="T68" fmla="*/ 12 w 200"/>
                <a:gd name="T69" fmla="*/ 119 h 136"/>
                <a:gd name="T70" fmla="*/ 12 w 200"/>
                <a:gd name="T71" fmla="*/ 100 h 136"/>
                <a:gd name="T72" fmla="*/ 40 w 200"/>
                <a:gd name="T73" fmla="*/ 100 h 136"/>
                <a:gd name="T74" fmla="*/ 40 w 200"/>
                <a:gd name="T75" fmla="*/ 88 h 136"/>
                <a:gd name="T76" fmla="*/ 12 w 200"/>
                <a:gd name="T77" fmla="*/ 88 h 136"/>
                <a:gd name="T78" fmla="*/ 12 w 200"/>
                <a:gd name="T79"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36">
                  <a:moveTo>
                    <a:pt x="199" y="32"/>
                  </a:moveTo>
                  <a:cubicBezTo>
                    <a:pt x="199" y="31"/>
                    <a:pt x="199" y="31"/>
                    <a:pt x="199" y="31"/>
                  </a:cubicBezTo>
                  <a:cubicBezTo>
                    <a:pt x="0" y="31"/>
                    <a:pt x="0" y="31"/>
                    <a:pt x="0" y="31"/>
                  </a:cubicBezTo>
                  <a:cubicBezTo>
                    <a:pt x="0" y="18"/>
                    <a:pt x="0" y="18"/>
                    <a:pt x="0" y="18"/>
                  </a:cubicBezTo>
                  <a:cubicBezTo>
                    <a:pt x="0" y="8"/>
                    <a:pt x="8" y="0"/>
                    <a:pt x="18" y="0"/>
                  </a:cubicBezTo>
                  <a:cubicBezTo>
                    <a:pt x="181" y="0"/>
                    <a:pt x="181" y="0"/>
                    <a:pt x="181" y="0"/>
                  </a:cubicBezTo>
                  <a:cubicBezTo>
                    <a:pt x="191" y="0"/>
                    <a:pt x="199" y="8"/>
                    <a:pt x="199" y="18"/>
                  </a:cubicBezTo>
                  <a:cubicBezTo>
                    <a:pt x="199" y="32"/>
                    <a:pt x="199" y="32"/>
                    <a:pt x="199" y="32"/>
                  </a:cubicBezTo>
                  <a:close/>
                  <a:moveTo>
                    <a:pt x="200" y="64"/>
                  </a:moveTo>
                  <a:cubicBezTo>
                    <a:pt x="200" y="119"/>
                    <a:pt x="200" y="119"/>
                    <a:pt x="200" y="119"/>
                  </a:cubicBezTo>
                  <a:cubicBezTo>
                    <a:pt x="200" y="129"/>
                    <a:pt x="191" y="136"/>
                    <a:pt x="181" y="136"/>
                  </a:cubicBezTo>
                  <a:cubicBezTo>
                    <a:pt x="18" y="136"/>
                    <a:pt x="18" y="136"/>
                    <a:pt x="18" y="136"/>
                  </a:cubicBezTo>
                  <a:cubicBezTo>
                    <a:pt x="8" y="136"/>
                    <a:pt x="0" y="129"/>
                    <a:pt x="0" y="119"/>
                  </a:cubicBezTo>
                  <a:cubicBezTo>
                    <a:pt x="0" y="64"/>
                    <a:pt x="0" y="64"/>
                    <a:pt x="0" y="64"/>
                  </a:cubicBezTo>
                  <a:lnTo>
                    <a:pt x="200" y="64"/>
                  </a:lnTo>
                  <a:close/>
                  <a:moveTo>
                    <a:pt x="76" y="88"/>
                  </a:moveTo>
                  <a:cubicBezTo>
                    <a:pt x="48" y="88"/>
                    <a:pt x="48" y="88"/>
                    <a:pt x="48" y="88"/>
                  </a:cubicBezTo>
                  <a:cubicBezTo>
                    <a:pt x="48" y="100"/>
                    <a:pt x="48" y="100"/>
                    <a:pt x="48" y="100"/>
                  </a:cubicBezTo>
                  <a:cubicBezTo>
                    <a:pt x="76" y="100"/>
                    <a:pt x="76" y="100"/>
                    <a:pt x="76" y="100"/>
                  </a:cubicBezTo>
                  <a:lnTo>
                    <a:pt x="76" y="88"/>
                  </a:lnTo>
                  <a:close/>
                  <a:moveTo>
                    <a:pt x="112" y="88"/>
                  </a:moveTo>
                  <a:cubicBezTo>
                    <a:pt x="88" y="88"/>
                    <a:pt x="88" y="88"/>
                    <a:pt x="88" y="88"/>
                  </a:cubicBezTo>
                  <a:cubicBezTo>
                    <a:pt x="88" y="100"/>
                    <a:pt x="88" y="100"/>
                    <a:pt x="88" y="100"/>
                  </a:cubicBezTo>
                  <a:cubicBezTo>
                    <a:pt x="112" y="100"/>
                    <a:pt x="112" y="100"/>
                    <a:pt x="112" y="100"/>
                  </a:cubicBezTo>
                  <a:lnTo>
                    <a:pt x="112" y="88"/>
                  </a:lnTo>
                  <a:close/>
                  <a:moveTo>
                    <a:pt x="152" y="88"/>
                  </a:moveTo>
                  <a:cubicBezTo>
                    <a:pt x="120" y="88"/>
                    <a:pt x="120" y="88"/>
                    <a:pt x="120" y="88"/>
                  </a:cubicBezTo>
                  <a:cubicBezTo>
                    <a:pt x="120" y="100"/>
                    <a:pt x="120" y="100"/>
                    <a:pt x="120" y="100"/>
                  </a:cubicBezTo>
                  <a:cubicBezTo>
                    <a:pt x="152" y="100"/>
                    <a:pt x="152" y="100"/>
                    <a:pt x="152" y="100"/>
                  </a:cubicBezTo>
                  <a:lnTo>
                    <a:pt x="152" y="88"/>
                  </a:lnTo>
                  <a:close/>
                  <a:moveTo>
                    <a:pt x="12" y="119"/>
                  </a:moveTo>
                  <a:cubicBezTo>
                    <a:pt x="152" y="119"/>
                    <a:pt x="152" y="119"/>
                    <a:pt x="152" y="119"/>
                  </a:cubicBezTo>
                  <a:cubicBezTo>
                    <a:pt x="152" y="108"/>
                    <a:pt x="152" y="108"/>
                    <a:pt x="152" y="108"/>
                  </a:cubicBezTo>
                  <a:cubicBezTo>
                    <a:pt x="12" y="108"/>
                    <a:pt x="12" y="108"/>
                    <a:pt x="12" y="108"/>
                  </a:cubicBezTo>
                  <a:lnTo>
                    <a:pt x="12" y="119"/>
                  </a:lnTo>
                  <a:close/>
                  <a:moveTo>
                    <a:pt x="12" y="100"/>
                  </a:moveTo>
                  <a:cubicBezTo>
                    <a:pt x="40" y="100"/>
                    <a:pt x="40" y="100"/>
                    <a:pt x="40" y="100"/>
                  </a:cubicBezTo>
                  <a:cubicBezTo>
                    <a:pt x="40" y="88"/>
                    <a:pt x="40" y="88"/>
                    <a:pt x="40" y="88"/>
                  </a:cubicBezTo>
                  <a:cubicBezTo>
                    <a:pt x="12" y="88"/>
                    <a:pt x="12" y="88"/>
                    <a:pt x="12" y="88"/>
                  </a:cubicBezTo>
                  <a:lnTo>
                    <a:pt x="12"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5" name="Freeform 36">
              <a:extLst>
                <a:ext uri="{FF2B5EF4-FFF2-40B4-BE49-F238E27FC236}">
                  <a16:creationId xmlns:a16="http://schemas.microsoft.com/office/drawing/2014/main" id="{5456C5B8-E4EE-48E3-8811-D7554A1D0959}"/>
                </a:ext>
              </a:extLst>
            </p:cNvPr>
            <p:cNvSpPr>
              <a:spLocks noEditPoints="1"/>
            </p:cNvSpPr>
            <p:nvPr userDrawn="1"/>
          </p:nvSpPr>
          <p:spPr bwMode="auto">
            <a:xfrm>
              <a:off x="8921052" y="2263598"/>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6" name="Freeform 38">
              <a:extLst>
                <a:ext uri="{FF2B5EF4-FFF2-40B4-BE49-F238E27FC236}">
                  <a16:creationId xmlns:a16="http://schemas.microsoft.com/office/drawing/2014/main" id="{17B353FC-DA41-4E24-A466-E2AF723EDB66}"/>
                </a:ext>
              </a:extLst>
            </p:cNvPr>
            <p:cNvSpPr>
              <a:spLocks/>
            </p:cNvSpPr>
            <p:nvPr userDrawn="1"/>
          </p:nvSpPr>
          <p:spPr bwMode="auto">
            <a:xfrm rot="3939485">
              <a:off x="7392355" y="1719266"/>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7" name="Freeform 39">
              <a:extLst>
                <a:ext uri="{FF2B5EF4-FFF2-40B4-BE49-F238E27FC236}">
                  <a16:creationId xmlns:a16="http://schemas.microsoft.com/office/drawing/2014/main" id="{95F69EA0-F8BA-4DF8-80BA-4EB3AF8F08A4}"/>
                </a:ext>
              </a:extLst>
            </p:cNvPr>
            <p:cNvSpPr>
              <a:spLocks noEditPoints="1"/>
            </p:cNvSpPr>
            <p:nvPr userDrawn="1"/>
          </p:nvSpPr>
          <p:spPr bwMode="auto">
            <a:xfrm rot="5400000">
              <a:off x="3167444" y="4702772"/>
              <a:ext cx="725487" cy="766763"/>
            </a:xfrm>
            <a:custGeom>
              <a:avLst/>
              <a:gdLst>
                <a:gd name="T0" fmla="*/ 32 w 193"/>
                <a:gd name="T1" fmla="*/ 24 h 204"/>
                <a:gd name="T2" fmla="*/ 73 w 193"/>
                <a:gd name="T3" fmla="*/ 81 h 204"/>
                <a:gd name="T4" fmla="*/ 68 w 193"/>
                <a:gd name="T5" fmla="*/ 60 h 204"/>
                <a:gd name="T6" fmla="*/ 75 w 193"/>
                <a:gd name="T7" fmla="*/ 47 h 204"/>
                <a:gd name="T8" fmla="*/ 92 w 193"/>
                <a:gd name="T9" fmla="*/ 58 h 204"/>
                <a:gd name="T10" fmla="*/ 99 w 193"/>
                <a:gd name="T11" fmla="*/ 56 h 204"/>
                <a:gd name="T12" fmla="*/ 100 w 193"/>
                <a:gd name="T13" fmla="*/ 42 h 204"/>
                <a:gd name="T14" fmla="*/ 117 w 193"/>
                <a:gd name="T15" fmla="*/ 44 h 204"/>
                <a:gd name="T16" fmla="*/ 119 w 193"/>
                <a:gd name="T17" fmla="*/ 48 h 204"/>
                <a:gd name="T18" fmla="*/ 125 w 193"/>
                <a:gd name="T19" fmla="*/ 57 h 204"/>
                <a:gd name="T20" fmla="*/ 126 w 193"/>
                <a:gd name="T21" fmla="*/ 53 h 204"/>
                <a:gd name="T22" fmla="*/ 137 w 193"/>
                <a:gd name="T23" fmla="*/ 47 h 204"/>
                <a:gd name="T24" fmla="*/ 161 w 193"/>
                <a:gd name="T25" fmla="*/ 132 h 204"/>
                <a:gd name="T26" fmla="*/ 121 w 193"/>
                <a:gd name="T27" fmla="*/ 185 h 204"/>
                <a:gd name="T28" fmla="*/ 76 w 193"/>
                <a:gd name="T29" fmla="*/ 151 h 204"/>
                <a:gd name="T30" fmla="*/ 21 w 193"/>
                <a:gd name="T31" fmla="*/ 131 h 204"/>
                <a:gd name="T32" fmla="*/ 34 w 193"/>
                <a:gd name="T33" fmla="*/ 122 h 204"/>
                <a:gd name="T34" fmla="*/ 64 w 193"/>
                <a:gd name="T35" fmla="*/ 125 h 204"/>
                <a:gd name="T36" fmla="*/ 17 w 193"/>
                <a:gd name="T37" fmla="*/ 33 h 204"/>
                <a:gd name="T38" fmla="*/ 20 w 193"/>
                <a:gd name="T39" fmla="*/ 19 h 204"/>
                <a:gd name="T40" fmla="*/ 12 w 193"/>
                <a:gd name="T41" fmla="*/ 7 h 204"/>
                <a:gd name="T42" fmla="*/ 6 w 193"/>
                <a:gd name="T43" fmla="*/ 40 h 204"/>
                <a:gd name="T44" fmla="*/ 45 w 193"/>
                <a:gd name="T45" fmla="*/ 109 h 204"/>
                <a:gd name="T46" fmla="*/ 19 w 193"/>
                <a:gd name="T47" fmla="*/ 111 h 204"/>
                <a:gd name="T48" fmla="*/ 27 w 193"/>
                <a:gd name="T49" fmla="*/ 157 h 204"/>
                <a:gd name="T50" fmla="*/ 99 w 193"/>
                <a:gd name="T51" fmla="*/ 175 h 204"/>
                <a:gd name="T52" fmla="*/ 116 w 193"/>
                <a:gd name="T53" fmla="*/ 204 h 204"/>
                <a:gd name="T54" fmla="*/ 181 w 193"/>
                <a:gd name="T55" fmla="*/ 166 h 204"/>
                <a:gd name="T56" fmla="*/ 186 w 193"/>
                <a:gd name="T57" fmla="*/ 147 h 204"/>
                <a:gd name="T58" fmla="*/ 161 w 193"/>
                <a:gd name="T59" fmla="*/ 61 h 204"/>
                <a:gd name="T60" fmla="*/ 161 w 193"/>
                <a:gd name="T61" fmla="*/ 60 h 204"/>
                <a:gd name="T62" fmla="*/ 155 w 193"/>
                <a:gd name="T63" fmla="*/ 44 h 204"/>
                <a:gd name="T64" fmla="*/ 128 w 193"/>
                <a:gd name="T65" fmla="*/ 33 h 204"/>
                <a:gd name="T66" fmla="*/ 93 w 193"/>
                <a:gd name="T67" fmla="*/ 30 h 204"/>
                <a:gd name="T68" fmla="*/ 68 w 193"/>
                <a:gd name="T69" fmla="*/ 35 h 204"/>
                <a:gd name="T70" fmla="*/ 59 w 193"/>
                <a:gd name="T71" fmla="*/ 41 h 204"/>
                <a:gd name="T72" fmla="*/ 44 w 193"/>
                <a:gd name="T73" fmla="*/ 16 h 204"/>
                <a:gd name="T74" fmla="*/ 13 w 193"/>
                <a:gd name="T75"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04">
                  <a:moveTo>
                    <a:pt x="20" y="19"/>
                  </a:moveTo>
                  <a:cubicBezTo>
                    <a:pt x="25" y="16"/>
                    <a:pt x="29" y="19"/>
                    <a:pt x="32" y="24"/>
                  </a:cubicBezTo>
                  <a:cubicBezTo>
                    <a:pt x="32" y="24"/>
                    <a:pt x="65" y="79"/>
                    <a:pt x="65" y="80"/>
                  </a:cubicBezTo>
                  <a:cubicBezTo>
                    <a:pt x="67" y="83"/>
                    <a:pt x="71" y="82"/>
                    <a:pt x="73" y="81"/>
                  </a:cubicBezTo>
                  <a:cubicBezTo>
                    <a:pt x="75" y="79"/>
                    <a:pt x="77" y="75"/>
                    <a:pt x="74" y="69"/>
                  </a:cubicBezTo>
                  <a:cubicBezTo>
                    <a:pt x="68" y="60"/>
                    <a:pt x="68" y="60"/>
                    <a:pt x="68" y="60"/>
                  </a:cubicBezTo>
                  <a:cubicBezTo>
                    <a:pt x="65" y="56"/>
                    <a:pt x="68" y="52"/>
                    <a:pt x="73" y="48"/>
                  </a:cubicBezTo>
                  <a:cubicBezTo>
                    <a:pt x="73" y="48"/>
                    <a:pt x="74" y="47"/>
                    <a:pt x="75" y="47"/>
                  </a:cubicBezTo>
                  <a:cubicBezTo>
                    <a:pt x="79" y="45"/>
                    <a:pt x="83" y="44"/>
                    <a:pt x="86" y="48"/>
                  </a:cubicBezTo>
                  <a:cubicBezTo>
                    <a:pt x="92" y="58"/>
                    <a:pt x="92" y="58"/>
                    <a:pt x="92" y="58"/>
                  </a:cubicBezTo>
                  <a:cubicBezTo>
                    <a:pt x="94" y="61"/>
                    <a:pt x="96" y="61"/>
                    <a:pt x="97" y="61"/>
                  </a:cubicBezTo>
                  <a:cubicBezTo>
                    <a:pt x="99" y="60"/>
                    <a:pt x="99" y="56"/>
                    <a:pt x="99" y="56"/>
                  </a:cubicBezTo>
                  <a:cubicBezTo>
                    <a:pt x="97" y="51"/>
                    <a:pt x="97" y="51"/>
                    <a:pt x="97" y="51"/>
                  </a:cubicBezTo>
                  <a:cubicBezTo>
                    <a:pt x="96" y="47"/>
                    <a:pt x="97" y="44"/>
                    <a:pt x="100" y="42"/>
                  </a:cubicBezTo>
                  <a:cubicBezTo>
                    <a:pt x="101" y="42"/>
                    <a:pt x="102" y="41"/>
                    <a:pt x="104" y="41"/>
                  </a:cubicBezTo>
                  <a:cubicBezTo>
                    <a:pt x="109" y="39"/>
                    <a:pt x="115" y="38"/>
                    <a:pt x="117" y="44"/>
                  </a:cubicBezTo>
                  <a:cubicBezTo>
                    <a:pt x="119" y="48"/>
                    <a:pt x="119" y="48"/>
                    <a:pt x="119" y="48"/>
                  </a:cubicBezTo>
                  <a:cubicBezTo>
                    <a:pt x="119" y="48"/>
                    <a:pt x="119" y="48"/>
                    <a:pt x="119" y="48"/>
                  </a:cubicBezTo>
                  <a:cubicBezTo>
                    <a:pt x="119" y="48"/>
                    <a:pt x="121" y="60"/>
                    <a:pt x="124" y="59"/>
                  </a:cubicBezTo>
                  <a:cubicBezTo>
                    <a:pt x="124" y="58"/>
                    <a:pt x="125" y="58"/>
                    <a:pt x="125" y="57"/>
                  </a:cubicBezTo>
                  <a:cubicBezTo>
                    <a:pt x="125" y="57"/>
                    <a:pt x="125" y="57"/>
                    <a:pt x="125" y="57"/>
                  </a:cubicBezTo>
                  <a:cubicBezTo>
                    <a:pt x="126" y="53"/>
                    <a:pt x="126" y="53"/>
                    <a:pt x="126" y="53"/>
                  </a:cubicBezTo>
                  <a:cubicBezTo>
                    <a:pt x="126" y="50"/>
                    <a:pt x="127" y="49"/>
                    <a:pt x="128" y="48"/>
                  </a:cubicBezTo>
                  <a:cubicBezTo>
                    <a:pt x="130" y="47"/>
                    <a:pt x="134" y="47"/>
                    <a:pt x="137" y="47"/>
                  </a:cubicBezTo>
                  <a:cubicBezTo>
                    <a:pt x="143" y="47"/>
                    <a:pt x="144" y="53"/>
                    <a:pt x="147" y="64"/>
                  </a:cubicBezTo>
                  <a:cubicBezTo>
                    <a:pt x="161" y="132"/>
                    <a:pt x="161" y="132"/>
                    <a:pt x="161" y="132"/>
                  </a:cubicBezTo>
                  <a:cubicBezTo>
                    <a:pt x="174" y="155"/>
                    <a:pt x="174" y="155"/>
                    <a:pt x="174" y="155"/>
                  </a:cubicBezTo>
                  <a:cubicBezTo>
                    <a:pt x="121" y="185"/>
                    <a:pt x="121" y="185"/>
                    <a:pt x="121" y="185"/>
                  </a:cubicBezTo>
                  <a:cubicBezTo>
                    <a:pt x="108" y="162"/>
                    <a:pt x="108" y="162"/>
                    <a:pt x="108" y="162"/>
                  </a:cubicBezTo>
                  <a:cubicBezTo>
                    <a:pt x="108" y="162"/>
                    <a:pt x="94" y="162"/>
                    <a:pt x="76" y="151"/>
                  </a:cubicBezTo>
                  <a:cubicBezTo>
                    <a:pt x="30" y="143"/>
                    <a:pt x="30" y="143"/>
                    <a:pt x="30" y="143"/>
                  </a:cubicBezTo>
                  <a:cubicBezTo>
                    <a:pt x="24" y="142"/>
                    <a:pt x="20" y="136"/>
                    <a:pt x="21" y="131"/>
                  </a:cubicBezTo>
                  <a:cubicBezTo>
                    <a:pt x="22" y="127"/>
                    <a:pt x="24" y="125"/>
                    <a:pt x="26" y="123"/>
                  </a:cubicBezTo>
                  <a:cubicBezTo>
                    <a:pt x="29" y="122"/>
                    <a:pt x="31" y="121"/>
                    <a:pt x="34" y="122"/>
                  </a:cubicBezTo>
                  <a:cubicBezTo>
                    <a:pt x="60" y="125"/>
                    <a:pt x="60" y="125"/>
                    <a:pt x="60" y="125"/>
                  </a:cubicBezTo>
                  <a:cubicBezTo>
                    <a:pt x="62" y="125"/>
                    <a:pt x="63" y="125"/>
                    <a:pt x="64" y="125"/>
                  </a:cubicBezTo>
                  <a:cubicBezTo>
                    <a:pt x="68" y="123"/>
                    <a:pt x="64" y="113"/>
                    <a:pt x="52" y="92"/>
                  </a:cubicBezTo>
                  <a:cubicBezTo>
                    <a:pt x="17" y="33"/>
                    <a:pt x="17" y="33"/>
                    <a:pt x="17" y="33"/>
                  </a:cubicBezTo>
                  <a:cubicBezTo>
                    <a:pt x="14" y="28"/>
                    <a:pt x="15" y="22"/>
                    <a:pt x="20" y="19"/>
                  </a:cubicBezTo>
                  <a:cubicBezTo>
                    <a:pt x="20" y="19"/>
                    <a:pt x="20" y="19"/>
                    <a:pt x="20" y="19"/>
                  </a:cubicBezTo>
                  <a:moveTo>
                    <a:pt x="13" y="7"/>
                  </a:moveTo>
                  <a:cubicBezTo>
                    <a:pt x="13" y="7"/>
                    <a:pt x="13" y="7"/>
                    <a:pt x="12" y="7"/>
                  </a:cubicBezTo>
                  <a:cubicBezTo>
                    <a:pt x="7" y="11"/>
                    <a:pt x="3" y="16"/>
                    <a:pt x="1" y="22"/>
                  </a:cubicBezTo>
                  <a:cubicBezTo>
                    <a:pt x="0" y="29"/>
                    <a:pt x="3" y="34"/>
                    <a:pt x="6" y="40"/>
                  </a:cubicBezTo>
                  <a:cubicBezTo>
                    <a:pt x="40" y="98"/>
                    <a:pt x="40" y="98"/>
                    <a:pt x="40" y="98"/>
                  </a:cubicBezTo>
                  <a:cubicBezTo>
                    <a:pt x="43" y="102"/>
                    <a:pt x="44" y="106"/>
                    <a:pt x="45" y="109"/>
                  </a:cubicBezTo>
                  <a:cubicBezTo>
                    <a:pt x="36" y="108"/>
                    <a:pt x="36" y="108"/>
                    <a:pt x="36" y="108"/>
                  </a:cubicBezTo>
                  <a:cubicBezTo>
                    <a:pt x="30" y="107"/>
                    <a:pt x="24" y="108"/>
                    <a:pt x="19" y="111"/>
                  </a:cubicBezTo>
                  <a:cubicBezTo>
                    <a:pt x="13" y="115"/>
                    <a:pt x="9" y="121"/>
                    <a:pt x="7" y="128"/>
                  </a:cubicBezTo>
                  <a:cubicBezTo>
                    <a:pt x="5" y="142"/>
                    <a:pt x="14" y="154"/>
                    <a:pt x="27" y="157"/>
                  </a:cubicBezTo>
                  <a:cubicBezTo>
                    <a:pt x="71" y="165"/>
                    <a:pt x="71" y="165"/>
                    <a:pt x="71" y="165"/>
                  </a:cubicBezTo>
                  <a:cubicBezTo>
                    <a:pt x="82" y="171"/>
                    <a:pt x="92" y="174"/>
                    <a:pt x="99" y="175"/>
                  </a:cubicBezTo>
                  <a:cubicBezTo>
                    <a:pt x="109" y="192"/>
                    <a:pt x="109" y="192"/>
                    <a:pt x="109" y="192"/>
                  </a:cubicBezTo>
                  <a:cubicBezTo>
                    <a:pt x="116" y="204"/>
                    <a:pt x="116" y="204"/>
                    <a:pt x="116" y="204"/>
                  </a:cubicBezTo>
                  <a:cubicBezTo>
                    <a:pt x="128" y="197"/>
                    <a:pt x="128" y="197"/>
                    <a:pt x="128" y="197"/>
                  </a:cubicBezTo>
                  <a:cubicBezTo>
                    <a:pt x="181" y="166"/>
                    <a:pt x="181" y="166"/>
                    <a:pt x="181" y="166"/>
                  </a:cubicBezTo>
                  <a:cubicBezTo>
                    <a:pt x="193" y="159"/>
                    <a:pt x="193" y="159"/>
                    <a:pt x="193" y="159"/>
                  </a:cubicBezTo>
                  <a:cubicBezTo>
                    <a:pt x="186" y="147"/>
                    <a:pt x="186" y="147"/>
                    <a:pt x="186" y="147"/>
                  </a:cubicBezTo>
                  <a:cubicBezTo>
                    <a:pt x="175" y="127"/>
                    <a:pt x="175" y="127"/>
                    <a:pt x="175" y="127"/>
                  </a:cubicBezTo>
                  <a:cubicBezTo>
                    <a:pt x="161" y="61"/>
                    <a:pt x="161" y="61"/>
                    <a:pt x="161" y="61"/>
                  </a:cubicBezTo>
                  <a:cubicBezTo>
                    <a:pt x="161" y="61"/>
                    <a:pt x="161" y="61"/>
                    <a:pt x="161" y="61"/>
                  </a:cubicBezTo>
                  <a:cubicBezTo>
                    <a:pt x="161" y="60"/>
                    <a:pt x="161" y="60"/>
                    <a:pt x="161" y="60"/>
                  </a:cubicBezTo>
                  <a:cubicBezTo>
                    <a:pt x="160" y="58"/>
                    <a:pt x="160" y="58"/>
                    <a:pt x="160" y="58"/>
                  </a:cubicBezTo>
                  <a:cubicBezTo>
                    <a:pt x="159" y="53"/>
                    <a:pt x="157" y="48"/>
                    <a:pt x="155" y="44"/>
                  </a:cubicBezTo>
                  <a:cubicBezTo>
                    <a:pt x="150" y="35"/>
                    <a:pt x="142" y="33"/>
                    <a:pt x="137" y="33"/>
                  </a:cubicBezTo>
                  <a:cubicBezTo>
                    <a:pt x="134" y="33"/>
                    <a:pt x="131" y="33"/>
                    <a:pt x="128" y="33"/>
                  </a:cubicBezTo>
                  <a:cubicBezTo>
                    <a:pt x="123" y="27"/>
                    <a:pt x="113" y="23"/>
                    <a:pt x="99" y="28"/>
                  </a:cubicBezTo>
                  <a:cubicBezTo>
                    <a:pt x="97" y="28"/>
                    <a:pt x="95" y="29"/>
                    <a:pt x="93" y="30"/>
                  </a:cubicBezTo>
                  <a:cubicBezTo>
                    <a:pt x="92" y="31"/>
                    <a:pt x="90" y="32"/>
                    <a:pt x="89" y="33"/>
                  </a:cubicBezTo>
                  <a:cubicBezTo>
                    <a:pt x="84" y="30"/>
                    <a:pt x="76" y="30"/>
                    <a:pt x="68" y="35"/>
                  </a:cubicBezTo>
                  <a:cubicBezTo>
                    <a:pt x="67" y="35"/>
                    <a:pt x="64" y="37"/>
                    <a:pt x="63" y="38"/>
                  </a:cubicBezTo>
                  <a:cubicBezTo>
                    <a:pt x="61" y="39"/>
                    <a:pt x="60" y="40"/>
                    <a:pt x="59" y="41"/>
                  </a:cubicBezTo>
                  <a:cubicBezTo>
                    <a:pt x="52" y="30"/>
                    <a:pt x="46" y="19"/>
                    <a:pt x="44" y="17"/>
                  </a:cubicBezTo>
                  <a:cubicBezTo>
                    <a:pt x="44" y="16"/>
                    <a:pt x="44" y="16"/>
                    <a:pt x="44" y="16"/>
                  </a:cubicBezTo>
                  <a:cubicBezTo>
                    <a:pt x="44" y="16"/>
                    <a:pt x="44" y="16"/>
                    <a:pt x="44" y="16"/>
                  </a:cubicBezTo>
                  <a:cubicBezTo>
                    <a:pt x="37" y="5"/>
                    <a:pt x="25" y="0"/>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40">
              <a:extLst>
                <a:ext uri="{FF2B5EF4-FFF2-40B4-BE49-F238E27FC236}">
                  <a16:creationId xmlns:a16="http://schemas.microsoft.com/office/drawing/2014/main" id="{A2B13456-F2EE-413C-B70B-5374FE47CD36}"/>
                </a:ext>
              </a:extLst>
            </p:cNvPr>
            <p:cNvSpPr>
              <a:spLocks noEditPoints="1"/>
            </p:cNvSpPr>
            <p:nvPr userDrawn="1"/>
          </p:nvSpPr>
          <p:spPr bwMode="auto">
            <a:xfrm rot="4136281">
              <a:off x="2834209" y="6251000"/>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9" name="Freeform 41">
              <a:extLst>
                <a:ext uri="{FF2B5EF4-FFF2-40B4-BE49-F238E27FC236}">
                  <a16:creationId xmlns:a16="http://schemas.microsoft.com/office/drawing/2014/main" id="{DEBAA31A-EC29-48DD-A0FB-9DB60E7E12E3}"/>
                </a:ext>
              </a:extLst>
            </p:cNvPr>
            <p:cNvSpPr>
              <a:spLocks noEditPoints="1"/>
            </p:cNvSpPr>
            <p:nvPr userDrawn="1"/>
          </p:nvSpPr>
          <p:spPr bwMode="auto">
            <a:xfrm rot="17800658">
              <a:off x="6209502" y="3207147"/>
              <a:ext cx="692150" cy="752475"/>
            </a:xfrm>
            <a:custGeom>
              <a:avLst/>
              <a:gdLst>
                <a:gd name="T0" fmla="*/ 132 w 184"/>
                <a:gd name="T1" fmla="*/ 44 h 200"/>
                <a:gd name="T2" fmla="*/ 52 w 184"/>
                <a:gd name="T3" fmla="*/ 44 h 200"/>
                <a:gd name="T4" fmla="*/ 52 w 184"/>
                <a:gd name="T5" fmla="*/ 25 h 200"/>
                <a:gd name="T6" fmla="*/ 132 w 184"/>
                <a:gd name="T7" fmla="*/ 25 h 200"/>
                <a:gd name="T8" fmla="*/ 132 w 184"/>
                <a:gd name="T9" fmla="*/ 44 h 200"/>
                <a:gd name="T10" fmla="*/ 52 w 184"/>
                <a:gd name="T11" fmla="*/ 0 h 200"/>
                <a:gd name="T12" fmla="*/ 132 w 184"/>
                <a:gd name="T13" fmla="*/ 0 h 200"/>
                <a:gd name="T14" fmla="*/ 132 w 184"/>
                <a:gd name="T15" fmla="*/ 16 h 200"/>
                <a:gd name="T16" fmla="*/ 52 w 184"/>
                <a:gd name="T17" fmla="*/ 16 h 200"/>
                <a:gd name="T18" fmla="*/ 52 w 184"/>
                <a:gd name="T19" fmla="*/ 0 h 200"/>
                <a:gd name="T20" fmla="*/ 52 w 184"/>
                <a:gd name="T21" fmla="*/ 52 h 200"/>
                <a:gd name="T22" fmla="*/ 132 w 184"/>
                <a:gd name="T23" fmla="*/ 52 h 200"/>
                <a:gd name="T24" fmla="*/ 132 w 184"/>
                <a:gd name="T25" fmla="*/ 85 h 200"/>
                <a:gd name="T26" fmla="*/ 184 w 184"/>
                <a:gd name="T27" fmla="*/ 85 h 200"/>
                <a:gd name="T28" fmla="*/ 92 w 184"/>
                <a:gd name="T29" fmla="*/ 162 h 200"/>
                <a:gd name="T30" fmla="*/ 0 w 184"/>
                <a:gd name="T31" fmla="*/ 85 h 200"/>
                <a:gd name="T32" fmla="*/ 52 w 184"/>
                <a:gd name="T33" fmla="*/ 85 h 200"/>
                <a:gd name="T34" fmla="*/ 52 w 184"/>
                <a:gd name="T35" fmla="*/ 52 h 200"/>
                <a:gd name="T36" fmla="*/ 9 w 184"/>
                <a:gd name="T37" fmla="*/ 168 h 200"/>
                <a:gd name="T38" fmla="*/ 174 w 184"/>
                <a:gd name="T39" fmla="*/ 168 h 200"/>
                <a:gd name="T40" fmla="*/ 183 w 184"/>
                <a:gd name="T41" fmla="*/ 177 h 200"/>
                <a:gd name="T42" fmla="*/ 183 w 184"/>
                <a:gd name="T43" fmla="*/ 191 h 200"/>
                <a:gd name="T44" fmla="*/ 174 w 184"/>
                <a:gd name="T45" fmla="*/ 200 h 200"/>
                <a:gd name="T46" fmla="*/ 9 w 184"/>
                <a:gd name="T47" fmla="*/ 200 h 200"/>
                <a:gd name="T48" fmla="*/ 0 w 184"/>
                <a:gd name="T49" fmla="*/ 191 h 200"/>
                <a:gd name="T50" fmla="*/ 0 w 184"/>
                <a:gd name="T51" fmla="*/ 177 h 200"/>
                <a:gd name="T52" fmla="*/ 9 w 184"/>
                <a:gd name="T53"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00">
                  <a:moveTo>
                    <a:pt x="132" y="44"/>
                  </a:moveTo>
                  <a:cubicBezTo>
                    <a:pt x="52" y="44"/>
                    <a:pt x="52" y="44"/>
                    <a:pt x="52" y="44"/>
                  </a:cubicBezTo>
                  <a:cubicBezTo>
                    <a:pt x="52" y="25"/>
                    <a:pt x="52" y="25"/>
                    <a:pt x="52" y="25"/>
                  </a:cubicBezTo>
                  <a:cubicBezTo>
                    <a:pt x="132" y="25"/>
                    <a:pt x="132" y="25"/>
                    <a:pt x="132" y="25"/>
                  </a:cubicBezTo>
                  <a:lnTo>
                    <a:pt x="132" y="44"/>
                  </a:lnTo>
                  <a:close/>
                  <a:moveTo>
                    <a:pt x="52" y="0"/>
                  </a:moveTo>
                  <a:cubicBezTo>
                    <a:pt x="132" y="0"/>
                    <a:pt x="132" y="0"/>
                    <a:pt x="132" y="0"/>
                  </a:cubicBezTo>
                  <a:cubicBezTo>
                    <a:pt x="132" y="16"/>
                    <a:pt x="132" y="16"/>
                    <a:pt x="132" y="16"/>
                  </a:cubicBezTo>
                  <a:cubicBezTo>
                    <a:pt x="52" y="16"/>
                    <a:pt x="52" y="16"/>
                    <a:pt x="52" y="16"/>
                  </a:cubicBezTo>
                  <a:lnTo>
                    <a:pt x="52" y="0"/>
                  </a:lnTo>
                  <a:close/>
                  <a:moveTo>
                    <a:pt x="52" y="52"/>
                  </a:moveTo>
                  <a:cubicBezTo>
                    <a:pt x="132" y="52"/>
                    <a:pt x="132" y="52"/>
                    <a:pt x="132" y="52"/>
                  </a:cubicBezTo>
                  <a:cubicBezTo>
                    <a:pt x="132" y="85"/>
                    <a:pt x="132" y="85"/>
                    <a:pt x="132" y="85"/>
                  </a:cubicBezTo>
                  <a:cubicBezTo>
                    <a:pt x="184" y="85"/>
                    <a:pt x="184" y="85"/>
                    <a:pt x="184" y="85"/>
                  </a:cubicBezTo>
                  <a:cubicBezTo>
                    <a:pt x="92" y="162"/>
                    <a:pt x="92" y="162"/>
                    <a:pt x="92" y="162"/>
                  </a:cubicBezTo>
                  <a:cubicBezTo>
                    <a:pt x="0" y="85"/>
                    <a:pt x="0" y="85"/>
                    <a:pt x="0" y="85"/>
                  </a:cubicBezTo>
                  <a:cubicBezTo>
                    <a:pt x="52" y="85"/>
                    <a:pt x="52" y="85"/>
                    <a:pt x="52" y="85"/>
                  </a:cubicBezTo>
                  <a:lnTo>
                    <a:pt x="52" y="52"/>
                  </a:lnTo>
                  <a:close/>
                  <a:moveTo>
                    <a:pt x="9" y="168"/>
                  </a:moveTo>
                  <a:cubicBezTo>
                    <a:pt x="174" y="168"/>
                    <a:pt x="174" y="168"/>
                    <a:pt x="174" y="168"/>
                  </a:cubicBezTo>
                  <a:cubicBezTo>
                    <a:pt x="179" y="168"/>
                    <a:pt x="183" y="172"/>
                    <a:pt x="183" y="177"/>
                  </a:cubicBezTo>
                  <a:cubicBezTo>
                    <a:pt x="183" y="191"/>
                    <a:pt x="183" y="191"/>
                    <a:pt x="183" y="191"/>
                  </a:cubicBezTo>
                  <a:cubicBezTo>
                    <a:pt x="183" y="196"/>
                    <a:pt x="179" y="200"/>
                    <a:pt x="174" y="200"/>
                  </a:cubicBezTo>
                  <a:cubicBezTo>
                    <a:pt x="9" y="200"/>
                    <a:pt x="9" y="200"/>
                    <a:pt x="9" y="200"/>
                  </a:cubicBezTo>
                  <a:cubicBezTo>
                    <a:pt x="4" y="200"/>
                    <a:pt x="0" y="196"/>
                    <a:pt x="0" y="191"/>
                  </a:cubicBezTo>
                  <a:cubicBezTo>
                    <a:pt x="0" y="177"/>
                    <a:pt x="0" y="177"/>
                    <a:pt x="0" y="177"/>
                  </a:cubicBezTo>
                  <a:cubicBezTo>
                    <a:pt x="0" y="172"/>
                    <a:pt x="4" y="168"/>
                    <a:pt x="9"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0" name="Freeform 43">
              <a:extLst>
                <a:ext uri="{FF2B5EF4-FFF2-40B4-BE49-F238E27FC236}">
                  <a16:creationId xmlns:a16="http://schemas.microsoft.com/office/drawing/2014/main" id="{484A3198-563E-49B2-8B94-359E6D8955E9}"/>
                </a:ext>
              </a:extLst>
            </p:cNvPr>
            <p:cNvSpPr>
              <a:spLocks/>
            </p:cNvSpPr>
            <p:nvPr userDrawn="1"/>
          </p:nvSpPr>
          <p:spPr bwMode="auto">
            <a:xfrm rot="5400000">
              <a:off x="11285330" y="5016889"/>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1" name="Freeform 44">
              <a:extLst>
                <a:ext uri="{FF2B5EF4-FFF2-40B4-BE49-F238E27FC236}">
                  <a16:creationId xmlns:a16="http://schemas.microsoft.com/office/drawing/2014/main" id="{849E0DF5-430B-4CB5-889D-25480728120F}"/>
                </a:ext>
              </a:extLst>
            </p:cNvPr>
            <p:cNvSpPr>
              <a:spLocks/>
            </p:cNvSpPr>
            <p:nvPr userDrawn="1"/>
          </p:nvSpPr>
          <p:spPr bwMode="auto">
            <a:xfrm>
              <a:off x="9845165" y="-83383"/>
              <a:ext cx="752475" cy="684213"/>
            </a:xfrm>
            <a:custGeom>
              <a:avLst/>
              <a:gdLst>
                <a:gd name="T0" fmla="*/ 218 w 474"/>
                <a:gd name="T1" fmla="*/ 0 h 431"/>
                <a:gd name="T2" fmla="*/ 474 w 474"/>
                <a:gd name="T3" fmla="*/ 215 h 431"/>
                <a:gd name="T4" fmla="*/ 218 w 474"/>
                <a:gd name="T5" fmla="*/ 431 h 431"/>
                <a:gd name="T6" fmla="*/ 218 w 474"/>
                <a:gd name="T7" fmla="*/ 303 h 431"/>
                <a:gd name="T8" fmla="*/ 0 w 474"/>
                <a:gd name="T9" fmla="*/ 303 h 431"/>
                <a:gd name="T10" fmla="*/ 0 w 474"/>
                <a:gd name="T11" fmla="*/ 130 h 431"/>
                <a:gd name="T12" fmla="*/ 218 w 474"/>
                <a:gd name="T13" fmla="*/ 130 h 431"/>
                <a:gd name="T14" fmla="*/ 218 w 474"/>
                <a:gd name="T15" fmla="*/ 0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431">
                  <a:moveTo>
                    <a:pt x="218" y="0"/>
                  </a:moveTo>
                  <a:lnTo>
                    <a:pt x="474" y="215"/>
                  </a:lnTo>
                  <a:lnTo>
                    <a:pt x="218" y="431"/>
                  </a:lnTo>
                  <a:lnTo>
                    <a:pt x="218" y="303"/>
                  </a:lnTo>
                  <a:lnTo>
                    <a:pt x="0" y="303"/>
                  </a:lnTo>
                  <a:lnTo>
                    <a:pt x="0" y="130"/>
                  </a:lnTo>
                  <a:lnTo>
                    <a:pt x="218" y="130"/>
                  </a:lnTo>
                  <a:lnTo>
                    <a:pt x="21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2" name="Freeform 45">
              <a:extLst>
                <a:ext uri="{FF2B5EF4-FFF2-40B4-BE49-F238E27FC236}">
                  <a16:creationId xmlns:a16="http://schemas.microsoft.com/office/drawing/2014/main" id="{BA4A0FAD-16FC-4723-B9D1-DE87DDAC8F30}"/>
                </a:ext>
              </a:extLst>
            </p:cNvPr>
            <p:cNvSpPr>
              <a:spLocks/>
            </p:cNvSpPr>
            <p:nvPr userDrawn="1"/>
          </p:nvSpPr>
          <p:spPr bwMode="auto">
            <a:xfrm>
              <a:off x="2945208" y="703944"/>
              <a:ext cx="818640" cy="820397"/>
            </a:xfrm>
            <a:custGeom>
              <a:avLst/>
              <a:gdLst>
                <a:gd name="T0" fmla="*/ 99 w 197"/>
                <a:gd name="T1" fmla="*/ 197 h 197"/>
                <a:gd name="T2" fmla="*/ 22 w 197"/>
                <a:gd name="T3" fmla="*/ 160 h 197"/>
                <a:gd name="T4" fmla="*/ 0 w 197"/>
                <a:gd name="T5" fmla="*/ 174 h 197"/>
                <a:gd name="T6" fmla="*/ 5 w 197"/>
                <a:gd name="T7" fmla="*/ 92 h 197"/>
                <a:gd name="T8" fmla="*/ 81 w 197"/>
                <a:gd name="T9" fmla="*/ 123 h 197"/>
                <a:gd name="T10" fmla="*/ 56 w 197"/>
                <a:gd name="T11" fmla="*/ 138 h 197"/>
                <a:gd name="T12" fmla="*/ 99 w 197"/>
                <a:gd name="T13" fmla="*/ 157 h 197"/>
                <a:gd name="T14" fmla="*/ 157 w 197"/>
                <a:gd name="T15" fmla="*/ 99 h 197"/>
                <a:gd name="T16" fmla="*/ 99 w 197"/>
                <a:gd name="T17" fmla="*/ 40 h 197"/>
                <a:gd name="T18" fmla="*/ 46 w 197"/>
                <a:gd name="T19" fmla="*/ 74 h 197"/>
                <a:gd name="T20" fmla="*/ 10 w 197"/>
                <a:gd name="T21" fmla="*/ 57 h 197"/>
                <a:gd name="T22" fmla="*/ 99 w 197"/>
                <a:gd name="T23" fmla="*/ 0 h 197"/>
                <a:gd name="T24" fmla="*/ 197 w 197"/>
                <a:gd name="T25" fmla="*/ 99 h 197"/>
                <a:gd name="T26" fmla="*/ 99 w 197"/>
                <a:gd name="T2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97">
                  <a:moveTo>
                    <a:pt x="99" y="197"/>
                  </a:moveTo>
                  <a:cubicBezTo>
                    <a:pt x="68" y="197"/>
                    <a:pt x="40" y="183"/>
                    <a:pt x="22" y="160"/>
                  </a:cubicBezTo>
                  <a:cubicBezTo>
                    <a:pt x="0" y="174"/>
                    <a:pt x="0" y="174"/>
                    <a:pt x="0" y="174"/>
                  </a:cubicBezTo>
                  <a:cubicBezTo>
                    <a:pt x="5" y="92"/>
                    <a:pt x="5" y="92"/>
                    <a:pt x="5" y="92"/>
                  </a:cubicBezTo>
                  <a:cubicBezTo>
                    <a:pt x="81" y="123"/>
                    <a:pt x="81" y="123"/>
                    <a:pt x="81" y="123"/>
                  </a:cubicBezTo>
                  <a:cubicBezTo>
                    <a:pt x="56" y="138"/>
                    <a:pt x="56" y="138"/>
                    <a:pt x="56" y="138"/>
                  </a:cubicBezTo>
                  <a:cubicBezTo>
                    <a:pt x="67" y="150"/>
                    <a:pt x="82" y="157"/>
                    <a:pt x="99" y="157"/>
                  </a:cubicBezTo>
                  <a:cubicBezTo>
                    <a:pt x="131" y="157"/>
                    <a:pt x="157" y="131"/>
                    <a:pt x="157" y="99"/>
                  </a:cubicBezTo>
                  <a:cubicBezTo>
                    <a:pt x="157" y="66"/>
                    <a:pt x="131" y="40"/>
                    <a:pt x="99" y="40"/>
                  </a:cubicBezTo>
                  <a:cubicBezTo>
                    <a:pt x="75" y="40"/>
                    <a:pt x="55" y="54"/>
                    <a:pt x="46" y="74"/>
                  </a:cubicBezTo>
                  <a:cubicBezTo>
                    <a:pt x="10" y="57"/>
                    <a:pt x="10" y="57"/>
                    <a:pt x="10" y="57"/>
                  </a:cubicBezTo>
                  <a:cubicBezTo>
                    <a:pt x="25" y="24"/>
                    <a:pt x="60" y="0"/>
                    <a:pt x="99" y="0"/>
                  </a:cubicBezTo>
                  <a:cubicBezTo>
                    <a:pt x="153" y="0"/>
                    <a:pt x="197" y="44"/>
                    <a:pt x="197" y="99"/>
                  </a:cubicBezTo>
                  <a:cubicBezTo>
                    <a:pt x="197" y="153"/>
                    <a:pt x="153" y="197"/>
                    <a:pt x="99" y="19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3" name="Freeform 46">
              <a:extLst>
                <a:ext uri="{FF2B5EF4-FFF2-40B4-BE49-F238E27FC236}">
                  <a16:creationId xmlns:a16="http://schemas.microsoft.com/office/drawing/2014/main" id="{E5F2D3F7-E34C-477F-8379-0E3E2179C3FD}"/>
                </a:ext>
              </a:extLst>
            </p:cNvPr>
            <p:cNvSpPr>
              <a:spLocks noEditPoints="1"/>
            </p:cNvSpPr>
            <p:nvPr userDrawn="1"/>
          </p:nvSpPr>
          <p:spPr bwMode="auto">
            <a:xfrm>
              <a:off x="6444726" y="150070"/>
              <a:ext cx="736600" cy="744538"/>
            </a:xfrm>
            <a:custGeom>
              <a:avLst/>
              <a:gdLst>
                <a:gd name="T0" fmla="*/ 115 w 196"/>
                <a:gd name="T1" fmla="*/ 73 h 198"/>
                <a:gd name="T2" fmla="*/ 134 w 196"/>
                <a:gd name="T3" fmla="*/ 56 h 198"/>
                <a:gd name="T4" fmla="*/ 95 w 196"/>
                <a:gd name="T5" fmla="*/ 40 h 198"/>
                <a:gd name="T6" fmla="*/ 39 w 196"/>
                <a:gd name="T7" fmla="*/ 83 h 198"/>
                <a:gd name="T8" fmla="*/ 0 w 196"/>
                <a:gd name="T9" fmla="*/ 73 h 198"/>
                <a:gd name="T10" fmla="*/ 94 w 196"/>
                <a:gd name="T11" fmla="*/ 0 h 198"/>
                <a:gd name="T12" fmla="*/ 163 w 196"/>
                <a:gd name="T13" fmla="*/ 29 h 198"/>
                <a:gd name="T14" fmla="*/ 182 w 196"/>
                <a:gd name="T15" fmla="*/ 13 h 198"/>
                <a:gd name="T16" fmla="*/ 196 w 196"/>
                <a:gd name="T17" fmla="*/ 95 h 198"/>
                <a:gd name="T18" fmla="*/ 115 w 196"/>
                <a:gd name="T19" fmla="*/ 73 h 198"/>
                <a:gd name="T20" fmla="*/ 61 w 196"/>
                <a:gd name="T21" fmla="*/ 142 h 198"/>
                <a:gd name="T22" fmla="*/ 101 w 196"/>
                <a:gd name="T23" fmla="*/ 158 h 198"/>
                <a:gd name="T24" fmla="*/ 157 w 196"/>
                <a:gd name="T25" fmla="*/ 115 h 198"/>
                <a:gd name="T26" fmla="*/ 196 w 196"/>
                <a:gd name="T27" fmla="*/ 125 h 198"/>
                <a:gd name="T28" fmla="*/ 101 w 196"/>
                <a:gd name="T29" fmla="*/ 198 h 198"/>
                <a:gd name="T30" fmla="*/ 32 w 196"/>
                <a:gd name="T31" fmla="*/ 169 h 198"/>
                <a:gd name="T32" fmla="*/ 14 w 196"/>
                <a:gd name="T33" fmla="*/ 185 h 198"/>
                <a:gd name="T34" fmla="*/ 0 w 196"/>
                <a:gd name="T35" fmla="*/ 103 h 198"/>
                <a:gd name="T36" fmla="*/ 81 w 196"/>
                <a:gd name="T37" fmla="*/ 125 h 198"/>
                <a:gd name="T38" fmla="*/ 61 w 196"/>
                <a:gd name="T39"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6" h="198">
                  <a:moveTo>
                    <a:pt x="115" y="73"/>
                  </a:moveTo>
                  <a:cubicBezTo>
                    <a:pt x="134" y="56"/>
                    <a:pt x="134" y="56"/>
                    <a:pt x="134" y="56"/>
                  </a:cubicBezTo>
                  <a:cubicBezTo>
                    <a:pt x="124" y="48"/>
                    <a:pt x="109" y="40"/>
                    <a:pt x="95" y="40"/>
                  </a:cubicBezTo>
                  <a:cubicBezTo>
                    <a:pt x="68" y="40"/>
                    <a:pt x="45" y="58"/>
                    <a:pt x="39" y="83"/>
                  </a:cubicBezTo>
                  <a:cubicBezTo>
                    <a:pt x="0" y="73"/>
                    <a:pt x="0" y="73"/>
                    <a:pt x="0" y="73"/>
                  </a:cubicBezTo>
                  <a:cubicBezTo>
                    <a:pt x="11" y="31"/>
                    <a:pt x="49" y="0"/>
                    <a:pt x="94" y="0"/>
                  </a:cubicBezTo>
                  <a:cubicBezTo>
                    <a:pt x="120" y="0"/>
                    <a:pt x="146" y="13"/>
                    <a:pt x="163" y="29"/>
                  </a:cubicBezTo>
                  <a:cubicBezTo>
                    <a:pt x="182" y="13"/>
                    <a:pt x="182" y="13"/>
                    <a:pt x="182" y="13"/>
                  </a:cubicBezTo>
                  <a:cubicBezTo>
                    <a:pt x="196" y="95"/>
                    <a:pt x="196" y="95"/>
                    <a:pt x="196" y="95"/>
                  </a:cubicBezTo>
                  <a:lnTo>
                    <a:pt x="115" y="73"/>
                  </a:lnTo>
                  <a:close/>
                  <a:moveTo>
                    <a:pt x="61" y="142"/>
                  </a:moveTo>
                  <a:cubicBezTo>
                    <a:pt x="71" y="150"/>
                    <a:pt x="87" y="158"/>
                    <a:pt x="101" y="158"/>
                  </a:cubicBezTo>
                  <a:cubicBezTo>
                    <a:pt x="128" y="158"/>
                    <a:pt x="151" y="140"/>
                    <a:pt x="157" y="115"/>
                  </a:cubicBezTo>
                  <a:cubicBezTo>
                    <a:pt x="196" y="125"/>
                    <a:pt x="196" y="125"/>
                    <a:pt x="196" y="125"/>
                  </a:cubicBezTo>
                  <a:cubicBezTo>
                    <a:pt x="185" y="167"/>
                    <a:pt x="147" y="198"/>
                    <a:pt x="101" y="198"/>
                  </a:cubicBezTo>
                  <a:cubicBezTo>
                    <a:pt x="76" y="198"/>
                    <a:pt x="50" y="185"/>
                    <a:pt x="32" y="169"/>
                  </a:cubicBezTo>
                  <a:cubicBezTo>
                    <a:pt x="14" y="185"/>
                    <a:pt x="14" y="185"/>
                    <a:pt x="14" y="185"/>
                  </a:cubicBezTo>
                  <a:cubicBezTo>
                    <a:pt x="0" y="103"/>
                    <a:pt x="0" y="103"/>
                    <a:pt x="0" y="103"/>
                  </a:cubicBezTo>
                  <a:cubicBezTo>
                    <a:pt x="81" y="125"/>
                    <a:pt x="81" y="125"/>
                    <a:pt x="81" y="125"/>
                  </a:cubicBezTo>
                  <a:lnTo>
                    <a:pt x="61" y="14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4" name="Freeform 53">
              <a:extLst>
                <a:ext uri="{FF2B5EF4-FFF2-40B4-BE49-F238E27FC236}">
                  <a16:creationId xmlns:a16="http://schemas.microsoft.com/office/drawing/2014/main" id="{2ECB0242-A597-4824-AC81-548869BE47E9}"/>
                </a:ext>
              </a:extLst>
            </p:cNvPr>
            <p:cNvSpPr>
              <a:spLocks noEditPoints="1"/>
            </p:cNvSpPr>
            <p:nvPr userDrawn="1"/>
          </p:nvSpPr>
          <p:spPr bwMode="auto">
            <a:xfrm rot="19348066">
              <a:off x="5190905" y="5189844"/>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5" name="Freeform 54">
              <a:extLst>
                <a:ext uri="{FF2B5EF4-FFF2-40B4-BE49-F238E27FC236}">
                  <a16:creationId xmlns:a16="http://schemas.microsoft.com/office/drawing/2014/main" id="{3FA2CC66-CF58-4754-9490-696E85A0E318}"/>
                </a:ext>
              </a:extLst>
            </p:cNvPr>
            <p:cNvSpPr>
              <a:spLocks noEditPoints="1"/>
            </p:cNvSpPr>
            <p:nvPr userDrawn="1"/>
          </p:nvSpPr>
          <p:spPr bwMode="auto">
            <a:xfrm>
              <a:off x="8003112" y="1787563"/>
              <a:ext cx="747712" cy="747713"/>
            </a:xfrm>
            <a:custGeom>
              <a:avLst/>
              <a:gdLst>
                <a:gd name="T0" fmla="*/ 99 w 199"/>
                <a:gd name="T1" fmla="*/ 0 h 199"/>
                <a:gd name="T2" fmla="*/ 199 w 199"/>
                <a:gd name="T3" fmla="*/ 100 h 199"/>
                <a:gd name="T4" fmla="*/ 99 w 199"/>
                <a:gd name="T5" fmla="*/ 199 h 199"/>
                <a:gd name="T6" fmla="*/ 0 w 199"/>
                <a:gd name="T7" fmla="*/ 100 h 199"/>
                <a:gd name="T8" fmla="*/ 99 w 199"/>
                <a:gd name="T9" fmla="*/ 0 h 199"/>
                <a:gd name="T10" fmla="*/ 99 w 199"/>
                <a:gd name="T11" fmla="*/ 166 h 199"/>
                <a:gd name="T12" fmla="*/ 158 w 199"/>
                <a:gd name="T13" fmla="*/ 129 h 199"/>
                <a:gd name="T14" fmla="*/ 134 w 199"/>
                <a:gd name="T15" fmla="*/ 118 h 199"/>
                <a:gd name="T16" fmla="*/ 99 w 199"/>
                <a:gd name="T17" fmla="*/ 140 h 199"/>
                <a:gd name="T18" fmla="*/ 60 w 199"/>
                <a:gd name="T19" fmla="*/ 101 h 199"/>
                <a:gd name="T20" fmla="*/ 99 w 199"/>
                <a:gd name="T21" fmla="*/ 63 h 199"/>
                <a:gd name="T22" fmla="*/ 127 w 199"/>
                <a:gd name="T23" fmla="*/ 75 h 199"/>
                <a:gd name="T24" fmla="*/ 111 w 199"/>
                <a:gd name="T25" fmla="*/ 85 h 199"/>
                <a:gd name="T26" fmla="*/ 161 w 199"/>
                <a:gd name="T27" fmla="*/ 105 h 199"/>
                <a:gd name="T28" fmla="*/ 164 w 199"/>
                <a:gd name="T29" fmla="*/ 51 h 199"/>
                <a:gd name="T30" fmla="*/ 150 w 199"/>
                <a:gd name="T31" fmla="*/ 61 h 199"/>
                <a:gd name="T32" fmla="*/ 99 w 199"/>
                <a:gd name="T33" fmla="*/ 36 h 199"/>
                <a:gd name="T34" fmla="*/ 34 w 199"/>
                <a:gd name="T35" fmla="*/ 101 h 199"/>
                <a:gd name="T36" fmla="*/ 99 w 199"/>
                <a:gd name="T37"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9">
                  <a:moveTo>
                    <a:pt x="99" y="0"/>
                  </a:moveTo>
                  <a:cubicBezTo>
                    <a:pt x="154" y="0"/>
                    <a:pt x="199" y="45"/>
                    <a:pt x="199" y="100"/>
                  </a:cubicBezTo>
                  <a:cubicBezTo>
                    <a:pt x="199" y="154"/>
                    <a:pt x="154" y="199"/>
                    <a:pt x="99" y="199"/>
                  </a:cubicBezTo>
                  <a:cubicBezTo>
                    <a:pt x="45" y="199"/>
                    <a:pt x="0" y="154"/>
                    <a:pt x="0" y="100"/>
                  </a:cubicBezTo>
                  <a:cubicBezTo>
                    <a:pt x="0" y="45"/>
                    <a:pt x="45" y="0"/>
                    <a:pt x="99" y="0"/>
                  </a:cubicBezTo>
                  <a:close/>
                  <a:moveTo>
                    <a:pt x="99" y="166"/>
                  </a:moveTo>
                  <a:cubicBezTo>
                    <a:pt x="125" y="166"/>
                    <a:pt x="147" y="151"/>
                    <a:pt x="158" y="129"/>
                  </a:cubicBezTo>
                  <a:cubicBezTo>
                    <a:pt x="134" y="118"/>
                    <a:pt x="134" y="118"/>
                    <a:pt x="134" y="118"/>
                  </a:cubicBezTo>
                  <a:cubicBezTo>
                    <a:pt x="128" y="131"/>
                    <a:pt x="114" y="140"/>
                    <a:pt x="99" y="140"/>
                  </a:cubicBezTo>
                  <a:cubicBezTo>
                    <a:pt x="78" y="140"/>
                    <a:pt x="60" y="123"/>
                    <a:pt x="60" y="101"/>
                  </a:cubicBezTo>
                  <a:cubicBezTo>
                    <a:pt x="60" y="80"/>
                    <a:pt x="78" y="63"/>
                    <a:pt x="99" y="63"/>
                  </a:cubicBezTo>
                  <a:cubicBezTo>
                    <a:pt x="110" y="63"/>
                    <a:pt x="120" y="67"/>
                    <a:pt x="127" y="75"/>
                  </a:cubicBezTo>
                  <a:cubicBezTo>
                    <a:pt x="111" y="85"/>
                    <a:pt x="111" y="85"/>
                    <a:pt x="111" y="85"/>
                  </a:cubicBezTo>
                  <a:cubicBezTo>
                    <a:pt x="161" y="105"/>
                    <a:pt x="161" y="105"/>
                    <a:pt x="161" y="105"/>
                  </a:cubicBezTo>
                  <a:cubicBezTo>
                    <a:pt x="164" y="51"/>
                    <a:pt x="164" y="51"/>
                    <a:pt x="164" y="51"/>
                  </a:cubicBezTo>
                  <a:cubicBezTo>
                    <a:pt x="150" y="61"/>
                    <a:pt x="150" y="61"/>
                    <a:pt x="150" y="61"/>
                  </a:cubicBezTo>
                  <a:cubicBezTo>
                    <a:pt x="138" y="46"/>
                    <a:pt x="119" y="36"/>
                    <a:pt x="99" y="36"/>
                  </a:cubicBezTo>
                  <a:cubicBezTo>
                    <a:pt x="63" y="36"/>
                    <a:pt x="34" y="65"/>
                    <a:pt x="34" y="101"/>
                  </a:cubicBezTo>
                  <a:cubicBezTo>
                    <a:pt x="34" y="137"/>
                    <a:pt x="63" y="166"/>
                    <a:pt x="99" y="1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6" name="Freeform 55">
              <a:extLst>
                <a:ext uri="{FF2B5EF4-FFF2-40B4-BE49-F238E27FC236}">
                  <a16:creationId xmlns:a16="http://schemas.microsoft.com/office/drawing/2014/main" id="{F72BA134-FFCD-4AF1-8C35-BC6D4F4D17AF}"/>
                </a:ext>
              </a:extLst>
            </p:cNvPr>
            <p:cNvSpPr>
              <a:spLocks noEditPoints="1"/>
            </p:cNvSpPr>
            <p:nvPr userDrawn="1"/>
          </p:nvSpPr>
          <p:spPr bwMode="auto">
            <a:xfrm>
              <a:off x="10848710" y="5440783"/>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6">
              <a:extLst>
                <a:ext uri="{FF2B5EF4-FFF2-40B4-BE49-F238E27FC236}">
                  <a16:creationId xmlns:a16="http://schemas.microsoft.com/office/drawing/2014/main" id="{7D87FFED-903C-4482-9BAF-8F205FACE8B9}"/>
                </a:ext>
              </a:extLst>
            </p:cNvPr>
            <p:cNvSpPr>
              <a:spLocks/>
            </p:cNvSpPr>
            <p:nvPr userDrawn="1"/>
          </p:nvSpPr>
          <p:spPr bwMode="auto">
            <a:xfrm rot="18910795">
              <a:off x="11427924" y="15247"/>
              <a:ext cx="754062" cy="741363"/>
            </a:xfrm>
            <a:custGeom>
              <a:avLst/>
              <a:gdLst>
                <a:gd name="T0" fmla="*/ 234 w 475"/>
                <a:gd name="T1" fmla="*/ 0 h 467"/>
                <a:gd name="T2" fmla="*/ 78 w 475"/>
                <a:gd name="T3" fmla="*/ 157 h 467"/>
                <a:gd name="T4" fmla="*/ 78 w 475"/>
                <a:gd name="T5" fmla="*/ 157 h 467"/>
                <a:gd name="T6" fmla="*/ 0 w 475"/>
                <a:gd name="T7" fmla="*/ 235 h 467"/>
                <a:gd name="T8" fmla="*/ 0 w 475"/>
                <a:gd name="T9" fmla="*/ 235 h 467"/>
                <a:gd name="T10" fmla="*/ 0 w 475"/>
                <a:gd name="T11" fmla="*/ 235 h 467"/>
                <a:gd name="T12" fmla="*/ 78 w 475"/>
                <a:gd name="T13" fmla="*/ 311 h 467"/>
                <a:gd name="T14" fmla="*/ 78 w 475"/>
                <a:gd name="T15" fmla="*/ 311 h 467"/>
                <a:gd name="T16" fmla="*/ 234 w 475"/>
                <a:gd name="T17" fmla="*/ 467 h 467"/>
                <a:gd name="T18" fmla="*/ 312 w 475"/>
                <a:gd name="T19" fmla="*/ 389 h 467"/>
                <a:gd name="T20" fmla="*/ 210 w 475"/>
                <a:gd name="T21" fmla="*/ 290 h 467"/>
                <a:gd name="T22" fmla="*/ 475 w 475"/>
                <a:gd name="T23" fmla="*/ 290 h 467"/>
                <a:gd name="T24" fmla="*/ 475 w 475"/>
                <a:gd name="T25" fmla="*/ 185 h 467"/>
                <a:gd name="T26" fmla="*/ 210 w 475"/>
                <a:gd name="T27" fmla="*/ 185 h 467"/>
                <a:gd name="T28" fmla="*/ 312 w 475"/>
                <a:gd name="T29" fmla="*/ 79 h 467"/>
                <a:gd name="T30" fmla="*/ 234 w 475"/>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467">
                  <a:moveTo>
                    <a:pt x="234" y="0"/>
                  </a:moveTo>
                  <a:lnTo>
                    <a:pt x="78" y="157"/>
                  </a:lnTo>
                  <a:lnTo>
                    <a:pt x="78" y="157"/>
                  </a:lnTo>
                  <a:lnTo>
                    <a:pt x="0" y="235"/>
                  </a:lnTo>
                  <a:lnTo>
                    <a:pt x="0" y="235"/>
                  </a:lnTo>
                  <a:lnTo>
                    <a:pt x="0" y="235"/>
                  </a:lnTo>
                  <a:lnTo>
                    <a:pt x="78" y="311"/>
                  </a:lnTo>
                  <a:lnTo>
                    <a:pt x="78" y="311"/>
                  </a:lnTo>
                  <a:lnTo>
                    <a:pt x="234" y="467"/>
                  </a:lnTo>
                  <a:lnTo>
                    <a:pt x="312" y="389"/>
                  </a:lnTo>
                  <a:lnTo>
                    <a:pt x="210" y="290"/>
                  </a:lnTo>
                  <a:lnTo>
                    <a:pt x="475" y="290"/>
                  </a:lnTo>
                  <a:lnTo>
                    <a:pt x="475" y="185"/>
                  </a:lnTo>
                  <a:lnTo>
                    <a:pt x="210" y="185"/>
                  </a:lnTo>
                  <a:lnTo>
                    <a:pt x="312" y="79"/>
                  </a:lnTo>
                  <a:lnTo>
                    <a:pt x="23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8" name="Freeform 57">
              <a:extLst>
                <a:ext uri="{FF2B5EF4-FFF2-40B4-BE49-F238E27FC236}">
                  <a16:creationId xmlns:a16="http://schemas.microsoft.com/office/drawing/2014/main" id="{AEF1417C-9DDE-4E11-A817-F3DE2EC30761}"/>
                </a:ext>
              </a:extLst>
            </p:cNvPr>
            <p:cNvSpPr>
              <a:spLocks/>
            </p:cNvSpPr>
            <p:nvPr userDrawn="1"/>
          </p:nvSpPr>
          <p:spPr bwMode="auto">
            <a:xfrm rot="19087588">
              <a:off x="193920" y="5083603"/>
              <a:ext cx="747712" cy="741363"/>
            </a:xfrm>
            <a:custGeom>
              <a:avLst/>
              <a:gdLst>
                <a:gd name="T0" fmla="*/ 237 w 471"/>
                <a:gd name="T1" fmla="*/ 0 h 467"/>
                <a:gd name="T2" fmla="*/ 393 w 471"/>
                <a:gd name="T3" fmla="*/ 157 h 467"/>
                <a:gd name="T4" fmla="*/ 393 w 471"/>
                <a:gd name="T5" fmla="*/ 157 h 467"/>
                <a:gd name="T6" fmla="*/ 471 w 471"/>
                <a:gd name="T7" fmla="*/ 235 h 467"/>
                <a:gd name="T8" fmla="*/ 471 w 471"/>
                <a:gd name="T9" fmla="*/ 235 h 467"/>
                <a:gd name="T10" fmla="*/ 471 w 471"/>
                <a:gd name="T11" fmla="*/ 235 h 467"/>
                <a:gd name="T12" fmla="*/ 393 w 471"/>
                <a:gd name="T13" fmla="*/ 311 h 467"/>
                <a:gd name="T14" fmla="*/ 393 w 471"/>
                <a:gd name="T15" fmla="*/ 311 h 467"/>
                <a:gd name="T16" fmla="*/ 237 w 471"/>
                <a:gd name="T17" fmla="*/ 467 h 467"/>
                <a:gd name="T18" fmla="*/ 161 w 471"/>
                <a:gd name="T19" fmla="*/ 389 h 467"/>
                <a:gd name="T20" fmla="*/ 260 w 471"/>
                <a:gd name="T21" fmla="*/ 290 h 467"/>
                <a:gd name="T22" fmla="*/ 0 w 471"/>
                <a:gd name="T23" fmla="*/ 290 h 467"/>
                <a:gd name="T24" fmla="*/ 0 w 471"/>
                <a:gd name="T25" fmla="*/ 185 h 467"/>
                <a:gd name="T26" fmla="*/ 260 w 471"/>
                <a:gd name="T27" fmla="*/ 185 h 467"/>
                <a:gd name="T28" fmla="*/ 161 w 471"/>
                <a:gd name="T29" fmla="*/ 79 h 467"/>
                <a:gd name="T30" fmla="*/ 237 w 471"/>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467">
                  <a:moveTo>
                    <a:pt x="237" y="0"/>
                  </a:moveTo>
                  <a:lnTo>
                    <a:pt x="393" y="157"/>
                  </a:lnTo>
                  <a:lnTo>
                    <a:pt x="393" y="157"/>
                  </a:lnTo>
                  <a:lnTo>
                    <a:pt x="471" y="235"/>
                  </a:lnTo>
                  <a:lnTo>
                    <a:pt x="471" y="235"/>
                  </a:lnTo>
                  <a:lnTo>
                    <a:pt x="471" y="235"/>
                  </a:lnTo>
                  <a:lnTo>
                    <a:pt x="393" y="311"/>
                  </a:lnTo>
                  <a:lnTo>
                    <a:pt x="393" y="311"/>
                  </a:lnTo>
                  <a:lnTo>
                    <a:pt x="237" y="467"/>
                  </a:lnTo>
                  <a:lnTo>
                    <a:pt x="161" y="389"/>
                  </a:lnTo>
                  <a:lnTo>
                    <a:pt x="260" y="290"/>
                  </a:lnTo>
                  <a:lnTo>
                    <a:pt x="0" y="290"/>
                  </a:lnTo>
                  <a:lnTo>
                    <a:pt x="0" y="185"/>
                  </a:lnTo>
                  <a:lnTo>
                    <a:pt x="260" y="185"/>
                  </a:lnTo>
                  <a:lnTo>
                    <a:pt x="161" y="79"/>
                  </a:lnTo>
                  <a:lnTo>
                    <a:pt x="23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9" name="Freeform 60">
              <a:extLst>
                <a:ext uri="{FF2B5EF4-FFF2-40B4-BE49-F238E27FC236}">
                  <a16:creationId xmlns:a16="http://schemas.microsoft.com/office/drawing/2014/main" id="{A18BDF3C-D67F-4440-9617-66DA7DAA0450}"/>
                </a:ext>
              </a:extLst>
            </p:cNvPr>
            <p:cNvSpPr>
              <a:spLocks noEditPoints="1"/>
            </p:cNvSpPr>
            <p:nvPr userDrawn="1"/>
          </p:nvSpPr>
          <p:spPr bwMode="auto">
            <a:xfrm>
              <a:off x="9726532" y="1262204"/>
              <a:ext cx="584398" cy="616937"/>
            </a:xfrm>
            <a:custGeom>
              <a:avLst/>
              <a:gdLst>
                <a:gd name="T0" fmla="*/ 239 w 449"/>
                <a:gd name="T1" fmla="*/ 190 h 474"/>
                <a:gd name="T2" fmla="*/ 286 w 449"/>
                <a:gd name="T3" fmla="*/ 237 h 474"/>
                <a:gd name="T4" fmla="*/ 49 w 449"/>
                <a:gd name="T5" fmla="*/ 474 h 474"/>
                <a:gd name="T6" fmla="*/ 0 w 449"/>
                <a:gd name="T7" fmla="*/ 427 h 474"/>
                <a:gd name="T8" fmla="*/ 191 w 449"/>
                <a:gd name="T9" fmla="*/ 237 h 474"/>
                <a:gd name="T10" fmla="*/ 0 w 449"/>
                <a:gd name="T11" fmla="*/ 47 h 474"/>
                <a:gd name="T12" fmla="*/ 47 w 449"/>
                <a:gd name="T13" fmla="*/ 0 h 474"/>
                <a:gd name="T14" fmla="*/ 239 w 449"/>
                <a:gd name="T15" fmla="*/ 190 h 474"/>
                <a:gd name="T16" fmla="*/ 239 w 449"/>
                <a:gd name="T17" fmla="*/ 190 h 474"/>
                <a:gd name="T18" fmla="*/ 355 w 449"/>
                <a:gd name="T19" fmla="*/ 237 h 474"/>
                <a:gd name="T20" fmla="*/ 165 w 449"/>
                <a:gd name="T21" fmla="*/ 47 h 474"/>
                <a:gd name="T22" fmla="*/ 213 w 449"/>
                <a:gd name="T23" fmla="*/ 0 h 474"/>
                <a:gd name="T24" fmla="*/ 402 w 449"/>
                <a:gd name="T25" fmla="*/ 190 h 474"/>
                <a:gd name="T26" fmla="*/ 402 w 449"/>
                <a:gd name="T27" fmla="*/ 190 h 474"/>
                <a:gd name="T28" fmla="*/ 449 w 449"/>
                <a:gd name="T29" fmla="*/ 237 h 474"/>
                <a:gd name="T30" fmla="*/ 213 w 449"/>
                <a:gd name="T31" fmla="*/ 474 h 474"/>
                <a:gd name="T32" fmla="*/ 165 w 449"/>
                <a:gd name="T33" fmla="*/ 427 h 474"/>
                <a:gd name="T34" fmla="*/ 355 w 449"/>
                <a:gd name="T35" fmla="*/ 2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474">
                  <a:moveTo>
                    <a:pt x="239" y="190"/>
                  </a:moveTo>
                  <a:lnTo>
                    <a:pt x="286" y="237"/>
                  </a:lnTo>
                  <a:lnTo>
                    <a:pt x="49" y="474"/>
                  </a:lnTo>
                  <a:lnTo>
                    <a:pt x="0" y="427"/>
                  </a:lnTo>
                  <a:lnTo>
                    <a:pt x="191" y="237"/>
                  </a:lnTo>
                  <a:lnTo>
                    <a:pt x="0" y="47"/>
                  </a:lnTo>
                  <a:lnTo>
                    <a:pt x="47" y="0"/>
                  </a:lnTo>
                  <a:lnTo>
                    <a:pt x="239" y="190"/>
                  </a:lnTo>
                  <a:lnTo>
                    <a:pt x="239" y="190"/>
                  </a:lnTo>
                  <a:close/>
                  <a:moveTo>
                    <a:pt x="355" y="237"/>
                  </a:moveTo>
                  <a:lnTo>
                    <a:pt x="165" y="47"/>
                  </a:lnTo>
                  <a:lnTo>
                    <a:pt x="213" y="0"/>
                  </a:lnTo>
                  <a:lnTo>
                    <a:pt x="402" y="190"/>
                  </a:lnTo>
                  <a:lnTo>
                    <a:pt x="402" y="190"/>
                  </a:lnTo>
                  <a:lnTo>
                    <a:pt x="449" y="237"/>
                  </a:lnTo>
                  <a:lnTo>
                    <a:pt x="213" y="474"/>
                  </a:lnTo>
                  <a:lnTo>
                    <a:pt x="165" y="427"/>
                  </a:lnTo>
                  <a:lnTo>
                    <a:pt x="355" y="23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0" name="Freeform 63">
              <a:extLst>
                <a:ext uri="{FF2B5EF4-FFF2-40B4-BE49-F238E27FC236}">
                  <a16:creationId xmlns:a16="http://schemas.microsoft.com/office/drawing/2014/main" id="{2D0BB7C6-DC4A-43D2-848A-9772354CEDD8}"/>
                </a:ext>
              </a:extLst>
            </p:cNvPr>
            <p:cNvSpPr>
              <a:spLocks noEditPoints="1"/>
            </p:cNvSpPr>
            <p:nvPr userDrawn="1"/>
          </p:nvSpPr>
          <p:spPr bwMode="auto">
            <a:xfrm>
              <a:off x="11507750" y="5681358"/>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1" name="Freeform 70">
              <a:extLst>
                <a:ext uri="{FF2B5EF4-FFF2-40B4-BE49-F238E27FC236}">
                  <a16:creationId xmlns:a16="http://schemas.microsoft.com/office/drawing/2014/main" id="{2D4426C4-5594-40BF-A00F-9E2AB8618270}"/>
                </a:ext>
              </a:extLst>
            </p:cNvPr>
            <p:cNvSpPr>
              <a:spLocks noEditPoints="1"/>
            </p:cNvSpPr>
            <p:nvPr userDrawn="1"/>
          </p:nvSpPr>
          <p:spPr bwMode="auto">
            <a:xfrm rot="2321078">
              <a:off x="6751607" y="4855414"/>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2" name="Freeform 71">
              <a:extLst>
                <a:ext uri="{FF2B5EF4-FFF2-40B4-BE49-F238E27FC236}">
                  <a16:creationId xmlns:a16="http://schemas.microsoft.com/office/drawing/2014/main" id="{587345F2-F2AC-4E6C-B74A-14351DD8FA02}"/>
                </a:ext>
              </a:extLst>
            </p:cNvPr>
            <p:cNvSpPr>
              <a:spLocks noEditPoints="1"/>
            </p:cNvSpPr>
            <p:nvPr userDrawn="1"/>
          </p:nvSpPr>
          <p:spPr bwMode="auto">
            <a:xfrm>
              <a:off x="8287435" y="4726512"/>
              <a:ext cx="668338" cy="741363"/>
            </a:xfrm>
            <a:custGeom>
              <a:avLst/>
              <a:gdLst>
                <a:gd name="T0" fmla="*/ 157 w 178"/>
                <a:gd name="T1" fmla="*/ 53 h 197"/>
                <a:gd name="T2" fmla="*/ 125 w 178"/>
                <a:gd name="T3" fmla="*/ 21 h 197"/>
                <a:gd name="T4" fmla="*/ 141 w 178"/>
                <a:gd name="T5" fmla="*/ 5 h 197"/>
                <a:gd name="T6" fmla="*/ 160 w 178"/>
                <a:gd name="T7" fmla="*/ 5 h 197"/>
                <a:gd name="T8" fmla="*/ 173 w 178"/>
                <a:gd name="T9" fmla="*/ 18 h 197"/>
                <a:gd name="T10" fmla="*/ 173 w 178"/>
                <a:gd name="T11" fmla="*/ 37 h 197"/>
                <a:gd name="T12" fmla="*/ 157 w 178"/>
                <a:gd name="T13" fmla="*/ 53 h 197"/>
                <a:gd name="T14" fmla="*/ 65 w 178"/>
                <a:gd name="T15" fmla="*/ 144 h 197"/>
                <a:gd name="T16" fmla="*/ 33 w 178"/>
                <a:gd name="T17" fmla="*/ 113 h 197"/>
                <a:gd name="T18" fmla="*/ 119 w 178"/>
                <a:gd name="T19" fmla="*/ 28 h 197"/>
                <a:gd name="T20" fmla="*/ 151 w 178"/>
                <a:gd name="T21" fmla="*/ 59 h 197"/>
                <a:gd name="T22" fmla="*/ 65 w 178"/>
                <a:gd name="T23" fmla="*/ 144 h 197"/>
                <a:gd name="T24" fmla="*/ 8 w 178"/>
                <a:gd name="T25" fmla="*/ 170 h 197"/>
                <a:gd name="T26" fmla="*/ 27 w 178"/>
                <a:gd name="T27" fmla="*/ 119 h 197"/>
                <a:gd name="T28" fmla="*/ 59 w 178"/>
                <a:gd name="T29" fmla="*/ 150 h 197"/>
                <a:gd name="T30" fmla="*/ 8 w 178"/>
                <a:gd name="T31" fmla="*/ 170 h 197"/>
                <a:gd name="T32" fmla="*/ 150 w 178"/>
                <a:gd name="T33" fmla="*/ 181 h 197"/>
                <a:gd name="T34" fmla="*/ 158 w 178"/>
                <a:gd name="T35" fmla="*/ 189 h 197"/>
                <a:gd name="T36" fmla="*/ 150 w 178"/>
                <a:gd name="T37" fmla="*/ 197 h 197"/>
                <a:gd name="T38" fmla="*/ 8 w 178"/>
                <a:gd name="T39" fmla="*/ 197 h 197"/>
                <a:gd name="T40" fmla="*/ 0 w 178"/>
                <a:gd name="T41" fmla="*/ 189 h 197"/>
                <a:gd name="T42" fmla="*/ 8 w 178"/>
                <a:gd name="T43" fmla="*/ 181 h 197"/>
                <a:gd name="T44" fmla="*/ 150 w 178"/>
                <a:gd name="T45" fmla="*/ 18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7">
                  <a:moveTo>
                    <a:pt x="157" y="53"/>
                  </a:moveTo>
                  <a:cubicBezTo>
                    <a:pt x="125" y="21"/>
                    <a:pt x="125" y="21"/>
                    <a:pt x="125" y="21"/>
                  </a:cubicBezTo>
                  <a:cubicBezTo>
                    <a:pt x="141" y="5"/>
                    <a:pt x="141" y="5"/>
                    <a:pt x="141" y="5"/>
                  </a:cubicBezTo>
                  <a:cubicBezTo>
                    <a:pt x="146" y="0"/>
                    <a:pt x="155" y="0"/>
                    <a:pt x="160" y="5"/>
                  </a:cubicBezTo>
                  <a:cubicBezTo>
                    <a:pt x="173" y="18"/>
                    <a:pt x="173" y="18"/>
                    <a:pt x="173" y="18"/>
                  </a:cubicBezTo>
                  <a:cubicBezTo>
                    <a:pt x="178" y="23"/>
                    <a:pt x="178" y="32"/>
                    <a:pt x="173" y="37"/>
                  </a:cubicBezTo>
                  <a:lnTo>
                    <a:pt x="157" y="53"/>
                  </a:lnTo>
                  <a:close/>
                  <a:moveTo>
                    <a:pt x="65" y="144"/>
                  </a:moveTo>
                  <a:cubicBezTo>
                    <a:pt x="33" y="113"/>
                    <a:pt x="33" y="113"/>
                    <a:pt x="33" y="113"/>
                  </a:cubicBezTo>
                  <a:cubicBezTo>
                    <a:pt x="119" y="28"/>
                    <a:pt x="119" y="28"/>
                    <a:pt x="119" y="28"/>
                  </a:cubicBezTo>
                  <a:cubicBezTo>
                    <a:pt x="151" y="59"/>
                    <a:pt x="151" y="59"/>
                    <a:pt x="151" y="59"/>
                  </a:cubicBezTo>
                  <a:lnTo>
                    <a:pt x="65" y="144"/>
                  </a:lnTo>
                  <a:close/>
                  <a:moveTo>
                    <a:pt x="8" y="170"/>
                  </a:moveTo>
                  <a:cubicBezTo>
                    <a:pt x="27" y="119"/>
                    <a:pt x="27" y="119"/>
                    <a:pt x="27" y="119"/>
                  </a:cubicBezTo>
                  <a:cubicBezTo>
                    <a:pt x="59" y="150"/>
                    <a:pt x="59" y="150"/>
                    <a:pt x="59" y="150"/>
                  </a:cubicBezTo>
                  <a:lnTo>
                    <a:pt x="8" y="170"/>
                  </a:lnTo>
                  <a:close/>
                  <a:moveTo>
                    <a:pt x="150" y="181"/>
                  </a:moveTo>
                  <a:cubicBezTo>
                    <a:pt x="154" y="181"/>
                    <a:pt x="158" y="185"/>
                    <a:pt x="158" y="189"/>
                  </a:cubicBezTo>
                  <a:cubicBezTo>
                    <a:pt x="158" y="194"/>
                    <a:pt x="154" y="197"/>
                    <a:pt x="150" y="197"/>
                  </a:cubicBezTo>
                  <a:cubicBezTo>
                    <a:pt x="8" y="197"/>
                    <a:pt x="8" y="197"/>
                    <a:pt x="8" y="197"/>
                  </a:cubicBezTo>
                  <a:cubicBezTo>
                    <a:pt x="4" y="197"/>
                    <a:pt x="0" y="194"/>
                    <a:pt x="0" y="189"/>
                  </a:cubicBezTo>
                  <a:cubicBezTo>
                    <a:pt x="0" y="185"/>
                    <a:pt x="4" y="181"/>
                    <a:pt x="8" y="181"/>
                  </a:cubicBezTo>
                  <a:lnTo>
                    <a:pt x="150" y="1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3" name="Freeform 72">
              <a:extLst>
                <a:ext uri="{FF2B5EF4-FFF2-40B4-BE49-F238E27FC236}">
                  <a16:creationId xmlns:a16="http://schemas.microsoft.com/office/drawing/2014/main" id="{D67505E9-B05E-43A0-A32C-6BDF7E4AD07E}"/>
                </a:ext>
              </a:extLst>
            </p:cNvPr>
            <p:cNvSpPr>
              <a:spLocks noEditPoints="1"/>
            </p:cNvSpPr>
            <p:nvPr userDrawn="1"/>
          </p:nvSpPr>
          <p:spPr bwMode="auto">
            <a:xfrm rot="3251596">
              <a:off x="-8378" y="6098394"/>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4" name="Freeform 73">
              <a:extLst>
                <a:ext uri="{FF2B5EF4-FFF2-40B4-BE49-F238E27FC236}">
                  <a16:creationId xmlns:a16="http://schemas.microsoft.com/office/drawing/2014/main" id="{4B469D2A-1946-465F-A802-F826F3CFEA23}"/>
                </a:ext>
              </a:extLst>
            </p:cNvPr>
            <p:cNvSpPr>
              <a:spLocks noEditPoints="1"/>
            </p:cNvSpPr>
            <p:nvPr userDrawn="1"/>
          </p:nvSpPr>
          <p:spPr bwMode="auto">
            <a:xfrm>
              <a:off x="8089464" y="3905155"/>
              <a:ext cx="752475" cy="700088"/>
            </a:xfrm>
            <a:custGeom>
              <a:avLst/>
              <a:gdLst>
                <a:gd name="T0" fmla="*/ 184 w 200"/>
                <a:gd name="T1" fmla="*/ 100 h 186"/>
                <a:gd name="T2" fmla="*/ 184 w 200"/>
                <a:gd name="T3" fmla="*/ 56 h 186"/>
                <a:gd name="T4" fmla="*/ 145 w 200"/>
                <a:gd name="T5" fmla="*/ 90 h 186"/>
                <a:gd name="T6" fmla="*/ 100 w 200"/>
                <a:gd name="T7" fmla="*/ 129 h 186"/>
                <a:gd name="T8" fmla="*/ 69 w 200"/>
                <a:gd name="T9" fmla="*/ 103 h 186"/>
                <a:gd name="T10" fmla="*/ 18 w 200"/>
                <a:gd name="T11" fmla="*/ 148 h 186"/>
                <a:gd name="T12" fmla="*/ 36 w 200"/>
                <a:gd name="T13" fmla="*/ 160 h 186"/>
                <a:gd name="T14" fmla="*/ 109 w 200"/>
                <a:gd name="T15" fmla="*/ 160 h 186"/>
                <a:gd name="T16" fmla="*/ 121 w 200"/>
                <a:gd name="T17" fmla="*/ 176 h 186"/>
                <a:gd name="T18" fmla="*/ 20 w 200"/>
                <a:gd name="T19" fmla="*/ 176 h 186"/>
                <a:gd name="T20" fmla="*/ 0 w 200"/>
                <a:gd name="T21" fmla="*/ 156 h 186"/>
                <a:gd name="T22" fmla="*/ 0 w 200"/>
                <a:gd name="T23" fmla="*/ 20 h 186"/>
                <a:gd name="T24" fmla="*/ 20 w 200"/>
                <a:gd name="T25" fmla="*/ 0 h 186"/>
                <a:gd name="T26" fmla="*/ 180 w 200"/>
                <a:gd name="T27" fmla="*/ 0 h 186"/>
                <a:gd name="T28" fmla="*/ 200 w 200"/>
                <a:gd name="T29" fmla="*/ 20 h 186"/>
                <a:gd name="T30" fmla="*/ 200 w 200"/>
                <a:gd name="T31" fmla="*/ 119 h 186"/>
                <a:gd name="T32" fmla="*/ 184 w 200"/>
                <a:gd name="T33" fmla="*/ 100 h 186"/>
                <a:gd name="T34" fmla="*/ 16 w 200"/>
                <a:gd name="T35" fmla="*/ 126 h 186"/>
                <a:gd name="T36" fmla="*/ 55 w 200"/>
                <a:gd name="T37" fmla="*/ 90 h 186"/>
                <a:gd name="T38" fmla="*/ 16 w 200"/>
                <a:gd name="T39" fmla="*/ 55 h 186"/>
                <a:gd name="T40" fmla="*/ 16 w 200"/>
                <a:gd name="T41" fmla="*/ 126 h 186"/>
                <a:gd name="T42" fmla="*/ 164 w 200"/>
                <a:gd name="T43" fmla="*/ 16 h 186"/>
                <a:gd name="T44" fmla="*/ 36 w 200"/>
                <a:gd name="T45" fmla="*/ 16 h 186"/>
                <a:gd name="T46" fmla="*/ 16 w 200"/>
                <a:gd name="T47" fmla="*/ 31 h 186"/>
                <a:gd name="T48" fmla="*/ 100 w 200"/>
                <a:gd name="T49" fmla="*/ 106 h 186"/>
                <a:gd name="T50" fmla="*/ 184 w 200"/>
                <a:gd name="T51" fmla="*/ 33 h 186"/>
                <a:gd name="T52" fmla="*/ 164 w 200"/>
                <a:gd name="T53" fmla="*/ 16 h 186"/>
                <a:gd name="T54" fmla="*/ 160 w 200"/>
                <a:gd name="T55" fmla="*/ 106 h 186"/>
                <a:gd name="T56" fmla="*/ 200 w 200"/>
                <a:gd name="T57" fmla="*/ 146 h 186"/>
                <a:gd name="T58" fmla="*/ 160 w 200"/>
                <a:gd name="T59" fmla="*/ 186 h 186"/>
                <a:gd name="T60" fmla="*/ 120 w 200"/>
                <a:gd name="T61" fmla="*/ 146 h 186"/>
                <a:gd name="T62" fmla="*/ 160 w 200"/>
                <a:gd name="T63" fmla="*/ 106 h 186"/>
                <a:gd name="T64" fmla="*/ 152 w 200"/>
                <a:gd name="T65" fmla="*/ 176 h 186"/>
                <a:gd name="T66" fmla="*/ 168 w 200"/>
                <a:gd name="T67" fmla="*/ 176 h 186"/>
                <a:gd name="T68" fmla="*/ 168 w 200"/>
                <a:gd name="T69" fmla="*/ 163 h 186"/>
                <a:gd name="T70" fmla="*/ 152 w 200"/>
                <a:gd name="T71" fmla="*/ 163 h 186"/>
                <a:gd name="T72" fmla="*/ 152 w 200"/>
                <a:gd name="T73" fmla="*/ 176 h 186"/>
                <a:gd name="T74" fmla="*/ 152 w 200"/>
                <a:gd name="T75" fmla="*/ 156 h 186"/>
                <a:gd name="T76" fmla="*/ 168 w 200"/>
                <a:gd name="T77" fmla="*/ 156 h 186"/>
                <a:gd name="T78" fmla="*/ 168 w 200"/>
                <a:gd name="T79" fmla="*/ 116 h 186"/>
                <a:gd name="T80" fmla="*/ 152 w 200"/>
                <a:gd name="T81" fmla="*/ 116 h 186"/>
                <a:gd name="T82" fmla="*/ 152 w 200"/>
                <a:gd name="T83"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186">
                  <a:moveTo>
                    <a:pt x="184" y="100"/>
                  </a:moveTo>
                  <a:cubicBezTo>
                    <a:pt x="184" y="56"/>
                    <a:pt x="184" y="56"/>
                    <a:pt x="184" y="56"/>
                  </a:cubicBezTo>
                  <a:cubicBezTo>
                    <a:pt x="145" y="90"/>
                    <a:pt x="145" y="90"/>
                    <a:pt x="145" y="90"/>
                  </a:cubicBezTo>
                  <a:cubicBezTo>
                    <a:pt x="100" y="129"/>
                    <a:pt x="100" y="129"/>
                    <a:pt x="100" y="129"/>
                  </a:cubicBezTo>
                  <a:cubicBezTo>
                    <a:pt x="69" y="103"/>
                    <a:pt x="69" y="103"/>
                    <a:pt x="69" y="103"/>
                  </a:cubicBezTo>
                  <a:cubicBezTo>
                    <a:pt x="18" y="148"/>
                    <a:pt x="18" y="148"/>
                    <a:pt x="18" y="148"/>
                  </a:cubicBezTo>
                  <a:cubicBezTo>
                    <a:pt x="21" y="155"/>
                    <a:pt x="28" y="160"/>
                    <a:pt x="36" y="160"/>
                  </a:cubicBezTo>
                  <a:cubicBezTo>
                    <a:pt x="109" y="160"/>
                    <a:pt x="109" y="160"/>
                    <a:pt x="109" y="160"/>
                  </a:cubicBezTo>
                  <a:cubicBezTo>
                    <a:pt x="112" y="166"/>
                    <a:pt x="116" y="171"/>
                    <a:pt x="121" y="176"/>
                  </a:cubicBezTo>
                  <a:cubicBezTo>
                    <a:pt x="20" y="176"/>
                    <a:pt x="20" y="176"/>
                    <a:pt x="20" y="176"/>
                  </a:cubicBezTo>
                  <a:cubicBezTo>
                    <a:pt x="9" y="176"/>
                    <a:pt x="0" y="167"/>
                    <a:pt x="0" y="156"/>
                  </a:cubicBezTo>
                  <a:cubicBezTo>
                    <a:pt x="0" y="20"/>
                    <a:pt x="0" y="20"/>
                    <a:pt x="0" y="20"/>
                  </a:cubicBezTo>
                  <a:cubicBezTo>
                    <a:pt x="0" y="9"/>
                    <a:pt x="9" y="0"/>
                    <a:pt x="20" y="0"/>
                  </a:cubicBezTo>
                  <a:cubicBezTo>
                    <a:pt x="180" y="0"/>
                    <a:pt x="180" y="0"/>
                    <a:pt x="180" y="0"/>
                  </a:cubicBezTo>
                  <a:cubicBezTo>
                    <a:pt x="191" y="0"/>
                    <a:pt x="200" y="9"/>
                    <a:pt x="200" y="20"/>
                  </a:cubicBezTo>
                  <a:cubicBezTo>
                    <a:pt x="200" y="119"/>
                    <a:pt x="200" y="119"/>
                    <a:pt x="200" y="119"/>
                  </a:cubicBezTo>
                  <a:cubicBezTo>
                    <a:pt x="195" y="104"/>
                    <a:pt x="191" y="106"/>
                    <a:pt x="184" y="100"/>
                  </a:cubicBezTo>
                  <a:close/>
                  <a:moveTo>
                    <a:pt x="16" y="126"/>
                  </a:moveTo>
                  <a:cubicBezTo>
                    <a:pt x="55" y="90"/>
                    <a:pt x="55" y="90"/>
                    <a:pt x="55" y="90"/>
                  </a:cubicBezTo>
                  <a:cubicBezTo>
                    <a:pt x="16" y="55"/>
                    <a:pt x="16" y="55"/>
                    <a:pt x="16" y="55"/>
                  </a:cubicBezTo>
                  <a:lnTo>
                    <a:pt x="16" y="126"/>
                  </a:lnTo>
                  <a:close/>
                  <a:moveTo>
                    <a:pt x="164" y="16"/>
                  </a:moveTo>
                  <a:cubicBezTo>
                    <a:pt x="36" y="16"/>
                    <a:pt x="36" y="16"/>
                    <a:pt x="36" y="16"/>
                  </a:cubicBezTo>
                  <a:cubicBezTo>
                    <a:pt x="26" y="16"/>
                    <a:pt x="19" y="22"/>
                    <a:pt x="16" y="31"/>
                  </a:cubicBezTo>
                  <a:cubicBezTo>
                    <a:pt x="100" y="106"/>
                    <a:pt x="100" y="106"/>
                    <a:pt x="100" y="106"/>
                  </a:cubicBezTo>
                  <a:cubicBezTo>
                    <a:pt x="184" y="33"/>
                    <a:pt x="184" y="33"/>
                    <a:pt x="184" y="33"/>
                  </a:cubicBezTo>
                  <a:cubicBezTo>
                    <a:pt x="182" y="23"/>
                    <a:pt x="174" y="16"/>
                    <a:pt x="164" y="16"/>
                  </a:cubicBezTo>
                  <a:close/>
                  <a:moveTo>
                    <a:pt x="160" y="106"/>
                  </a:moveTo>
                  <a:cubicBezTo>
                    <a:pt x="182" y="106"/>
                    <a:pt x="200" y="124"/>
                    <a:pt x="200" y="146"/>
                  </a:cubicBezTo>
                  <a:cubicBezTo>
                    <a:pt x="200" y="168"/>
                    <a:pt x="182" y="186"/>
                    <a:pt x="160" y="186"/>
                  </a:cubicBezTo>
                  <a:cubicBezTo>
                    <a:pt x="138" y="186"/>
                    <a:pt x="120" y="168"/>
                    <a:pt x="120" y="146"/>
                  </a:cubicBezTo>
                  <a:cubicBezTo>
                    <a:pt x="120" y="124"/>
                    <a:pt x="138" y="106"/>
                    <a:pt x="160" y="106"/>
                  </a:cubicBezTo>
                  <a:close/>
                  <a:moveTo>
                    <a:pt x="152" y="176"/>
                  </a:moveTo>
                  <a:cubicBezTo>
                    <a:pt x="168" y="176"/>
                    <a:pt x="168" y="176"/>
                    <a:pt x="168" y="176"/>
                  </a:cubicBezTo>
                  <a:cubicBezTo>
                    <a:pt x="168" y="163"/>
                    <a:pt x="168" y="163"/>
                    <a:pt x="168" y="163"/>
                  </a:cubicBezTo>
                  <a:cubicBezTo>
                    <a:pt x="152" y="163"/>
                    <a:pt x="152" y="163"/>
                    <a:pt x="152" y="163"/>
                  </a:cubicBezTo>
                  <a:lnTo>
                    <a:pt x="152" y="176"/>
                  </a:lnTo>
                  <a:close/>
                  <a:moveTo>
                    <a:pt x="152" y="156"/>
                  </a:moveTo>
                  <a:cubicBezTo>
                    <a:pt x="168" y="156"/>
                    <a:pt x="168" y="156"/>
                    <a:pt x="168" y="156"/>
                  </a:cubicBezTo>
                  <a:cubicBezTo>
                    <a:pt x="168" y="116"/>
                    <a:pt x="168" y="116"/>
                    <a:pt x="168" y="116"/>
                  </a:cubicBezTo>
                  <a:cubicBezTo>
                    <a:pt x="152" y="116"/>
                    <a:pt x="152" y="116"/>
                    <a:pt x="152" y="116"/>
                  </a:cubicBezTo>
                  <a:lnTo>
                    <a:pt x="152" y="15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5" name="Freeform 74">
              <a:extLst>
                <a:ext uri="{FF2B5EF4-FFF2-40B4-BE49-F238E27FC236}">
                  <a16:creationId xmlns:a16="http://schemas.microsoft.com/office/drawing/2014/main" id="{B4D530B8-6F09-45A4-BF56-CE7CB1AAE821}"/>
                </a:ext>
              </a:extLst>
            </p:cNvPr>
            <p:cNvSpPr>
              <a:spLocks noEditPoints="1"/>
            </p:cNvSpPr>
            <p:nvPr userDrawn="1"/>
          </p:nvSpPr>
          <p:spPr bwMode="auto">
            <a:xfrm rot="1402556">
              <a:off x="9876487" y="5447298"/>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6" name="Freeform 75">
              <a:extLst>
                <a:ext uri="{FF2B5EF4-FFF2-40B4-BE49-F238E27FC236}">
                  <a16:creationId xmlns:a16="http://schemas.microsoft.com/office/drawing/2014/main" id="{3D504071-B401-4542-A45F-E7080962178F}"/>
                </a:ext>
              </a:extLst>
            </p:cNvPr>
            <p:cNvSpPr>
              <a:spLocks noEditPoints="1"/>
            </p:cNvSpPr>
            <p:nvPr userDrawn="1"/>
          </p:nvSpPr>
          <p:spPr bwMode="auto">
            <a:xfrm>
              <a:off x="8825882" y="1647445"/>
              <a:ext cx="735013" cy="684213"/>
            </a:xfrm>
            <a:custGeom>
              <a:avLst/>
              <a:gdLst>
                <a:gd name="T0" fmla="*/ 98 w 196"/>
                <a:gd name="T1" fmla="*/ 181 h 182"/>
                <a:gd name="T2" fmla="*/ 98 w 196"/>
                <a:gd name="T3" fmla="*/ 182 h 182"/>
                <a:gd name="T4" fmla="*/ 98 w 196"/>
                <a:gd name="T5" fmla="*/ 181 h 182"/>
                <a:gd name="T6" fmla="*/ 98 w 196"/>
                <a:gd name="T7" fmla="*/ 182 h 182"/>
                <a:gd name="T8" fmla="*/ 98 w 196"/>
                <a:gd name="T9" fmla="*/ 181 h 182"/>
                <a:gd name="T10" fmla="*/ 2 w 196"/>
                <a:gd name="T11" fmla="*/ 54 h 182"/>
                <a:gd name="T12" fmla="*/ 2 w 196"/>
                <a:gd name="T13" fmla="*/ 45 h 182"/>
                <a:gd name="T14" fmla="*/ 50 w 196"/>
                <a:gd name="T15" fmla="*/ 0 h 182"/>
                <a:gd name="T16" fmla="*/ 98 w 196"/>
                <a:gd name="T17" fmla="*/ 39 h 182"/>
                <a:gd name="T18" fmla="*/ 145 w 196"/>
                <a:gd name="T19" fmla="*/ 0 h 182"/>
                <a:gd name="T20" fmla="*/ 193 w 196"/>
                <a:gd name="T21" fmla="*/ 45 h 182"/>
                <a:gd name="T22" fmla="*/ 193 w 196"/>
                <a:gd name="T23" fmla="*/ 54 h 182"/>
                <a:gd name="T24" fmla="*/ 98 w 196"/>
                <a:gd name="T25" fmla="*/ 181 h 182"/>
                <a:gd name="T26" fmla="*/ 169 w 196"/>
                <a:gd name="T27" fmla="*/ 58 h 182"/>
                <a:gd name="T28" fmla="*/ 142 w 196"/>
                <a:gd name="T29" fmla="*/ 22 h 182"/>
                <a:gd name="T30" fmla="*/ 98 w 196"/>
                <a:gd name="T31" fmla="*/ 68 h 182"/>
                <a:gd name="T32" fmla="*/ 54 w 196"/>
                <a:gd name="T33" fmla="*/ 22 h 182"/>
                <a:gd name="T34" fmla="*/ 25 w 196"/>
                <a:gd name="T35" fmla="*/ 58 h 182"/>
                <a:gd name="T36" fmla="*/ 25 w 196"/>
                <a:gd name="T37" fmla="*/ 64 h 182"/>
                <a:gd name="T38" fmla="*/ 97 w 196"/>
                <a:gd name="T39" fmla="*/ 151 h 182"/>
                <a:gd name="T40" fmla="*/ 97 w 196"/>
                <a:gd name="T41" fmla="*/ 151 h 182"/>
                <a:gd name="T42" fmla="*/ 98 w 196"/>
                <a:gd name="T43" fmla="*/ 151 h 182"/>
                <a:gd name="T44" fmla="*/ 98 w 196"/>
                <a:gd name="T45" fmla="*/ 151 h 182"/>
                <a:gd name="T46" fmla="*/ 98 w 196"/>
                <a:gd name="T47" fmla="*/ 151 h 182"/>
                <a:gd name="T48" fmla="*/ 169 w 196"/>
                <a:gd name="T49" fmla="*/ 64 h 182"/>
                <a:gd name="T50" fmla="*/ 169 w 196"/>
                <a:gd name="T51"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2">
                  <a:moveTo>
                    <a:pt x="98" y="181"/>
                  </a:moveTo>
                  <a:cubicBezTo>
                    <a:pt x="98" y="181"/>
                    <a:pt x="98" y="182"/>
                    <a:pt x="98" y="182"/>
                  </a:cubicBezTo>
                  <a:cubicBezTo>
                    <a:pt x="98" y="182"/>
                    <a:pt x="98" y="182"/>
                    <a:pt x="98" y="181"/>
                  </a:cubicBezTo>
                  <a:cubicBezTo>
                    <a:pt x="98" y="182"/>
                    <a:pt x="98" y="182"/>
                    <a:pt x="98" y="182"/>
                  </a:cubicBezTo>
                  <a:cubicBezTo>
                    <a:pt x="98" y="182"/>
                    <a:pt x="98" y="181"/>
                    <a:pt x="98" y="181"/>
                  </a:cubicBezTo>
                  <a:cubicBezTo>
                    <a:pt x="0" y="117"/>
                    <a:pt x="2" y="54"/>
                    <a:pt x="2" y="54"/>
                  </a:cubicBezTo>
                  <a:cubicBezTo>
                    <a:pt x="2" y="54"/>
                    <a:pt x="2" y="52"/>
                    <a:pt x="2" y="45"/>
                  </a:cubicBezTo>
                  <a:cubicBezTo>
                    <a:pt x="2" y="20"/>
                    <a:pt x="24" y="0"/>
                    <a:pt x="50" y="0"/>
                  </a:cubicBezTo>
                  <a:cubicBezTo>
                    <a:pt x="94" y="0"/>
                    <a:pt x="98" y="39"/>
                    <a:pt x="98" y="39"/>
                  </a:cubicBezTo>
                  <a:cubicBezTo>
                    <a:pt x="98" y="39"/>
                    <a:pt x="102" y="0"/>
                    <a:pt x="145" y="0"/>
                  </a:cubicBezTo>
                  <a:cubicBezTo>
                    <a:pt x="171" y="0"/>
                    <a:pt x="193" y="20"/>
                    <a:pt x="193" y="45"/>
                  </a:cubicBezTo>
                  <a:cubicBezTo>
                    <a:pt x="193" y="52"/>
                    <a:pt x="193" y="54"/>
                    <a:pt x="193" y="54"/>
                  </a:cubicBezTo>
                  <a:cubicBezTo>
                    <a:pt x="193" y="54"/>
                    <a:pt x="196" y="117"/>
                    <a:pt x="98" y="181"/>
                  </a:cubicBezTo>
                  <a:close/>
                  <a:moveTo>
                    <a:pt x="169" y="58"/>
                  </a:moveTo>
                  <a:cubicBezTo>
                    <a:pt x="169" y="40"/>
                    <a:pt x="161" y="22"/>
                    <a:pt x="142" y="22"/>
                  </a:cubicBezTo>
                  <a:cubicBezTo>
                    <a:pt x="111" y="22"/>
                    <a:pt x="98" y="68"/>
                    <a:pt x="98" y="68"/>
                  </a:cubicBezTo>
                  <a:cubicBezTo>
                    <a:pt x="98" y="68"/>
                    <a:pt x="85" y="22"/>
                    <a:pt x="54" y="22"/>
                  </a:cubicBezTo>
                  <a:cubicBezTo>
                    <a:pt x="35" y="22"/>
                    <a:pt x="25" y="40"/>
                    <a:pt x="25" y="58"/>
                  </a:cubicBezTo>
                  <a:cubicBezTo>
                    <a:pt x="25" y="62"/>
                    <a:pt x="25" y="64"/>
                    <a:pt x="25" y="64"/>
                  </a:cubicBezTo>
                  <a:cubicBezTo>
                    <a:pt x="25" y="64"/>
                    <a:pt x="28" y="105"/>
                    <a:pt x="97" y="151"/>
                  </a:cubicBezTo>
                  <a:cubicBezTo>
                    <a:pt x="97" y="151"/>
                    <a:pt x="97" y="151"/>
                    <a:pt x="97" y="151"/>
                  </a:cubicBezTo>
                  <a:cubicBezTo>
                    <a:pt x="98" y="151"/>
                    <a:pt x="98" y="151"/>
                    <a:pt x="98" y="151"/>
                  </a:cubicBezTo>
                  <a:cubicBezTo>
                    <a:pt x="98" y="151"/>
                    <a:pt x="98" y="151"/>
                    <a:pt x="98" y="151"/>
                  </a:cubicBezTo>
                  <a:cubicBezTo>
                    <a:pt x="98" y="151"/>
                    <a:pt x="98" y="151"/>
                    <a:pt x="98" y="151"/>
                  </a:cubicBezTo>
                  <a:cubicBezTo>
                    <a:pt x="168" y="105"/>
                    <a:pt x="169" y="64"/>
                    <a:pt x="169" y="64"/>
                  </a:cubicBezTo>
                  <a:cubicBezTo>
                    <a:pt x="169" y="64"/>
                    <a:pt x="169" y="62"/>
                    <a:pt x="169"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7" name="Freeform 77">
              <a:extLst>
                <a:ext uri="{FF2B5EF4-FFF2-40B4-BE49-F238E27FC236}">
                  <a16:creationId xmlns:a16="http://schemas.microsoft.com/office/drawing/2014/main" id="{88D86AD1-CB65-46A4-A9B8-7A127A73B244}"/>
                </a:ext>
              </a:extLst>
            </p:cNvPr>
            <p:cNvSpPr>
              <a:spLocks noEditPoints="1"/>
            </p:cNvSpPr>
            <p:nvPr userDrawn="1"/>
          </p:nvSpPr>
          <p:spPr bwMode="auto">
            <a:xfrm rot="19861685">
              <a:off x="8012972" y="5636542"/>
              <a:ext cx="750888" cy="73818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8" name="Freeform 80">
              <a:extLst>
                <a:ext uri="{FF2B5EF4-FFF2-40B4-BE49-F238E27FC236}">
                  <a16:creationId xmlns:a16="http://schemas.microsoft.com/office/drawing/2014/main" id="{2C8F45B0-AD01-4D46-ACC8-1D5B5ABD78C6}"/>
                </a:ext>
              </a:extLst>
            </p:cNvPr>
            <p:cNvSpPr>
              <a:spLocks noEditPoints="1"/>
            </p:cNvSpPr>
            <p:nvPr userDrawn="1"/>
          </p:nvSpPr>
          <p:spPr bwMode="auto">
            <a:xfrm>
              <a:off x="934001" y="12722"/>
              <a:ext cx="514222" cy="482508"/>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9" name="Freeform 83">
              <a:extLst>
                <a:ext uri="{FF2B5EF4-FFF2-40B4-BE49-F238E27FC236}">
                  <a16:creationId xmlns:a16="http://schemas.microsoft.com/office/drawing/2014/main" id="{4D046E84-BD8D-4F4F-B9BC-6AAC7755F2E0}"/>
                </a:ext>
              </a:extLst>
            </p:cNvPr>
            <p:cNvSpPr>
              <a:spLocks noEditPoints="1"/>
            </p:cNvSpPr>
            <p:nvPr userDrawn="1"/>
          </p:nvSpPr>
          <p:spPr bwMode="auto">
            <a:xfrm rot="16200000">
              <a:off x="953803" y="4764419"/>
              <a:ext cx="579438" cy="741363"/>
            </a:xfrm>
            <a:custGeom>
              <a:avLst/>
              <a:gdLst>
                <a:gd name="T0" fmla="*/ 153 w 154"/>
                <a:gd name="T1" fmla="*/ 85 h 197"/>
                <a:gd name="T2" fmla="*/ 78 w 154"/>
                <a:gd name="T3" fmla="*/ 197 h 197"/>
                <a:gd name="T4" fmla="*/ 3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3 w 154"/>
                <a:gd name="T17" fmla="*/ 71 h 197"/>
                <a:gd name="T18" fmla="*/ 77 w 154"/>
                <a:gd name="T19" fmla="*/ 114 h 197"/>
                <a:gd name="T20" fmla="*/ 120 w 154"/>
                <a:gd name="T21" fmla="*/ 71 h 197"/>
                <a:gd name="T22" fmla="*/ 77 w 154"/>
                <a:gd name="T23" fmla="*/ 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97">
                  <a:moveTo>
                    <a:pt x="153" y="85"/>
                  </a:moveTo>
                  <a:cubicBezTo>
                    <a:pt x="150" y="153"/>
                    <a:pt x="78" y="197"/>
                    <a:pt x="78" y="197"/>
                  </a:cubicBezTo>
                  <a:cubicBezTo>
                    <a:pt x="78" y="197"/>
                    <a:pt x="15" y="160"/>
                    <a:pt x="3" y="101"/>
                  </a:cubicBezTo>
                  <a:cubicBezTo>
                    <a:pt x="1" y="93"/>
                    <a:pt x="0" y="85"/>
                    <a:pt x="0" y="77"/>
                  </a:cubicBezTo>
                  <a:cubicBezTo>
                    <a:pt x="0" y="34"/>
                    <a:pt x="34" y="0"/>
                    <a:pt x="77" y="0"/>
                  </a:cubicBezTo>
                  <a:cubicBezTo>
                    <a:pt x="119" y="0"/>
                    <a:pt x="154" y="34"/>
                    <a:pt x="154" y="77"/>
                  </a:cubicBezTo>
                  <a:cubicBezTo>
                    <a:pt x="154" y="80"/>
                    <a:pt x="153" y="83"/>
                    <a:pt x="153" y="85"/>
                  </a:cubicBezTo>
                  <a:close/>
                  <a:moveTo>
                    <a:pt x="77" y="28"/>
                  </a:moveTo>
                  <a:cubicBezTo>
                    <a:pt x="53" y="28"/>
                    <a:pt x="33" y="47"/>
                    <a:pt x="33" y="71"/>
                  </a:cubicBezTo>
                  <a:cubicBezTo>
                    <a:pt x="33" y="95"/>
                    <a:pt x="53" y="114"/>
                    <a:pt x="77" y="114"/>
                  </a:cubicBezTo>
                  <a:cubicBezTo>
                    <a:pt x="100" y="114"/>
                    <a:pt x="120" y="95"/>
                    <a:pt x="120" y="71"/>
                  </a:cubicBezTo>
                  <a:cubicBezTo>
                    <a:pt x="120" y="47"/>
                    <a:pt x="100" y="28"/>
                    <a:pt x="77"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0" name="Freeform 84">
              <a:extLst>
                <a:ext uri="{FF2B5EF4-FFF2-40B4-BE49-F238E27FC236}">
                  <a16:creationId xmlns:a16="http://schemas.microsoft.com/office/drawing/2014/main" id="{A2C4DE1F-807A-41E4-AB7C-A52F993C7380}"/>
                </a:ext>
              </a:extLst>
            </p:cNvPr>
            <p:cNvSpPr>
              <a:spLocks noEditPoints="1"/>
            </p:cNvSpPr>
            <p:nvPr userDrawn="1"/>
          </p:nvSpPr>
          <p:spPr bwMode="auto">
            <a:xfrm rot="9109649">
              <a:off x="7311862" y="3305164"/>
              <a:ext cx="579438" cy="741363"/>
            </a:xfrm>
            <a:custGeom>
              <a:avLst/>
              <a:gdLst>
                <a:gd name="T0" fmla="*/ 153 w 154"/>
                <a:gd name="T1" fmla="*/ 85 h 197"/>
                <a:gd name="T2" fmla="*/ 78 w 154"/>
                <a:gd name="T3" fmla="*/ 197 h 197"/>
                <a:gd name="T4" fmla="*/ 4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4 w 154"/>
                <a:gd name="T17" fmla="*/ 71 h 197"/>
                <a:gd name="T18" fmla="*/ 77 w 154"/>
                <a:gd name="T19" fmla="*/ 114 h 197"/>
                <a:gd name="T20" fmla="*/ 120 w 154"/>
                <a:gd name="T21" fmla="*/ 71 h 197"/>
                <a:gd name="T22" fmla="*/ 77 w 154"/>
                <a:gd name="T23" fmla="*/ 28 h 197"/>
                <a:gd name="T24" fmla="*/ 97 w 154"/>
                <a:gd name="T25" fmla="*/ 99 h 197"/>
                <a:gd name="T26" fmla="*/ 77 w 154"/>
                <a:gd name="T27" fmla="*/ 89 h 197"/>
                <a:gd name="T28" fmla="*/ 58 w 154"/>
                <a:gd name="T29" fmla="*/ 99 h 197"/>
                <a:gd name="T30" fmla="*/ 60 w 154"/>
                <a:gd name="T31" fmla="*/ 77 h 197"/>
                <a:gd name="T32" fmla="*/ 46 w 154"/>
                <a:gd name="T33" fmla="*/ 61 h 197"/>
                <a:gd name="T34" fmla="*/ 67 w 154"/>
                <a:gd name="T35" fmla="*/ 57 h 197"/>
                <a:gd name="T36" fmla="*/ 77 w 154"/>
                <a:gd name="T37" fmla="*/ 38 h 197"/>
                <a:gd name="T38" fmla="*/ 88 w 154"/>
                <a:gd name="T39" fmla="*/ 57 h 197"/>
                <a:gd name="T40" fmla="*/ 109 w 154"/>
                <a:gd name="T41" fmla="*/ 61 h 197"/>
                <a:gd name="T42" fmla="*/ 94 w 154"/>
                <a:gd name="T43" fmla="*/ 77 h 197"/>
                <a:gd name="T44" fmla="*/ 97 w 154"/>
                <a:gd name="T45"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197">
                  <a:moveTo>
                    <a:pt x="153" y="85"/>
                  </a:moveTo>
                  <a:cubicBezTo>
                    <a:pt x="151" y="153"/>
                    <a:pt x="78" y="197"/>
                    <a:pt x="78" y="197"/>
                  </a:cubicBezTo>
                  <a:cubicBezTo>
                    <a:pt x="78" y="197"/>
                    <a:pt x="16" y="159"/>
                    <a:pt x="4" y="101"/>
                  </a:cubicBezTo>
                  <a:cubicBezTo>
                    <a:pt x="1" y="93"/>
                    <a:pt x="0" y="85"/>
                    <a:pt x="0" y="77"/>
                  </a:cubicBezTo>
                  <a:cubicBezTo>
                    <a:pt x="0" y="34"/>
                    <a:pt x="34" y="0"/>
                    <a:pt x="77" y="0"/>
                  </a:cubicBezTo>
                  <a:cubicBezTo>
                    <a:pt x="119" y="0"/>
                    <a:pt x="154" y="34"/>
                    <a:pt x="154" y="77"/>
                  </a:cubicBezTo>
                  <a:cubicBezTo>
                    <a:pt x="154" y="79"/>
                    <a:pt x="154" y="82"/>
                    <a:pt x="153" y="85"/>
                  </a:cubicBezTo>
                  <a:close/>
                  <a:moveTo>
                    <a:pt x="77" y="28"/>
                  </a:moveTo>
                  <a:cubicBezTo>
                    <a:pt x="53" y="28"/>
                    <a:pt x="34" y="47"/>
                    <a:pt x="34" y="71"/>
                  </a:cubicBezTo>
                  <a:cubicBezTo>
                    <a:pt x="34" y="94"/>
                    <a:pt x="53" y="114"/>
                    <a:pt x="77" y="114"/>
                  </a:cubicBezTo>
                  <a:cubicBezTo>
                    <a:pt x="101" y="114"/>
                    <a:pt x="120" y="94"/>
                    <a:pt x="120" y="71"/>
                  </a:cubicBezTo>
                  <a:cubicBezTo>
                    <a:pt x="120" y="47"/>
                    <a:pt x="101" y="28"/>
                    <a:pt x="77" y="28"/>
                  </a:cubicBezTo>
                  <a:close/>
                  <a:moveTo>
                    <a:pt x="97" y="99"/>
                  </a:moveTo>
                  <a:cubicBezTo>
                    <a:pt x="77" y="89"/>
                    <a:pt x="77" y="89"/>
                    <a:pt x="77" y="89"/>
                  </a:cubicBezTo>
                  <a:cubicBezTo>
                    <a:pt x="58" y="99"/>
                    <a:pt x="58" y="99"/>
                    <a:pt x="58" y="99"/>
                  </a:cubicBezTo>
                  <a:cubicBezTo>
                    <a:pt x="60" y="77"/>
                    <a:pt x="60" y="77"/>
                    <a:pt x="60" y="77"/>
                  </a:cubicBezTo>
                  <a:cubicBezTo>
                    <a:pt x="46" y="61"/>
                    <a:pt x="46" y="61"/>
                    <a:pt x="46" y="61"/>
                  </a:cubicBezTo>
                  <a:cubicBezTo>
                    <a:pt x="67" y="57"/>
                    <a:pt x="67" y="57"/>
                    <a:pt x="67" y="57"/>
                  </a:cubicBezTo>
                  <a:cubicBezTo>
                    <a:pt x="77" y="38"/>
                    <a:pt x="77" y="38"/>
                    <a:pt x="77" y="38"/>
                  </a:cubicBezTo>
                  <a:cubicBezTo>
                    <a:pt x="88" y="57"/>
                    <a:pt x="88" y="57"/>
                    <a:pt x="88" y="57"/>
                  </a:cubicBezTo>
                  <a:cubicBezTo>
                    <a:pt x="109" y="61"/>
                    <a:pt x="109" y="61"/>
                    <a:pt x="109" y="61"/>
                  </a:cubicBezTo>
                  <a:cubicBezTo>
                    <a:pt x="94" y="77"/>
                    <a:pt x="94" y="77"/>
                    <a:pt x="94" y="77"/>
                  </a:cubicBezTo>
                  <a:lnTo>
                    <a:pt x="97" y="9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1" name="Freeform 85">
              <a:extLst>
                <a:ext uri="{FF2B5EF4-FFF2-40B4-BE49-F238E27FC236}">
                  <a16:creationId xmlns:a16="http://schemas.microsoft.com/office/drawing/2014/main" id="{D70072A5-77AE-40D0-A1F6-115D17133D1D}"/>
                </a:ext>
              </a:extLst>
            </p:cNvPr>
            <p:cNvSpPr>
              <a:spLocks/>
            </p:cNvSpPr>
            <p:nvPr userDrawn="1"/>
          </p:nvSpPr>
          <p:spPr bwMode="auto">
            <a:xfrm>
              <a:off x="11099709" y="2965550"/>
              <a:ext cx="723900" cy="688975"/>
            </a:xfrm>
            <a:custGeom>
              <a:avLst/>
              <a:gdLst>
                <a:gd name="T0" fmla="*/ 227 w 456"/>
                <a:gd name="T1" fmla="*/ 0 h 434"/>
                <a:gd name="T2" fmla="*/ 302 w 456"/>
                <a:gd name="T3" fmla="*/ 135 h 434"/>
                <a:gd name="T4" fmla="*/ 456 w 456"/>
                <a:gd name="T5" fmla="*/ 166 h 434"/>
                <a:gd name="T6" fmla="*/ 350 w 456"/>
                <a:gd name="T7" fmla="*/ 280 h 434"/>
                <a:gd name="T8" fmla="*/ 369 w 456"/>
                <a:gd name="T9" fmla="*/ 434 h 434"/>
                <a:gd name="T10" fmla="*/ 227 w 456"/>
                <a:gd name="T11" fmla="*/ 367 h 434"/>
                <a:gd name="T12" fmla="*/ 87 w 456"/>
                <a:gd name="T13" fmla="*/ 434 h 434"/>
                <a:gd name="T14" fmla="*/ 106 w 456"/>
                <a:gd name="T15" fmla="*/ 280 h 434"/>
                <a:gd name="T16" fmla="*/ 0 w 456"/>
                <a:gd name="T17" fmla="*/ 166 h 434"/>
                <a:gd name="T18" fmla="*/ 153 w 456"/>
                <a:gd name="T19" fmla="*/ 135 h 434"/>
                <a:gd name="T20" fmla="*/ 227 w 456"/>
                <a:gd name="T2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34">
                  <a:moveTo>
                    <a:pt x="227" y="0"/>
                  </a:moveTo>
                  <a:lnTo>
                    <a:pt x="302" y="135"/>
                  </a:lnTo>
                  <a:lnTo>
                    <a:pt x="456" y="166"/>
                  </a:lnTo>
                  <a:lnTo>
                    <a:pt x="350" y="280"/>
                  </a:lnTo>
                  <a:lnTo>
                    <a:pt x="369" y="434"/>
                  </a:lnTo>
                  <a:lnTo>
                    <a:pt x="227" y="367"/>
                  </a:lnTo>
                  <a:lnTo>
                    <a:pt x="87" y="434"/>
                  </a:lnTo>
                  <a:lnTo>
                    <a:pt x="106" y="280"/>
                  </a:lnTo>
                  <a:lnTo>
                    <a:pt x="0" y="166"/>
                  </a:lnTo>
                  <a:lnTo>
                    <a:pt x="153" y="135"/>
                  </a:lnTo>
                  <a:lnTo>
                    <a:pt x="22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2" name="Freeform 88">
              <a:extLst>
                <a:ext uri="{FF2B5EF4-FFF2-40B4-BE49-F238E27FC236}">
                  <a16:creationId xmlns:a16="http://schemas.microsoft.com/office/drawing/2014/main" id="{9CAC13A9-76F5-474F-A030-002C9444757D}"/>
                </a:ext>
              </a:extLst>
            </p:cNvPr>
            <p:cNvSpPr>
              <a:spLocks noEditPoints="1"/>
            </p:cNvSpPr>
            <p:nvPr userDrawn="1"/>
          </p:nvSpPr>
          <p:spPr bwMode="auto">
            <a:xfrm rot="18080229">
              <a:off x="10645043" y="34042"/>
              <a:ext cx="720725" cy="68897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3" name="Freeform 89">
              <a:extLst>
                <a:ext uri="{FF2B5EF4-FFF2-40B4-BE49-F238E27FC236}">
                  <a16:creationId xmlns:a16="http://schemas.microsoft.com/office/drawing/2014/main" id="{3FF2F7F9-C8EA-41B9-A3F9-DEF90684D297}"/>
                </a:ext>
              </a:extLst>
            </p:cNvPr>
            <p:cNvSpPr>
              <a:spLocks noEditPoints="1"/>
            </p:cNvSpPr>
            <p:nvPr userDrawn="1"/>
          </p:nvSpPr>
          <p:spPr bwMode="auto">
            <a:xfrm rot="1334403">
              <a:off x="3179228" y="3951711"/>
              <a:ext cx="725488" cy="555625"/>
            </a:xfrm>
            <a:custGeom>
              <a:avLst/>
              <a:gdLst>
                <a:gd name="T0" fmla="*/ 167 w 193"/>
                <a:gd name="T1" fmla="*/ 14 h 148"/>
                <a:gd name="T2" fmla="*/ 159 w 193"/>
                <a:gd name="T3" fmla="*/ 0 h 148"/>
                <a:gd name="T4" fmla="*/ 139 w 193"/>
                <a:gd name="T5" fmla="*/ 6 h 148"/>
                <a:gd name="T6" fmla="*/ 125 w 193"/>
                <a:gd name="T7" fmla="*/ 20 h 148"/>
                <a:gd name="T8" fmla="*/ 55 w 193"/>
                <a:gd name="T9" fmla="*/ 14 h 148"/>
                <a:gd name="T10" fmla="*/ 47 w 193"/>
                <a:gd name="T11" fmla="*/ 0 h 148"/>
                <a:gd name="T12" fmla="*/ 26 w 193"/>
                <a:gd name="T13" fmla="*/ 6 h 148"/>
                <a:gd name="T14" fmla="*/ 15 w 193"/>
                <a:gd name="T15" fmla="*/ 20 h 148"/>
                <a:gd name="T16" fmla="*/ 0 w 193"/>
                <a:gd name="T17" fmla="*/ 134 h 148"/>
                <a:gd name="T18" fmla="*/ 178 w 193"/>
                <a:gd name="T19" fmla="*/ 148 h 148"/>
                <a:gd name="T20" fmla="*/ 193 w 193"/>
                <a:gd name="T21" fmla="*/ 34 h 148"/>
                <a:gd name="T22" fmla="*/ 146 w 193"/>
                <a:gd name="T23" fmla="*/ 14 h 148"/>
                <a:gd name="T24" fmla="*/ 153 w 193"/>
                <a:gd name="T25" fmla="*/ 7 h 148"/>
                <a:gd name="T26" fmla="*/ 160 w 193"/>
                <a:gd name="T27" fmla="*/ 28 h 148"/>
                <a:gd name="T28" fmla="*/ 153 w 193"/>
                <a:gd name="T29" fmla="*/ 35 h 148"/>
                <a:gd name="T30" fmla="*/ 146 w 193"/>
                <a:gd name="T31" fmla="*/ 14 h 148"/>
                <a:gd name="T32" fmla="*/ 107 w 193"/>
                <a:gd name="T33" fmla="*/ 92 h 148"/>
                <a:gd name="T34" fmla="*/ 107 w 193"/>
                <a:gd name="T35" fmla="*/ 84 h 148"/>
                <a:gd name="T36" fmla="*/ 146 w 193"/>
                <a:gd name="T37" fmla="*/ 88 h 148"/>
                <a:gd name="T38" fmla="*/ 146 w 193"/>
                <a:gd name="T39" fmla="*/ 104 h 148"/>
                <a:gd name="T40" fmla="*/ 108 w 193"/>
                <a:gd name="T41" fmla="*/ 108 h 148"/>
                <a:gd name="T42" fmla="*/ 108 w 193"/>
                <a:gd name="T43" fmla="*/ 100 h 148"/>
                <a:gd name="T44" fmla="*/ 146 w 193"/>
                <a:gd name="T45" fmla="*/ 104 h 148"/>
                <a:gd name="T46" fmla="*/ 68 w 193"/>
                <a:gd name="T47" fmla="*/ 80 h 148"/>
                <a:gd name="T48" fmla="*/ 40 w 193"/>
                <a:gd name="T49" fmla="*/ 80 h 148"/>
                <a:gd name="T50" fmla="*/ 34 w 193"/>
                <a:gd name="T51" fmla="*/ 14 h 148"/>
                <a:gd name="T52" fmla="*/ 41 w 193"/>
                <a:gd name="T53" fmla="*/ 7 h 148"/>
                <a:gd name="T54" fmla="*/ 47 w 193"/>
                <a:gd name="T55" fmla="*/ 28 h 148"/>
                <a:gd name="T56" fmla="*/ 40 w 193"/>
                <a:gd name="T57" fmla="*/ 35 h 148"/>
                <a:gd name="T58" fmla="*/ 34 w 193"/>
                <a:gd name="T59" fmla="*/ 14 h 148"/>
                <a:gd name="T60" fmla="*/ 31 w 193"/>
                <a:gd name="T61" fmla="*/ 123 h 148"/>
                <a:gd name="T62" fmla="*/ 28 w 193"/>
                <a:gd name="T63" fmla="*/ 113 h 148"/>
                <a:gd name="T64" fmla="*/ 44 w 193"/>
                <a:gd name="T65" fmla="*/ 103 h 148"/>
                <a:gd name="T66" fmla="*/ 56 w 193"/>
                <a:gd name="T67" fmla="*/ 107 h 148"/>
                <a:gd name="T68" fmla="*/ 74 w 193"/>
                <a:gd name="T69" fmla="*/ 103 h 148"/>
                <a:gd name="T70" fmla="*/ 83 w 193"/>
                <a:gd name="T71" fmla="*/ 117 h 148"/>
                <a:gd name="T72" fmla="*/ 143 w 193"/>
                <a:gd name="T73" fmla="*/ 124 h 148"/>
                <a:gd name="T74" fmla="*/ 103 w 193"/>
                <a:gd name="T75" fmla="*/ 119 h 148"/>
                <a:gd name="T76" fmla="*/ 143 w 193"/>
                <a:gd name="T77" fmla="*/ 116 h 148"/>
                <a:gd name="T78" fmla="*/ 143 w 193"/>
                <a:gd name="T79" fmla="*/ 124 h 148"/>
                <a:gd name="T80" fmla="*/ 111 w 193"/>
                <a:gd name="T81" fmla="*/ 76 h 148"/>
                <a:gd name="T82" fmla="*/ 111 w 193"/>
                <a:gd name="T83" fmla="*/ 63 h 148"/>
                <a:gd name="T84" fmla="*/ 167 w 193"/>
                <a:gd name="T85" fmla="*/ 6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148">
                  <a:moveTo>
                    <a:pt x="178" y="20"/>
                  </a:moveTo>
                  <a:cubicBezTo>
                    <a:pt x="178" y="20"/>
                    <a:pt x="167" y="20"/>
                    <a:pt x="167" y="14"/>
                  </a:cubicBezTo>
                  <a:cubicBezTo>
                    <a:pt x="167" y="7"/>
                    <a:pt x="167" y="7"/>
                    <a:pt x="167" y="7"/>
                  </a:cubicBezTo>
                  <a:cubicBezTo>
                    <a:pt x="167" y="7"/>
                    <a:pt x="166" y="0"/>
                    <a:pt x="159" y="0"/>
                  </a:cubicBezTo>
                  <a:cubicBezTo>
                    <a:pt x="146" y="0"/>
                    <a:pt x="146" y="0"/>
                    <a:pt x="146" y="0"/>
                  </a:cubicBezTo>
                  <a:cubicBezTo>
                    <a:pt x="146" y="0"/>
                    <a:pt x="139" y="0"/>
                    <a:pt x="139" y="6"/>
                  </a:cubicBezTo>
                  <a:cubicBezTo>
                    <a:pt x="139" y="13"/>
                    <a:pt x="139" y="13"/>
                    <a:pt x="139" y="13"/>
                  </a:cubicBezTo>
                  <a:cubicBezTo>
                    <a:pt x="139" y="21"/>
                    <a:pt x="125" y="20"/>
                    <a:pt x="125" y="20"/>
                  </a:cubicBezTo>
                  <a:cubicBezTo>
                    <a:pt x="69" y="20"/>
                    <a:pt x="69" y="20"/>
                    <a:pt x="69" y="20"/>
                  </a:cubicBezTo>
                  <a:cubicBezTo>
                    <a:pt x="69" y="20"/>
                    <a:pt x="55" y="20"/>
                    <a:pt x="55" y="14"/>
                  </a:cubicBezTo>
                  <a:cubicBezTo>
                    <a:pt x="55" y="5"/>
                    <a:pt x="55" y="5"/>
                    <a:pt x="55" y="5"/>
                  </a:cubicBezTo>
                  <a:cubicBezTo>
                    <a:pt x="55" y="5"/>
                    <a:pt x="55" y="0"/>
                    <a:pt x="47" y="0"/>
                  </a:cubicBezTo>
                  <a:cubicBezTo>
                    <a:pt x="33" y="0"/>
                    <a:pt x="33" y="0"/>
                    <a:pt x="33" y="0"/>
                  </a:cubicBezTo>
                  <a:cubicBezTo>
                    <a:pt x="33" y="0"/>
                    <a:pt x="26" y="0"/>
                    <a:pt x="26" y="6"/>
                  </a:cubicBezTo>
                  <a:cubicBezTo>
                    <a:pt x="26" y="14"/>
                    <a:pt x="26" y="14"/>
                    <a:pt x="26" y="14"/>
                  </a:cubicBezTo>
                  <a:cubicBezTo>
                    <a:pt x="26" y="14"/>
                    <a:pt x="29" y="20"/>
                    <a:pt x="15" y="20"/>
                  </a:cubicBezTo>
                  <a:cubicBezTo>
                    <a:pt x="15" y="20"/>
                    <a:pt x="0" y="19"/>
                    <a:pt x="0" y="34"/>
                  </a:cubicBezTo>
                  <a:cubicBezTo>
                    <a:pt x="0" y="134"/>
                    <a:pt x="0" y="134"/>
                    <a:pt x="0" y="134"/>
                  </a:cubicBezTo>
                  <a:cubicBezTo>
                    <a:pt x="0" y="134"/>
                    <a:pt x="1" y="148"/>
                    <a:pt x="14" y="148"/>
                  </a:cubicBezTo>
                  <a:cubicBezTo>
                    <a:pt x="178" y="148"/>
                    <a:pt x="178" y="148"/>
                    <a:pt x="178" y="148"/>
                  </a:cubicBezTo>
                  <a:cubicBezTo>
                    <a:pt x="178" y="148"/>
                    <a:pt x="193" y="147"/>
                    <a:pt x="193" y="134"/>
                  </a:cubicBezTo>
                  <a:cubicBezTo>
                    <a:pt x="193" y="34"/>
                    <a:pt x="193" y="34"/>
                    <a:pt x="193" y="34"/>
                  </a:cubicBezTo>
                  <a:cubicBezTo>
                    <a:pt x="193" y="34"/>
                    <a:pt x="192" y="20"/>
                    <a:pt x="178" y="20"/>
                  </a:cubicBezTo>
                  <a:close/>
                  <a:moveTo>
                    <a:pt x="146" y="14"/>
                  </a:moveTo>
                  <a:cubicBezTo>
                    <a:pt x="146" y="10"/>
                    <a:pt x="149" y="7"/>
                    <a:pt x="152" y="7"/>
                  </a:cubicBezTo>
                  <a:cubicBezTo>
                    <a:pt x="153" y="7"/>
                    <a:pt x="153" y="7"/>
                    <a:pt x="153" y="7"/>
                  </a:cubicBezTo>
                  <a:cubicBezTo>
                    <a:pt x="157" y="7"/>
                    <a:pt x="160" y="10"/>
                    <a:pt x="160" y="14"/>
                  </a:cubicBezTo>
                  <a:cubicBezTo>
                    <a:pt x="160" y="28"/>
                    <a:pt x="160" y="28"/>
                    <a:pt x="160" y="28"/>
                  </a:cubicBezTo>
                  <a:cubicBezTo>
                    <a:pt x="160" y="32"/>
                    <a:pt x="157" y="35"/>
                    <a:pt x="153" y="35"/>
                  </a:cubicBezTo>
                  <a:cubicBezTo>
                    <a:pt x="153" y="35"/>
                    <a:pt x="153" y="35"/>
                    <a:pt x="153" y="35"/>
                  </a:cubicBezTo>
                  <a:cubicBezTo>
                    <a:pt x="149" y="35"/>
                    <a:pt x="146" y="32"/>
                    <a:pt x="146" y="28"/>
                  </a:cubicBezTo>
                  <a:lnTo>
                    <a:pt x="146" y="14"/>
                  </a:lnTo>
                  <a:close/>
                  <a:moveTo>
                    <a:pt x="142" y="92"/>
                  </a:moveTo>
                  <a:cubicBezTo>
                    <a:pt x="107" y="92"/>
                    <a:pt x="107" y="92"/>
                    <a:pt x="107" y="92"/>
                  </a:cubicBezTo>
                  <a:cubicBezTo>
                    <a:pt x="105" y="92"/>
                    <a:pt x="104" y="90"/>
                    <a:pt x="104" y="88"/>
                  </a:cubicBezTo>
                  <a:cubicBezTo>
                    <a:pt x="104" y="86"/>
                    <a:pt x="105" y="84"/>
                    <a:pt x="107" y="84"/>
                  </a:cubicBezTo>
                  <a:cubicBezTo>
                    <a:pt x="142" y="84"/>
                    <a:pt x="142" y="84"/>
                    <a:pt x="142" y="84"/>
                  </a:cubicBezTo>
                  <a:cubicBezTo>
                    <a:pt x="144" y="84"/>
                    <a:pt x="146" y="86"/>
                    <a:pt x="146" y="88"/>
                  </a:cubicBezTo>
                  <a:cubicBezTo>
                    <a:pt x="146" y="90"/>
                    <a:pt x="144" y="92"/>
                    <a:pt x="142" y="92"/>
                  </a:cubicBezTo>
                  <a:close/>
                  <a:moveTo>
                    <a:pt x="146" y="104"/>
                  </a:moveTo>
                  <a:cubicBezTo>
                    <a:pt x="146" y="106"/>
                    <a:pt x="144" y="108"/>
                    <a:pt x="142" y="108"/>
                  </a:cubicBezTo>
                  <a:cubicBezTo>
                    <a:pt x="108" y="108"/>
                    <a:pt x="108" y="108"/>
                    <a:pt x="108" y="108"/>
                  </a:cubicBezTo>
                  <a:cubicBezTo>
                    <a:pt x="106" y="108"/>
                    <a:pt x="104" y="106"/>
                    <a:pt x="104" y="104"/>
                  </a:cubicBezTo>
                  <a:cubicBezTo>
                    <a:pt x="104" y="102"/>
                    <a:pt x="106" y="100"/>
                    <a:pt x="108" y="100"/>
                  </a:cubicBezTo>
                  <a:cubicBezTo>
                    <a:pt x="142" y="100"/>
                    <a:pt x="142" y="100"/>
                    <a:pt x="142" y="100"/>
                  </a:cubicBezTo>
                  <a:cubicBezTo>
                    <a:pt x="144" y="100"/>
                    <a:pt x="146" y="102"/>
                    <a:pt x="146" y="104"/>
                  </a:cubicBezTo>
                  <a:close/>
                  <a:moveTo>
                    <a:pt x="54" y="63"/>
                  </a:moveTo>
                  <a:cubicBezTo>
                    <a:pt x="62" y="63"/>
                    <a:pt x="68" y="71"/>
                    <a:pt x="68" y="80"/>
                  </a:cubicBezTo>
                  <a:cubicBezTo>
                    <a:pt x="68" y="89"/>
                    <a:pt x="62" y="97"/>
                    <a:pt x="54" y="97"/>
                  </a:cubicBezTo>
                  <a:cubicBezTo>
                    <a:pt x="46" y="97"/>
                    <a:pt x="40" y="89"/>
                    <a:pt x="40" y="80"/>
                  </a:cubicBezTo>
                  <a:cubicBezTo>
                    <a:pt x="40" y="71"/>
                    <a:pt x="46" y="63"/>
                    <a:pt x="54" y="63"/>
                  </a:cubicBezTo>
                  <a:close/>
                  <a:moveTo>
                    <a:pt x="34" y="14"/>
                  </a:moveTo>
                  <a:cubicBezTo>
                    <a:pt x="34" y="10"/>
                    <a:pt x="36" y="7"/>
                    <a:pt x="40" y="7"/>
                  </a:cubicBezTo>
                  <a:cubicBezTo>
                    <a:pt x="41" y="7"/>
                    <a:pt x="41" y="7"/>
                    <a:pt x="41" y="7"/>
                  </a:cubicBezTo>
                  <a:cubicBezTo>
                    <a:pt x="45" y="7"/>
                    <a:pt x="47" y="10"/>
                    <a:pt x="47" y="14"/>
                  </a:cubicBezTo>
                  <a:cubicBezTo>
                    <a:pt x="47" y="28"/>
                    <a:pt x="47" y="28"/>
                    <a:pt x="47" y="28"/>
                  </a:cubicBezTo>
                  <a:cubicBezTo>
                    <a:pt x="47" y="32"/>
                    <a:pt x="44" y="35"/>
                    <a:pt x="40" y="35"/>
                  </a:cubicBezTo>
                  <a:cubicBezTo>
                    <a:pt x="40" y="35"/>
                    <a:pt x="40" y="35"/>
                    <a:pt x="40" y="35"/>
                  </a:cubicBezTo>
                  <a:cubicBezTo>
                    <a:pt x="36" y="35"/>
                    <a:pt x="34" y="32"/>
                    <a:pt x="34" y="28"/>
                  </a:cubicBezTo>
                  <a:lnTo>
                    <a:pt x="34" y="14"/>
                  </a:lnTo>
                  <a:close/>
                  <a:moveTo>
                    <a:pt x="79" y="123"/>
                  </a:moveTo>
                  <a:cubicBezTo>
                    <a:pt x="31" y="123"/>
                    <a:pt x="31" y="123"/>
                    <a:pt x="31" y="123"/>
                  </a:cubicBezTo>
                  <a:cubicBezTo>
                    <a:pt x="31" y="123"/>
                    <a:pt x="26" y="122"/>
                    <a:pt x="26" y="117"/>
                  </a:cubicBezTo>
                  <a:cubicBezTo>
                    <a:pt x="28" y="113"/>
                    <a:pt x="28" y="113"/>
                    <a:pt x="28" y="113"/>
                  </a:cubicBezTo>
                  <a:cubicBezTo>
                    <a:pt x="28" y="113"/>
                    <a:pt x="31" y="107"/>
                    <a:pt x="35" y="103"/>
                  </a:cubicBezTo>
                  <a:cubicBezTo>
                    <a:pt x="39" y="98"/>
                    <a:pt x="44" y="103"/>
                    <a:pt x="44" y="103"/>
                  </a:cubicBezTo>
                  <a:cubicBezTo>
                    <a:pt x="44" y="103"/>
                    <a:pt x="46" y="107"/>
                    <a:pt x="54" y="107"/>
                  </a:cubicBezTo>
                  <a:cubicBezTo>
                    <a:pt x="56" y="107"/>
                    <a:pt x="56" y="107"/>
                    <a:pt x="56" y="107"/>
                  </a:cubicBezTo>
                  <a:cubicBezTo>
                    <a:pt x="63" y="107"/>
                    <a:pt x="65" y="103"/>
                    <a:pt x="65" y="103"/>
                  </a:cubicBezTo>
                  <a:cubicBezTo>
                    <a:pt x="65" y="103"/>
                    <a:pt x="70" y="98"/>
                    <a:pt x="74" y="103"/>
                  </a:cubicBezTo>
                  <a:cubicBezTo>
                    <a:pt x="78" y="107"/>
                    <a:pt x="81" y="113"/>
                    <a:pt x="81" y="113"/>
                  </a:cubicBezTo>
                  <a:cubicBezTo>
                    <a:pt x="83" y="117"/>
                    <a:pt x="83" y="117"/>
                    <a:pt x="83" y="117"/>
                  </a:cubicBezTo>
                  <a:cubicBezTo>
                    <a:pt x="83" y="122"/>
                    <a:pt x="79" y="123"/>
                    <a:pt x="79" y="123"/>
                  </a:cubicBezTo>
                  <a:close/>
                  <a:moveTo>
                    <a:pt x="143" y="124"/>
                  </a:moveTo>
                  <a:cubicBezTo>
                    <a:pt x="107" y="124"/>
                    <a:pt x="107" y="124"/>
                    <a:pt x="107" y="124"/>
                  </a:cubicBezTo>
                  <a:cubicBezTo>
                    <a:pt x="105" y="124"/>
                    <a:pt x="103" y="121"/>
                    <a:pt x="103" y="119"/>
                  </a:cubicBezTo>
                  <a:cubicBezTo>
                    <a:pt x="103" y="118"/>
                    <a:pt x="105" y="116"/>
                    <a:pt x="107" y="116"/>
                  </a:cubicBezTo>
                  <a:cubicBezTo>
                    <a:pt x="143" y="116"/>
                    <a:pt x="143" y="116"/>
                    <a:pt x="143" y="116"/>
                  </a:cubicBezTo>
                  <a:cubicBezTo>
                    <a:pt x="145" y="116"/>
                    <a:pt x="146" y="118"/>
                    <a:pt x="146" y="119"/>
                  </a:cubicBezTo>
                  <a:cubicBezTo>
                    <a:pt x="146" y="121"/>
                    <a:pt x="145" y="124"/>
                    <a:pt x="143" y="124"/>
                  </a:cubicBezTo>
                  <a:close/>
                  <a:moveTo>
                    <a:pt x="160" y="76"/>
                  </a:moveTo>
                  <a:cubicBezTo>
                    <a:pt x="111" y="76"/>
                    <a:pt x="111" y="76"/>
                    <a:pt x="111" y="76"/>
                  </a:cubicBezTo>
                  <a:cubicBezTo>
                    <a:pt x="107" y="76"/>
                    <a:pt x="104" y="73"/>
                    <a:pt x="104" y="69"/>
                  </a:cubicBezTo>
                  <a:cubicBezTo>
                    <a:pt x="104" y="65"/>
                    <a:pt x="107" y="63"/>
                    <a:pt x="111" y="63"/>
                  </a:cubicBezTo>
                  <a:cubicBezTo>
                    <a:pt x="160" y="63"/>
                    <a:pt x="160" y="63"/>
                    <a:pt x="160" y="63"/>
                  </a:cubicBezTo>
                  <a:cubicBezTo>
                    <a:pt x="164" y="63"/>
                    <a:pt x="167" y="65"/>
                    <a:pt x="167" y="69"/>
                  </a:cubicBezTo>
                  <a:cubicBezTo>
                    <a:pt x="167" y="73"/>
                    <a:pt x="164" y="76"/>
                    <a:pt x="16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4" name="Freeform 90">
              <a:extLst>
                <a:ext uri="{FF2B5EF4-FFF2-40B4-BE49-F238E27FC236}">
                  <a16:creationId xmlns:a16="http://schemas.microsoft.com/office/drawing/2014/main" id="{4E797AD0-2704-47E4-AE55-ADBDD509C4C2}"/>
                </a:ext>
              </a:extLst>
            </p:cNvPr>
            <p:cNvSpPr>
              <a:spLocks noEditPoints="1"/>
            </p:cNvSpPr>
            <p:nvPr userDrawn="1"/>
          </p:nvSpPr>
          <p:spPr bwMode="auto">
            <a:xfrm rot="10009264">
              <a:off x="5961723" y="5065555"/>
              <a:ext cx="676275" cy="752475"/>
            </a:xfrm>
            <a:custGeom>
              <a:avLst/>
              <a:gdLst>
                <a:gd name="T0" fmla="*/ 160 w 180"/>
                <a:gd name="T1" fmla="*/ 200 h 200"/>
                <a:gd name="T2" fmla="*/ 52 w 180"/>
                <a:gd name="T3" fmla="*/ 200 h 200"/>
                <a:gd name="T4" fmla="*/ 32 w 180"/>
                <a:gd name="T5" fmla="*/ 180 h 200"/>
                <a:gd name="T6" fmla="*/ 32 w 180"/>
                <a:gd name="T7" fmla="*/ 48 h 200"/>
                <a:gd name="T8" fmla="*/ 52 w 180"/>
                <a:gd name="T9" fmla="*/ 28 h 200"/>
                <a:gd name="T10" fmla="*/ 160 w 180"/>
                <a:gd name="T11" fmla="*/ 28 h 200"/>
                <a:gd name="T12" fmla="*/ 180 w 180"/>
                <a:gd name="T13" fmla="*/ 48 h 200"/>
                <a:gd name="T14" fmla="*/ 180 w 180"/>
                <a:gd name="T15" fmla="*/ 180 h 200"/>
                <a:gd name="T16" fmla="*/ 160 w 180"/>
                <a:gd name="T17" fmla="*/ 200 h 200"/>
                <a:gd name="T18" fmla="*/ 168 w 180"/>
                <a:gd name="T19" fmla="*/ 40 h 200"/>
                <a:gd name="T20" fmla="*/ 44 w 180"/>
                <a:gd name="T21" fmla="*/ 40 h 200"/>
                <a:gd name="T22" fmla="*/ 44 w 180"/>
                <a:gd name="T23" fmla="*/ 172 h 200"/>
                <a:gd name="T24" fmla="*/ 168 w 180"/>
                <a:gd name="T25" fmla="*/ 172 h 200"/>
                <a:gd name="T26" fmla="*/ 168 w 180"/>
                <a:gd name="T27" fmla="*/ 40 h 200"/>
                <a:gd name="T28" fmla="*/ 136 w 180"/>
                <a:gd name="T29" fmla="*/ 15 h 200"/>
                <a:gd name="T30" fmla="*/ 148 w 180"/>
                <a:gd name="T31" fmla="*/ 15 h 200"/>
                <a:gd name="T32" fmla="*/ 148 w 180"/>
                <a:gd name="T33" fmla="*/ 24 h 200"/>
                <a:gd name="T34" fmla="*/ 136 w 180"/>
                <a:gd name="T35" fmla="*/ 24 h 200"/>
                <a:gd name="T36" fmla="*/ 136 w 180"/>
                <a:gd name="T37" fmla="*/ 15 h 200"/>
                <a:gd name="T38" fmla="*/ 136 w 180"/>
                <a:gd name="T39" fmla="*/ 12 h 200"/>
                <a:gd name="T40" fmla="*/ 12 w 180"/>
                <a:gd name="T41" fmla="*/ 12 h 200"/>
                <a:gd name="T42" fmla="*/ 12 w 180"/>
                <a:gd name="T43" fmla="*/ 144 h 200"/>
                <a:gd name="T44" fmla="*/ 16 w 180"/>
                <a:gd name="T45" fmla="*/ 144 h 200"/>
                <a:gd name="T46" fmla="*/ 20 w 180"/>
                <a:gd name="T47" fmla="*/ 144 h 200"/>
                <a:gd name="T48" fmla="*/ 28 w 180"/>
                <a:gd name="T49" fmla="*/ 144 h 200"/>
                <a:gd name="T50" fmla="*/ 28 w 180"/>
                <a:gd name="T51" fmla="*/ 172 h 200"/>
                <a:gd name="T52" fmla="*/ 16 w 180"/>
                <a:gd name="T53" fmla="*/ 172 h 200"/>
                <a:gd name="T54" fmla="*/ 16 w 180"/>
                <a:gd name="T55" fmla="*/ 171 h 200"/>
                <a:gd name="T56" fmla="*/ 0 w 180"/>
                <a:gd name="T57" fmla="*/ 152 h 200"/>
                <a:gd name="T58" fmla="*/ 0 w 180"/>
                <a:gd name="T59" fmla="*/ 20 h 200"/>
                <a:gd name="T60" fmla="*/ 20 w 180"/>
                <a:gd name="T61" fmla="*/ 0 h 200"/>
                <a:gd name="T62" fmla="*/ 128 w 180"/>
                <a:gd name="T63" fmla="*/ 0 h 200"/>
                <a:gd name="T64" fmla="*/ 147 w 180"/>
                <a:gd name="T65" fmla="*/ 15 h 200"/>
                <a:gd name="T66" fmla="*/ 136 w 180"/>
                <a:gd name="T67" fmla="*/ 15 h 200"/>
                <a:gd name="T68" fmla="*/ 136 w 180"/>
                <a:gd name="T69"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00">
                  <a:moveTo>
                    <a:pt x="160" y="200"/>
                  </a:moveTo>
                  <a:cubicBezTo>
                    <a:pt x="52" y="200"/>
                    <a:pt x="52" y="200"/>
                    <a:pt x="52" y="200"/>
                  </a:cubicBezTo>
                  <a:cubicBezTo>
                    <a:pt x="40" y="200"/>
                    <a:pt x="32" y="191"/>
                    <a:pt x="32" y="180"/>
                  </a:cubicBezTo>
                  <a:cubicBezTo>
                    <a:pt x="32" y="48"/>
                    <a:pt x="32" y="48"/>
                    <a:pt x="32" y="48"/>
                  </a:cubicBezTo>
                  <a:cubicBezTo>
                    <a:pt x="32" y="37"/>
                    <a:pt x="40" y="28"/>
                    <a:pt x="52" y="28"/>
                  </a:cubicBezTo>
                  <a:cubicBezTo>
                    <a:pt x="160" y="28"/>
                    <a:pt x="160" y="28"/>
                    <a:pt x="160" y="28"/>
                  </a:cubicBezTo>
                  <a:cubicBezTo>
                    <a:pt x="171" y="28"/>
                    <a:pt x="180" y="37"/>
                    <a:pt x="180" y="48"/>
                  </a:cubicBezTo>
                  <a:cubicBezTo>
                    <a:pt x="180" y="180"/>
                    <a:pt x="180" y="180"/>
                    <a:pt x="180" y="180"/>
                  </a:cubicBezTo>
                  <a:cubicBezTo>
                    <a:pt x="180" y="191"/>
                    <a:pt x="171" y="200"/>
                    <a:pt x="160" y="200"/>
                  </a:cubicBezTo>
                  <a:close/>
                  <a:moveTo>
                    <a:pt x="168" y="40"/>
                  </a:moveTo>
                  <a:cubicBezTo>
                    <a:pt x="44" y="40"/>
                    <a:pt x="44" y="40"/>
                    <a:pt x="44" y="40"/>
                  </a:cubicBezTo>
                  <a:cubicBezTo>
                    <a:pt x="44" y="172"/>
                    <a:pt x="44" y="172"/>
                    <a:pt x="44" y="172"/>
                  </a:cubicBezTo>
                  <a:cubicBezTo>
                    <a:pt x="168" y="172"/>
                    <a:pt x="168" y="172"/>
                    <a:pt x="168" y="172"/>
                  </a:cubicBezTo>
                  <a:lnTo>
                    <a:pt x="168" y="40"/>
                  </a:lnTo>
                  <a:close/>
                  <a:moveTo>
                    <a:pt x="136" y="15"/>
                  </a:moveTo>
                  <a:cubicBezTo>
                    <a:pt x="148" y="15"/>
                    <a:pt x="148" y="15"/>
                    <a:pt x="148" y="15"/>
                  </a:cubicBezTo>
                  <a:cubicBezTo>
                    <a:pt x="148" y="24"/>
                    <a:pt x="148" y="24"/>
                    <a:pt x="148" y="24"/>
                  </a:cubicBezTo>
                  <a:cubicBezTo>
                    <a:pt x="136" y="24"/>
                    <a:pt x="136" y="24"/>
                    <a:pt x="136" y="24"/>
                  </a:cubicBezTo>
                  <a:lnTo>
                    <a:pt x="136" y="15"/>
                  </a:lnTo>
                  <a:close/>
                  <a:moveTo>
                    <a:pt x="136" y="12"/>
                  </a:moveTo>
                  <a:cubicBezTo>
                    <a:pt x="12" y="12"/>
                    <a:pt x="12" y="12"/>
                    <a:pt x="12" y="12"/>
                  </a:cubicBezTo>
                  <a:cubicBezTo>
                    <a:pt x="12" y="144"/>
                    <a:pt x="12" y="144"/>
                    <a:pt x="12" y="144"/>
                  </a:cubicBezTo>
                  <a:cubicBezTo>
                    <a:pt x="16" y="144"/>
                    <a:pt x="16" y="144"/>
                    <a:pt x="16" y="144"/>
                  </a:cubicBezTo>
                  <a:cubicBezTo>
                    <a:pt x="20" y="144"/>
                    <a:pt x="20" y="144"/>
                    <a:pt x="20" y="144"/>
                  </a:cubicBezTo>
                  <a:cubicBezTo>
                    <a:pt x="28" y="144"/>
                    <a:pt x="28" y="144"/>
                    <a:pt x="28" y="144"/>
                  </a:cubicBezTo>
                  <a:cubicBezTo>
                    <a:pt x="28" y="172"/>
                    <a:pt x="28" y="172"/>
                    <a:pt x="28" y="172"/>
                  </a:cubicBezTo>
                  <a:cubicBezTo>
                    <a:pt x="16" y="172"/>
                    <a:pt x="16" y="172"/>
                    <a:pt x="16" y="172"/>
                  </a:cubicBezTo>
                  <a:cubicBezTo>
                    <a:pt x="16" y="171"/>
                    <a:pt x="16" y="171"/>
                    <a:pt x="16" y="171"/>
                  </a:cubicBezTo>
                  <a:cubicBezTo>
                    <a:pt x="6" y="169"/>
                    <a:pt x="0" y="161"/>
                    <a:pt x="0" y="152"/>
                  </a:cubicBezTo>
                  <a:cubicBezTo>
                    <a:pt x="0" y="20"/>
                    <a:pt x="0" y="20"/>
                    <a:pt x="0" y="20"/>
                  </a:cubicBezTo>
                  <a:cubicBezTo>
                    <a:pt x="0" y="9"/>
                    <a:pt x="8" y="0"/>
                    <a:pt x="20" y="0"/>
                  </a:cubicBezTo>
                  <a:cubicBezTo>
                    <a:pt x="128" y="0"/>
                    <a:pt x="128" y="0"/>
                    <a:pt x="128" y="0"/>
                  </a:cubicBezTo>
                  <a:cubicBezTo>
                    <a:pt x="137" y="0"/>
                    <a:pt x="145" y="6"/>
                    <a:pt x="147" y="15"/>
                  </a:cubicBezTo>
                  <a:cubicBezTo>
                    <a:pt x="136" y="15"/>
                    <a:pt x="136" y="15"/>
                    <a:pt x="136" y="15"/>
                  </a:cubicBezTo>
                  <a:lnTo>
                    <a:pt x="13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91">
              <a:extLst>
                <a:ext uri="{FF2B5EF4-FFF2-40B4-BE49-F238E27FC236}">
                  <a16:creationId xmlns:a16="http://schemas.microsoft.com/office/drawing/2014/main" id="{29879EEA-CBDA-4E57-BD57-979127DB7F1C}"/>
                </a:ext>
              </a:extLst>
            </p:cNvPr>
            <p:cNvSpPr>
              <a:spLocks noEditPoints="1"/>
            </p:cNvSpPr>
            <p:nvPr userDrawn="1"/>
          </p:nvSpPr>
          <p:spPr bwMode="auto">
            <a:xfrm rot="20847450">
              <a:off x="9102181" y="4506643"/>
              <a:ext cx="1026145" cy="965401"/>
            </a:xfrm>
            <a:custGeom>
              <a:avLst/>
              <a:gdLst>
                <a:gd name="T0" fmla="*/ 180 w 200"/>
                <a:gd name="T1" fmla="*/ 152 h 188"/>
                <a:gd name="T2" fmla="*/ 163 w 200"/>
                <a:gd name="T3" fmla="*/ 152 h 188"/>
                <a:gd name="T4" fmla="*/ 138 w 200"/>
                <a:gd name="T5" fmla="*/ 188 h 188"/>
                <a:gd name="T6" fmla="*/ 114 w 200"/>
                <a:gd name="T7" fmla="*/ 152 h 188"/>
                <a:gd name="T8" fmla="*/ 20 w 200"/>
                <a:gd name="T9" fmla="*/ 152 h 188"/>
                <a:gd name="T10" fmla="*/ 0 w 200"/>
                <a:gd name="T11" fmla="*/ 132 h 188"/>
                <a:gd name="T12" fmla="*/ 0 w 200"/>
                <a:gd name="T13" fmla="*/ 20 h 188"/>
                <a:gd name="T14" fmla="*/ 20 w 200"/>
                <a:gd name="T15" fmla="*/ 0 h 188"/>
                <a:gd name="T16" fmla="*/ 180 w 200"/>
                <a:gd name="T17" fmla="*/ 0 h 188"/>
                <a:gd name="T18" fmla="*/ 200 w 200"/>
                <a:gd name="T19" fmla="*/ 20 h 188"/>
                <a:gd name="T20" fmla="*/ 200 w 200"/>
                <a:gd name="T21" fmla="*/ 132 h 188"/>
                <a:gd name="T22" fmla="*/ 180 w 200"/>
                <a:gd name="T23" fmla="*/ 152 h 188"/>
                <a:gd name="T24" fmla="*/ 43 w 200"/>
                <a:gd name="T25" fmla="*/ 60 h 188"/>
                <a:gd name="T26" fmla="*/ 24 w 200"/>
                <a:gd name="T27" fmla="*/ 78 h 188"/>
                <a:gd name="T28" fmla="*/ 43 w 200"/>
                <a:gd name="T29" fmla="*/ 97 h 188"/>
                <a:gd name="T30" fmla="*/ 61 w 200"/>
                <a:gd name="T31" fmla="*/ 78 h 188"/>
                <a:gd name="T32" fmla="*/ 43 w 200"/>
                <a:gd name="T33" fmla="*/ 60 h 188"/>
                <a:gd name="T34" fmla="*/ 99 w 200"/>
                <a:gd name="T35" fmla="*/ 60 h 188"/>
                <a:gd name="T36" fmla="*/ 80 w 200"/>
                <a:gd name="T37" fmla="*/ 78 h 188"/>
                <a:gd name="T38" fmla="*/ 99 w 200"/>
                <a:gd name="T39" fmla="*/ 97 h 188"/>
                <a:gd name="T40" fmla="*/ 117 w 200"/>
                <a:gd name="T41" fmla="*/ 78 h 188"/>
                <a:gd name="T42" fmla="*/ 99 w 200"/>
                <a:gd name="T43" fmla="*/ 60 h 188"/>
                <a:gd name="T44" fmla="*/ 155 w 200"/>
                <a:gd name="T45" fmla="*/ 60 h 188"/>
                <a:gd name="T46" fmla="*/ 136 w 200"/>
                <a:gd name="T47" fmla="*/ 78 h 188"/>
                <a:gd name="T48" fmla="*/ 155 w 200"/>
                <a:gd name="T49" fmla="*/ 97 h 188"/>
                <a:gd name="T50" fmla="*/ 173 w 200"/>
                <a:gd name="T51" fmla="*/ 78 h 188"/>
                <a:gd name="T52" fmla="*/ 155 w 200"/>
                <a:gd name="T5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88">
                  <a:moveTo>
                    <a:pt x="180" y="152"/>
                  </a:moveTo>
                  <a:cubicBezTo>
                    <a:pt x="163" y="152"/>
                    <a:pt x="163" y="152"/>
                    <a:pt x="163" y="152"/>
                  </a:cubicBezTo>
                  <a:cubicBezTo>
                    <a:pt x="138" y="188"/>
                    <a:pt x="138" y="188"/>
                    <a:pt x="138" y="188"/>
                  </a:cubicBezTo>
                  <a:cubicBezTo>
                    <a:pt x="114" y="152"/>
                    <a:pt x="114" y="152"/>
                    <a:pt x="114" y="152"/>
                  </a:cubicBezTo>
                  <a:cubicBezTo>
                    <a:pt x="20" y="152"/>
                    <a:pt x="20" y="152"/>
                    <a:pt x="20" y="152"/>
                  </a:cubicBezTo>
                  <a:cubicBezTo>
                    <a:pt x="8" y="152"/>
                    <a:pt x="0" y="143"/>
                    <a:pt x="0" y="132"/>
                  </a:cubicBezTo>
                  <a:cubicBezTo>
                    <a:pt x="0" y="20"/>
                    <a:pt x="0" y="20"/>
                    <a:pt x="0" y="20"/>
                  </a:cubicBezTo>
                  <a:cubicBezTo>
                    <a:pt x="0" y="9"/>
                    <a:pt x="8" y="0"/>
                    <a:pt x="20" y="0"/>
                  </a:cubicBezTo>
                  <a:cubicBezTo>
                    <a:pt x="180" y="0"/>
                    <a:pt x="180" y="0"/>
                    <a:pt x="180" y="0"/>
                  </a:cubicBezTo>
                  <a:cubicBezTo>
                    <a:pt x="191" y="0"/>
                    <a:pt x="200" y="9"/>
                    <a:pt x="200" y="20"/>
                  </a:cubicBezTo>
                  <a:cubicBezTo>
                    <a:pt x="200" y="132"/>
                    <a:pt x="200" y="132"/>
                    <a:pt x="200" y="132"/>
                  </a:cubicBezTo>
                  <a:cubicBezTo>
                    <a:pt x="200" y="143"/>
                    <a:pt x="191" y="152"/>
                    <a:pt x="180" y="152"/>
                  </a:cubicBezTo>
                  <a:close/>
                  <a:moveTo>
                    <a:pt x="43" y="60"/>
                  </a:moveTo>
                  <a:cubicBezTo>
                    <a:pt x="33" y="60"/>
                    <a:pt x="24" y="68"/>
                    <a:pt x="24" y="78"/>
                  </a:cubicBezTo>
                  <a:cubicBezTo>
                    <a:pt x="24" y="88"/>
                    <a:pt x="33" y="97"/>
                    <a:pt x="43" y="97"/>
                  </a:cubicBezTo>
                  <a:cubicBezTo>
                    <a:pt x="53" y="97"/>
                    <a:pt x="61" y="88"/>
                    <a:pt x="61" y="78"/>
                  </a:cubicBezTo>
                  <a:cubicBezTo>
                    <a:pt x="61" y="68"/>
                    <a:pt x="53" y="60"/>
                    <a:pt x="43" y="60"/>
                  </a:cubicBezTo>
                  <a:close/>
                  <a:moveTo>
                    <a:pt x="99" y="60"/>
                  </a:moveTo>
                  <a:cubicBezTo>
                    <a:pt x="89" y="60"/>
                    <a:pt x="80" y="68"/>
                    <a:pt x="80" y="78"/>
                  </a:cubicBezTo>
                  <a:cubicBezTo>
                    <a:pt x="80" y="88"/>
                    <a:pt x="89" y="97"/>
                    <a:pt x="99" y="97"/>
                  </a:cubicBezTo>
                  <a:cubicBezTo>
                    <a:pt x="109" y="97"/>
                    <a:pt x="117" y="88"/>
                    <a:pt x="117" y="78"/>
                  </a:cubicBezTo>
                  <a:cubicBezTo>
                    <a:pt x="117" y="68"/>
                    <a:pt x="109" y="60"/>
                    <a:pt x="99" y="60"/>
                  </a:cubicBezTo>
                  <a:close/>
                  <a:moveTo>
                    <a:pt x="155" y="60"/>
                  </a:moveTo>
                  <a:cubicBezTo>
                    <a:pt x="145" y="60"/>
                    <a:pt x="136" y="68"/>
                    <a:pt x="136" y="78"/>
                  </a:cubicBezTo>
                  <a:cubicBezTo>
                    <a:pt x="136" y="88"/>
                    <a:pt x="145" y="97"/>
                    <a:pt x="155" y="97"/>
                  </a:cubicBezTo>
                  <a:cubicBezTo>
                    <a:pt x="165" y="97"/>
                    <a:pt x="173" y="88"/>
                    <a:pt x="173" y="78"/>
                  </a:cubicBezTo>
                  <a:cubicBezTo>
                    <a:pt x="173" y="68"/>
                    <a:pt x="165" y="60"/>
                    <a:pt x="155" y="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92">
              <a:extLst>
                <a:ext uri="{FF2B5EF4-FFF2-40B4-BE49-F238E27FC236}">
                  <a16:creationId xmlns:a16="http://schemas.microsoft.com/office/drawing/2014/main" id="{57D3002A-DADE-4E14-8B5D-C25D74B42B9A}"/>
                </a:ext>
              </a:extLst>
            </p:cNvPr>
            <p:cNvSpPr>
              <a:spLocks/>
            </p:cNvSpPr>
            <p:nvPr userDrawn="1"/>
          </p:nvSpPr>
          <p:spPr bwMode="auto">
            <a:xfrm>
              <a:off x="11754729" y="3037079"/>
              <a:ext cx="508000" cy="782638"/>
            </a:xfrm>
            <a:custGeom>
              <a:avLst/>
              <a:gdLst>
                <a:gd name="T0" fmla="*/ 79 w 135"/>
                <a:gd name="T1" fmla="*/ 0 h 208"/>
                <a:gd name="T2" fmla="*/ 60 w 135"/>
                <a:gd name="T3" fmla="*/ 0 h 208"/>
                <a:gd name="T4" fmla="*/ 60 w 135"/>
                <a:gd name="T5" fmla="*/ 141 h 208"/>
                <a:gd name="T6" fmla="*/ 2 w 135"/>
                <a:gd name="T7" fmla="*/ 168 h 208"/>
                <a:gd name="T8" fmla="*/ 7 w 135"/>
                <a:gd name="T9" fmla="*/ 188 h 208"/>
                <a:gd name="T10" fmla="*/ 80 w 135"/>
                <a:gd name="T11" fmla="*/ 176 h 208"/>
                <a:gd name="T12" fmla="*/ 88 w 135"/>
                <a:gd name="T13" fmla="*/ 136 h 208"/>
                <a:gd name="T14" fmla="*/ 88 w 135"/>
                <a:gd name="T15" fmla="*/ 51 h 208"/>
                <a:gd name="T16" fmla="*/ 114 w 135"/>
                <a:gd name="T17" fmla="*/ 81 h 208"/>
                <a:gd name="T18" fmla="*/ 110 w 135"/>
                <a:gd name="T19" fmla="*/ 112 h 208"/>
                <a:gd name="T20" fmla="*/ 108 w 135"/>
                <a:gd name="T21" fmla="*/ 118 h 208"/>
                <a:gd name="T22" fmla="*/ 122 w 135"/>
                <a:gd name="T23" fmla="*/ 107 h 208"/>
                <a:gd name="T24" fmla="*/ 127 w 135"/>
                <a:gd name="T25" fmla="*/ 90 h 208"/>
                <a:gd name="T26" fmla="*/ 79 w 135"/>
                <a:gd name="T2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08">
                  <a:moveTo>
                    <a:pt x="79" y="0"/>
                  </a:moveTo>
                  <a:cubicBezTo>
                    <a:pt x="60" y="0"/>
                    <a:pt x="60" y="0"/>
                    <a:pt x="60" y="0"/>
                  </a:cubicBezTo>
                  <a:cubicBezTo>
                    <a:pt x="60" y="141"/>
                    <a:pt x="60" y="141"/>
                    <a:pt x="60" y="141"/>
                  </a:cubicBezTo>
                  <a:cubicBezTo>
                    <a:pt x="34" y="130"/>
                    <a:pt x="7" y="145"/>
                    <a:pt x="2" y="168"/>
                  </a:cubicBezTo>
                  <a:cubicBezTo>
                    <a:pt x="0" y="176"/>
                    <a:pt x="4" y="184"/>
                    <a:pt x="7" y="188"/>
                  </a:cubicBezTo>
                  <a:cubicBezTo>
                    <a:pt x="24" y="208"/>
                    <a:pt x="63" y="199"/>
                    <a:pt x="80" y="176"/>
                  </a:cubicBezTo>
                  <a:cubicBezTo>
                    <a:pt x="88" y="166"/>
                    <a:pt x="88" y="158"/>
                    <a:pt x="88" y="136"/>
                  </a:cubicBezTo>
                  <a:cubicBezTo>
                    <a:pt x="88" y="51"/>
                    <a:pt x="88" y="51"/>
                    <a:pt x="88" y="51"/>
                  </a:cubicBezTo>
                  <a:cubicBezTo>
                    <a:pt x="98" y="59"/>
                    <a:pt x="110" y="66"/>
                    <a:pt x="114" y="81"/>
                  </a:cubicBezTo>
                  <a:cubicBezTo>
                    <a:pt x="117" y="90"/>
                    <a:pt x="113" y="104"/>
                    <a:pt x="110" y="112"/>
                  </a:cubicBezTo>
                  <a:cubicBezTo>
                    <a:pt x="109" y="114"/>
                    <a:pt x="107" y="116"/>
                    <a:pt x="108" y="118"/>
                  </a:cubicBezTo>
                  <a:cubicBezTo>
                    <a:pt x="116" y="124"/>
                    <a:pt x="119" y="112"/>
                    <a:pt x="122" y="107"/>
                  </a:cubicBezTo>
                  <a:cubicBezTo>
                    <a:pt x="124" y="102"/>
                    <a:pt x="126" y="95"/>
                    <a:pt x="127" y="90"/>
                  </a:cubicBezTo>
                  <a:cubicBezTo>
                    <a:pt x="135" y="41"/>
                    <a:pt x="84" y="38"/>
                    <a:pt x="79"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94">
              <a:extLst>
                <a:ext uri="{FF2B5EF4-FFF2-40B4-BE49-F238E27FC236}">
                  <a16:creationId xmlns:a16="http://schemas.microsoft.com/office/drawing/2014/main" id="{3D1F4C11-4F16-42CE-B317-C620E9EE36DD}"/>
                </a:ext>
              </a:extLst>
            </p:cNvPr>
            <p:cNvSpPr>
              <a:spLocks noEditPoints="1"/>
            </p:cNvSpPr>
            <p:nvPr userDrawn="1"/>
          </p:nvSpPr>
          <p:spPr bwMode="auto">
            <a:xfrm>
              <a:off x="1975795" y="4753204"/>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95">
              <a:extLst>
                <a:ext uri="{FF2B5EF4-FFF2-40B4-BE49-F238E27FC236}">
                  <a16:creationId xmlns:a16="http://schemas.microsoft.com/office/drawing/2014/main" id="{8656751E-2D58-448D-8535-B2286046B877}"/>
                </a:ext>
              </a:extLst>
            </p:cNvPr>
            <p:cNvSpPr>
              <a:spLocks noEditPoints="1"/>
            </p:cNvSpPr>
            <p:nvPr userDrawn="1"/>
          </p:nvSpPr>
          <p:spPr bwMode="auto">
            <a:xfrm rot="3027353">
              <a:off x="4701560" y="3325485"/>
              <a:ext cx="466725" cy="75247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9" name="Freeform 102">
              <a:extLst>
                <a:ext uri="{FF2B5EF4-FFF2-40B4-BE49-F238E27FC236}">
                  <a16:creationId xmlns:a16="http://schemas.microsoft.com/office/drawing/2014/main" id="{75507D16-B5E0-4722-A421-342360C44159}"/>
                </a:ext>
              </a:extLst>
            </p:cNvPr>
            <p:cNvSpPr>
              <a:spLocks noEditPoints="1"/>
            </p:cNvSpPr>
            <p:nvPr userDrawn="1"/>
          </p:nvSpPr>
          <p:spPr bwMode="auto">
            <a:xfrm rot="2445294">
              <a:off x="5837983" y="4025925"/>
              <a:ext cx="800036" cy="801727"/>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0" name="Freeform 108">
              <a:extLst>
                <a:ext uri="{FF2B5EF4-FFF2-40B4-BE49-F238E27FC236}">
                  <a16:creationId xmlns:a16="http://schemas.microsoft.com/office/drawing/2014/main" id="{9191C03C-2C6F-4677-9085-A9C6BE7852AD}"/>
                </a:ext>
              </a:extLst>
            </p:cNvPr>
            <p:cNvSpPr>
              <a:spLocks noEditPoints="1"/>
            </p:cNvSpPr>
            <p:nvPr userDrawn="1"/>
          </p:nvSpPr>
          <p:spPr bwMode="auto">
            <a:xfrm rot="20655417">
              <a:off x="-24404" y="4398739"/>
              <a:ext cx="720725" cy="7080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1" name="Freeform 110">
              <a:extLst>
                <a:ext uri="{FF2B5EF4-FFF2-40B4-BE49-F238E27FC236}">
                  <a16:creationId xmlns:a16="http://schemas.microsoft.com/office/drawing/2014/main" id="{150006E1-3AC9-45D4-9889-5D1CF4C1924D}"/>
                </a:ext>
              </a:extLst>
            </p:cNvPr>
            <p:cNvSpPr>
              <a:spLocks noEditPoints="1"/>
            </p:cNvSpPr>
            <p:nvPr userDrawn="1"/>
          </p:nvSpPr>
          <p:spPr bwMode="auto">
            <a:xfrm rot="20200010">
              <a:off x="1099703" y="3104802"/>
              <a:ext cx="750888" cy="738188"/>
            </a:xfrm>
            <a:custGeom>
              <a:avLst/>
              <a:gdLst>
                <a:gd name="T0" fmla="*/ 69 w 473"/>
                <a:gd name="T1" fmla="*/ 181 h 465"/>
                <a:gd name="T2" fmla="*/ 10 w 473"/>
                <a:gd name="T3" fmla="*/ 121 h 465"/>
                <a:gd name="T4" fmla="*/ 10 w 473"/>
                <a:gd name="T5" fmla="*/ 240 h 465"/>
                <a:gd name="T6" fmla="*/ 69 w 473"/>
                <a:gd name="T7" fmla="*/ 181 h 465"/>
                <a:gd name="T8" fmla="*/ 464 w 473"/>
                <a:gd name="T9" fmla="*/ 98 h 465"/>
                <a:gd name="T10" fmla="*/ 445 w 473"/>
                <a:gd name="T11" fmla="*/ 0 h 465"/>
                <a:gd name="T12" fmla="*/ 0 w 473"/>
                <a:gd name="T13" fmla="*/ 81 h 465"/>
                <a:gd name="T14" fmla="*/ 85 w 473"/>
                <a:gd name="T15" fmla="*/ 166 h 465"/>
                <a:gd name="T16" fmla="*/ 464 w 473"/>
                <a:gd name="T17" fmla="*/ 98 h 465"/>
                <a:gd name="T18" fmla="*/ 414 w 473"/>
                <a:gd name="T19" fmla="*/ 24 h 465"/>
                <a:gd name="T20" fmla="*/ 440 w 473"/>
                <a:gd name="T21" fmla="*/ 67 h 465"/>
                <a:gd name="T22" fmla="*/ 443 w 473"/>
                <a:gd name="T23" fmla="*/ 83 h 465"/>
                <a:gd name="T24" fmla="*/ 388 w 473"/>
                <a:gd name="T25" fmla="*/ 93 h 465"/>
                <a:gd name="T26" fmla="*/ 355 w 473"/>
                <a:gd name="T27" fmla="*/ 36 h 465"/>
                <a:gd name="T28" fmla="*/ 414 w 473"/>
                <a:gd name="T29" fmla="*/ 24 h 465"/>
                <a:gd name="T30" fmla="*/ 291 w 473"/>
                <a:gd name="T31" fmla="*/ 45 h 465"/>
                <a:gd name="T32" fmla="*/ 324 w 473"/>
                <a:gd name="T33" fmla="*/ 105 h 465"/>
                <a:gd name="T34" fmla="*/ 265 w 473"/>
                <a:gd name="T35" fmla="*/ 117 h 465"/>
                <a:gd name="T36" fmla="*/ 232 w 473"/>
                <a:gd name="T37" fmla="*/ 57 h 465"/>
                <a:gd name="T38" fmla="*/ 291 w 473"/>
                <a:gd name="T39" fmla="*/ 45 h 465"/>
                <a:gd name="T40" fmla="*/ 171 w 473"/>
                <a:gd name="T41" fmla="*/ 69 h 465"/>
                <a:gd name="T42" fmla="*/ 204 w 473"/>
                <a:gd name="T43" fmla="*/ 126 h 465"/>
                <a:gd name="T44" fmla="*/ 144 w 473"/>
                <a:gd name="T45" fmla="*/ 138 h 465"/>
                <a:gd name="T46" fmla="*/ 109 w 473"/>
                <a:gd name="T47" fmla="*/ 79 h 465"/>
                <a:gd name="T48" fmla="*/ 171 w 473"/>
                <a:gd name="T49" fmla="*/ 69 h 465"/>
                <a:gd name="T50" fmla="*/ 97 w 473"/>
                <a:gd name="T51" fmla="*/ 181 h 465"/>
                <a:gd name="T52" fmla="*/ 10 w 473"/>
                <a:gd name="T53" fmla="*/ 268 h 465"/>
                <a:gd name="T54" fmla="*/ 10 w 473"/>
                <a:gd name="T55" fmla="*/ 465 h 465"/>
                <a:gd name="T56" fmla="*/ 473 w 473"/>
                <a:gd name="T57" fmla="*/ 465 h 465"/>
                <a:gd name="T58" fmla="*/ 473 w 473"/>
                <a:gd name="T59" fmla="*/ 181 h 465"/>
                <a:gd name="T60" fmla="*/ 97 w 473"/>
                <a:gd name="T61" fmla="*/ 181 h 465"/>
                <a:gd name="T62" fmla="*/ 376 w 473"/>
                <a:gd name="T63" fmla="*/ 370 h 465"/>
                <a:gd name="T64" fmla="*/ 111 w 473"/>
                <a:gd name="T65" fmla="*/ 370 h 465"/>
                <a:gd name="T66" fmla="*/ 111 w 473"/>
                <a:gd name="T67" fmla="*/ 342 h 465"/>
                <a:gd name="T68" fmla="*/ 376 w 473"/>
                <a:gd name="T69" fmla="*/ 342 h 465"/>
                <a:gd name="T70" fmla="*/ 376 w 473"/>
                <a:gd name="T71" fmla="*/ 370 h 465"/>
                <a:gd name="T72" fmla="*/ 376 w 473"/>
                <a:gd name="T73" fmla="*/ 304 h 465"/>
                <a:gd name="T74" fmla="*/ 111 w 473"/>
                <a:gd name="T75" fmla="*/ 304 h 465"/>
                <a:gd name="T76" fmla="*/ 111 w 473"/>
                <a:gd name="T77" fmla="*/ 275 h 465"/>
                <a:gd name="T78" fmla="*/ 376 w 473"/>
                <a:gd name="T79" fmla="*/ 275 h 465"/>
                <a:gd name="T80" fmla="*/ 376 w 473"/>
                <a:gd name="T81" fmla="*/ 3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65">
                  <a:moveTo>
                    <a:pt x="69" y="181"/>
                  </a:moveTo>
                  <a:lnTo>
                    <a:pt x="10" y="121"/>
                  </a:lnTo>
                  <a:lnTo>
                    <a:pt x="10" y="240"/>
                  </a:lnTo>
                  <a:lnTo>
                    <a:pt x="69" y="181"/>
                  </a:lnTo>
                  <a:close/>
                  <a:moveTo>
                    <a:pt x="464" y="98"/>
                  </a:moveTo>
                  <a:lnTo>
                    <a:pt x="445" y="0"/>
                  </a:lnTo>
                  <a:lnTo>
                    <a:pt x="0" y="81"/>
                  </a:lnTo>
                  <a:lnTo>
                    <a:pt x="85" y="166"/>
                  </a:lnTo>
                  <a:lnTo>
                    <a:pt x="464" y="98"/>
                  </a:lnTo>
                  <a:close/>
                  <a:moveTo>
                    <a:pt x="414" y="24"/>
                  </a:moveTo>
                  <a:lnTo>
                    <a:pt x="440" y="67"/>
                  </a:lnTo>
                  <a:lnTo>
                    <a:pt x="443" y="83"/>
                  </a:lnTo>
                  <a:lnTo>
                    <a:pt x="388" y="93"/>
                  </a:lnTo>
                  <a:lnTo>
                    <a:pt x="355" y="36"/>
                  </a:lnTo>
                  <a:lnTo>
                    <a:pt x="414" y="24"/>
                  </a:lnTo>
                  <a:close/>
                  <a:moveTo>
                    <a:pt x="291" y="45"/>
                  </a:moveTo>
                  <a:lnTo>
                    <a:pt x="324" y="105"/>
                  </a:lnTo>
                  <a:lnTo>
                    <a:pt x="265" y="117"/>
                  </a:lnTo>
                  <a:lnTo>
                    <a:pt x="232" y="57"/>
                  </a:lnTo>
                  <a:lnTo>
                    <a:pt x="291" y="45"/>
                  </a:lnTo>
                  <a:close/>
                  <a:moveTo>
                    <a:pt x="171" y="69"/>
                  </a:moveTo>
                  <a:lnTo>
                    <a:pt x="204" y="126"/>
                  </a:lnTo>
                  <a:lnTo>
                    <a:pt x="144" y="138"/>
                  </a:lnTo>
                  <a:lnTo>
                    <a:pt x="109" y="79"/>
                  </a:lnTo>
                  <a:lnTo>
                    <a:pt x="171" y="69"/>
                  </a:lnTo>
                  <a:close/>
                  <a:moveTo>
                    <a:pt x="97" y="181"/>
                  </a:moveTo>
                  <a:lnTo>
                    <a:pt x="10" y="268"/>
                  </a:lnTo>
                  <a:lnTo>
                    <a:pt x="10" y="465"/>
                  </a:lnTo>
                  <a:lnTo>
                    <a:pt x="473" y="465"/>
                  </a:lnTo>
                  <a:lnTo>
                    <a:pt x="473" y="181"/>
                  </a:lnTo>
                  <a:lnTo>
                    <a:pt x="97" y="181"/>
                  </a:lnTo>
                  <a:close/>
                  <a:moveTo>
                    <a:pt x="376" y="370"/>
                  </a:moveTo>
                  <a:lnTo>
                    <a:pt x="111" y="370"/>
                  </a:lnTo>
                  <a:lnTo>
                    <a:pt x="111" y="342"/>
                  </a:lnTo>
                  <a:lnTo>
                    <a:pt x="376" y="342"/>
                  </a:lnTo>
                  <a:lnTo>
                    <a:pt x="376" y="370"/>
                  </a:lnTo>
                  <a:close/>
                  <a:moveTo>
                    <a:pt x="376" y="304"/>
                  </a:moveTo>
                  <a:lnTo>
                    <a:pt x="111" y="304"/>
                  </a:lnTo>
                  <a:lnTo>
                    <a:pt x="111" y="275"/>
                  </a:lnTo>
                  <a:lnTo>
                    <a:pt x="376" y="275"/>
                  </a:lnTo>
                  <a:lnTo>
                    <a:pt x="376" y="30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2" name="Freeform 112">
              <a:extLst>
                <a:ext uri="{FF2B5EF4-FFF2-40B4-BE49-F238E27FC236}">
                  <a16:creationId xmlns:a16="http://schemas.microsoft.com/office/drawing/2014/main" id="{8C79C008-EDCB-45F6-9D12-D4BA2FCBBD0D}"/>
                </a:ext>
              </a:extLst>
            </p:cNvPr>
            <p:cNvSpPr>
              <a:spLocks noEditPoints="1"/>
            </p:cNvSpPr>
            <p:nvPr userDrawn="1"/>
          </p:nvSpPr>
          <p:spPr bwMode="auto">
            <a:xfrm rot="1680850">
              <a:off x="4904703" y="4249179"/>
              <a:ext cx="750888" cy="747713"/>
            </a:xfrm>
            <a:custGeom>
              <a:avLst/>
              <a:gdLst>
                <a:gd name="T0" fmla="*/ 12 w 200"/>
                <a:gd name="T1" fmla="*/ 199 h 199"/>
                <a:gd name="T2" fmla="*/ 0 w 200"/>
                <a:gd name="T3" fmla="*/ 95 h 199"/>
                <a:gd name="T4" fmla="*/ 0 w 200"/>
                <a:gd name="T5" fmla="*/ 72 h 199"/>
                <a:gd name="T6" fmla="*/ 100 w 200"/>
                <a:gd name="T7" fmla="*/ 0 h 199"/>
                <a:gd name="T8" fmla="*/ 200 w 200"/>
                <a:gd name="T9" fmla="*/ 72 h 199"/>
                <a:gd name="T10" fmla="*/ 200 w 200"/>
                <a:gd name="T11" fmla="*/ 95 h 199"/>
                <a:gd name="T12" fmla="*/ 188 w 200"/>
                <a:gd name="T13" fmla="*/ 199 h 199"/>
                <a:gd name="T14" fmla="*/ 180 w 200"/>
                <a:gd name="T15" fmla="*/ 191 h 199"/>
                <a:gd name="T16" fmla="*/ 100 w 200"/>
                <a:gd name="T17" fmla="*/ 138 h 199"/>
                <a:gd name="T18" fmla="*/ 21 w 200"/>
                <a:gd name="T19" fmla="*/ 191 h 199"/>
                <a:gd name="T20" fmla="*/ 148 w 200"/>
                <a:gd name="T21" fmla="*/ 118 h 199"/>
                <a:gd name="T22" fmla="*/ 52 w 200"/>
                <a:gd name="T23" fmla="*/ 67 h 199"/>
                <a:gd name="T24" fmla="*/ 79 w 200"/>
                <a:gd name="T25" fmla="*/ 137 h 199"/>
                <a:gd name="T26" fmla="*/ 121 w 200"/>
                <a:gd name="T27" fmla="*/ 137 h 199"/>
                <a:gd name="T28" fmla="*/ 71 w 200"/>
                <a:gd name="T29" fmla="*/ 142 h 199"/>
                <a:gd name="T30" fmla="*/ 8 w 200"/>
                <a:gd name="T31" fmla="*/ 178 h 199"/>
                <a:gd name="T32" fmla="*/ 186 w 200"/>
                <a:gd name="T33" fmla="*/ 69 h 199"/>
                <a:gd name="T34" fmla="*/ 14 w 200"/>
                <a:gd name="T35" fmla="*/ 69 h 199"/>
                <a:gd name="T36" fmla="*/ 8 w 200"/>
                <a:gd name="T37" fmla="*/ 87 h 199"/>
                <a:gd name="T38" fmla="*/ 16 w 200"/>
                <a:gd name="T39" fmla="*/ 80 h 199"/>
                <a:gd name="T40" fmla="*/ 100 w 200"/>
                <a:gd name="T41" fmla="*/ 25 h 199"/>
                <a:gd name="T42" fmla="*/ 184 w 200"/>
                <a:gd name="T43" fmla="*/ 80 h 199"/>
                <a:gd name="T44" fmla="*/ 192 w 200"/>
                <a:gd name="T45" fmla="*/ 88 h 199"/>
                <a:gd name="T46" fmla="*/ 192 w 200"/>
                <a:gd name="T47" fmla="*/ 100 h 199"/>
                <a:gd name="T48" fmla="*/ 192 w 200"/>
                <a:gd name="T49" fmla="*/ 178 h 199"/>
                <a:gd name="T50" fmla="*/ 68 w 200"/>
                <a:gd name="T51" fmla="*/ 107 h 199"/>
                <a:gd name="T52" fmla="*/ 132 w 200"/>
                <a:gd name="T53" fmla="*/ 111 h 199"/>
                <a:gd name="T54" fmla="*/ 68 w 200"/>
                <a:gd name="T55" fmla="*/ 107 h 199"/>
                <a:gd name="T56" fmla="*/ 132 w 200"/>
                <a:gd name="T57" fmla="*/ 95 h 199"/>
                <a:gd name="T58" fmla="*/ 68 w 200"/>
                <a:gd name="T59" fmla="*/ 99 h 199"/>
                <a:gd name="T60" fmla="*/ 68 w 200"/>
                <a:gd name="T61" fmla="*/ 83 h 199"/>
                <a:gd name="T62" fmla="*/ 132 w 200"/>
                <a:gd name="T63" fmla="*/ 87 h 199"/>
                <a:gd name="T64" fmla="*/ 68 w 200"/>
                <a:gd name="T65" fmla="*/ 8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99">
                  <a:moveTo>
                    <a:pt x="188" y="199"/>
                  </a:moveTo>
                  <a:cubicBezTo>
                    <a:pt x="12" y="199"/>
                    <a:pt x="12" y="199"/>
                    <a:pt x="12" y="199"/>
                  </a:cubicBezTo>
                  <a:cubicBezTo>
                    <a:pt x="6" y="199"/>
                    <a:pt x="0" y="194"/>
                    <a:pt x="0" y="187"/>
                  </a:cubicBezTo>
                  <a:cubicBezTo>
                    <a:pt x="0" y="95"/>
                    <a:pt x="0" y="95"/>
                    <a:pt x="0" y="95"/>
                  </a:cubicBezTo>
                  <a:cubicBezTo>
                    <a:pt x="0" y="95"/>
                    <a:pt x="0" y="95"/>
                    <a:pt x="0" y="95"/>
                  </a:cubicBezTo>
                  <a:cubicBezTo>
                    <a:pt x="0" y="89"/>
                    <a:pt x="0" y="78"/>
                    <a:pt x="0" y="72"/>
                  </a:cubicBezTo>
                  <a:cubicBezTo>
                    <a:pt x="0" y="64"/>
                    <a:pt x="6" y="61"/>
                    <a:pt x="6" y="61"/>
                  </a:cubicBezTo>
                  <a:cubicBezTo>
                    <a:pt x="100" y="0"/>
                    <a:pt x="100" y="0"/>
                    <a:pt x="100" y="0"/>
                  </a:cubicBezTo>
                  <a:cubicBezTo>
                    <a:pt x="194" y="61"/>
                    <a:pt x="194" y="61"/>
                    <a:pt x="194" y="61"/>
                  </a:cubicBezTo>
                  <a:cubicBezTo>
                    <a:pt x="194" y="61"/>
                    <a:pt x="200" y="64"/>
                    <a:pt x="200" y="72"/>
                  </a:cubicBezTo>
                  <a:cubicBezTo>
                    <a:pt x="200" y="78"/>
                    <a:pt x="200" y="89"/>
                    <a:pt x="200" y="95"/>
                  </a:cubicBezTo>
                  <a:cubicBezTo>
                    <a:pt x="200" y="95"/>
                    <a:pt x="200" y="95"/>
                    <a:pt x="200" y="95"/>
                  </a:cubicBezTo>
                  <a:cubicBezTo>
                    <a:pt x="200" y="187"/>
                    <a:pt x="200" y="187"/>
                    <a:pt x="200" y="187"/>
                  </a:cubicBezTo>
                  <a:cubicBezTo>
                    <a:pt x="200" y="194"/>
                    <a:pt x="195" y="199"/>
                    <a:pt x="188" y="199"/>
                  </a:cubicBezTo>
                  <a:close/>
                  <a:moveTo>
                    <a:pt x="21" y="191"/>
                  </a:moveTo>
                  <a:cubicBezTo>
                    <a:pt x="180" y="191"/>
                    <a:pt x="180" y="191"/>
                    <a:pt x="180" y="191"/>
                  </a:cubicBezTo>
                  <a:cubicBezTo>
                    <a:pt x="183" y="191"/>
                    <a:pt x="185" y="190"/>
                    <a:pt x="187" y="189"/>
                  </a:cubicBezTo>
                  <a:cubicBezTo>
                    <a:pt x="100" y="138"/>
                    <a:pt x="100" y="138"/>
                    <a:pt x="100" y="138"/>
                  </a:cubicBezTo>
                  <a:cubicBezTo>
                    <a:pt x="13" y="189"/>
                    <a:pt x="13" y="189"/>
                    <a:pt x="13" y="189"/>
                  </a:cubicBezTo>
                  <a:cubicBezTo>
                    <a:pt x="15" y="190"/>
                    <a:pt x="18" y="191"/>
                    <a:pt x="21" y="191"/>
                  </a:cubicBezTo>
                  <a:close/>
                  <a:moveTo>
                    <a:pt x="121" y="137"/>
                  </a:moveTo>
                  <a:cubicBezTo>
                    <a:pt x="148" y="118"/>
                    <a:pt x="148" y="118"/>
                    <a:pt x="148" y="118"/>
                  </a:cubicBezTo>
                  <a:cubicBezTo>
                    <a:pt x="148" y="67"/>
                    <a:pt x="148" y="67"/>
                    <a:pt x="148" y="67"/>
                  </a:cubicBezTo>
                  <a:cubicBezTo>
                    <a:pt x="52" y="67"/>
                    <a:pt x="52" y="67"/>
                    <a:pt x="52" y="67"/>
                  </a:cubicBezTo>
                  <a:cubicBezTo>
                    <a:pt x="52" y="118"/>
                    <a:pt x="52" y="118"/>
                    <a:pt x="52" y="118"/>
                  </a:cubicBezTo>
                  <a:cubicBezTo>
                    <a:pt x="79" y="137"/>
                    <a:pt x="79" y="137"/>
                    <a:pt x="79" y="137"/>
                  </a:cubicBezTo>
                  <a:cubicBezTo>
                    <a:pt x="100" y="125"/>
                    <a:pt x="100" y="125"/>
                    <a:pt x="100" y="125"/>
                  </a:cubicBezTo>
                  <a:lnTo>
                    <a:pt x="121" y="137"/>
                  </a:lnTo>
                  <a:close/>
                  <a:moveTo>
                    <a:pt x="8" y="178"/>
                  </a:moveTo>
                  <a:cubicBezTo>
                    <a:pt x="71" y="142"/>
                    <a:pt x="71" y="142"/>
                    <a:pt x="71" y="142"/>
                  </a:cubicBezTo>
                  <a:cubicBezTo>
                    <a:pt x="8" y="99"/>
                    <a:pt x="8" y="99"/>
                    <a:pt x="8" y="99"/>
                  </a:cubicBezTo>
                  <a:lnTo>
                    <a:pt x="8" y="178"/>
                  </a:lnTo>
                  <a:close/>
                  <a:moveTo>
                    <a:pt x="192" y="80"/>
                  </a:moveTo>
                  <a:cubicBezTo>
                    <a:pt x="192" y="72"/>
                    <a:pt x="186" y="69"/>
                    <a:pt x="186" y="69"/>
                  </a:cubicBezTo>
                  <a:cubicBezTo>
                    <a:pt x="100" y="13"/>
                    <a:pt x="100" y="13"/>
                    <a:pt x="100" y="13"/>
                  </a:cubicBezTo>
                  <a:cubicBezTo>
                    <a:pt x="14" y="69"/>
                    <a:pt x="14" y="69"/>
                    <a:pt x="14" y="69"/>
                  </a:cubicBezTo>
                  <a:cubicBezTo>
                    <a:pt x="14" y="69"/>
                    <a:pt x="8" y="72"/>
                    <a:pt x="8" y="80"/>
                  </a:cubicBezTo>
                  <a:cubicBezTo>
                    <a:pt x="8" y="84"/>
                    <a:pt x="8" y="87"/>
                    <a:pt x="8" y="87"/>
                  </a:cubicBezTo>
                  <a:cubicBezTo>
                    <a:pt x="16" y="93"/>
                    <a:pt x="16" y="93"/>
                    <a:pt x="16" y="93"/>
                  </a:cubicBezTo>
                  <a:cubicBezTo>
                    <a:pt x="16" y="88"/>
                    <a:pt x="16" y="83"/>
                    <a:pt x="16" y="80"/>
                  </a:cubicBezTo>
                  <a:cubicBezTo>
                    <a:pt x="16" y="75"/>
                    <a:pt x="21" y="73"/>
                    <a:pt x="21" y="73"/>
                  </a:cubicBezTo>
                  <a:cubicBezTo>
                    <a:pt x="100" y="25"/>
                    <a:pt x="100" y="25"/>
                    <a:pt x="100" y="25"/>
                  </a:cubicBezTo>
                  <a:cubicBezTo>
                    <a:pt x="179" y="73"/>
                    <a:pt x="179" y="73"/>
                    <a:pt x="179" y="73"/>
                  </a:cubicBezTo>
                  <a:cubicBezTo>
                    <a:pt x="179" y="73"/>
                    <a:pt x="184" y="75"/>
                    <a:pt x="184" y="80"/>
                  </a:cubicBezTo>
                  <a:cubicBezTo>
                    <a:pt x="184" y="83"/>
                    <a:pt x="184" y="89"/>
                    <a:pt x="184" y="93"/>
                  </a:cubicBezTo>
                  <a:cubicBezTo>
                    <a:pt x="192" y="88"/>
                    <a:pt x="192" y="88"/>
                    <a:pt x="192" y="88"/>
                  </a:cubicBezTo>
                  <a:cubicBezTo>
                    <a:pt x="192" y="88"/>
                    <a:pt x="192" y="81"/>
                    <a:pt x="192" y="80"/>
                  </a:cubicBezTo>
                  <a:close/>
                  <a:moveTo>
                    <a:pt x="192" y="100"/>
                  </a:moveTo>
                  <a:cubicBezTo>
                    <a:pt x="130" y="142"/>
                    <a:pt x="130" y="142"/>
                    <a:pt x="130" y="142"/>
                  </a:cubicBezTo>
                  <a:cubicBezTo>
                    <a:pt x="192" y="178"/>
                    <a:pt x="192" y="178"/>
                    <a:pt x="192" y="178"/>
                  </a:cubicBezTo>
                  <a:lnTo>
                    <a:pt x="192" y="100"/>
                  </a:lnTo>
                  <a:close/>
                  <a:moveTo>
                    <a:pt x="68" y="107"/>
                  </a:moveTo>
                  <a:cubicBezTo>
                    <a:pt x="132" y="107"/>
                    <a:pt x="132" y="107"/>
                    <a:pt x="132" y="107"/>
                  </a:cubicBezTo>
                  <a:cubicBezTo>
                    <a:pt x="132" y="111"/>
                    <a:pt x="132" y="111"/>
                    <a:pt x="132" y="111"/>
                  </a:cubicBezTo>
                  <a:cubicBezTo>
                    <a:pt x="68" y="111"/>
                    <a:pt x="68" y="111"/>
                    <a:pt x="68" y="111"/>
                  </a:cubicBezTo>
                  <a:lnTo>
                    <a:pt x="68" y="107"/>
                  </a:lnTo>
                  <a:close/>
                  <a:moveTo>
                    <a:pt x="68" y="95"/>
                  </a:moveTo>
                  <a:cubicBezTo>
                    <a:pt x="132" y="95"/>
                    <a:pt x="132" y="95"/>
                    <a:pt x="132" y="95"/>
                  </a:cubicBezTo>
                  <a:cubicBezTo>
                    <a:pt x="132" y="99"/>
                    <a:pt x="132" y="99"/>
                    <a:pt x="132" y="99"/>
                  </a:cubicBezTo>
                  <a:cubicBezTo>
                    <a:pt x="68" y="99"/>
                    <a:pt x="68" y="99"/>
                    <a:pt x="68" y="99"/>
                  </a:cubicBezTo>
                  <a:lnTo>
                    <a:pt x="68" y="95"/>
                  </a:lnTo>
                  <a:close/>
                  <a:moveTo>
                    <a:pt x="68" y="83"/>
                  </a:moveTo>
                  <a:cubicBezTo>
                    <a:pt x="132" y="83"/>
                    <a:pt x="132" y="83"/>
                    <a:pt x="132" y="83"/>
                  </a:cubicBezTo>
                  <a:cubicBezTo>
                    <a:pt x="132" y="87"/>
                    <a:pt x="132" y="87"/>
                    <a:pt x="132" y="87"/>
                  </a:cubicBezTo>
                  <a:cubicBezTo>
                    <a:pt x="68" y="87"/>
                    <a:pt x="68" y="87"/>
                    <a:pt x="68" y="87"/>
                  </a:cubicBezTo>
                  <a:lnTo>
                    <a:pt x="6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3" name="Freeform 113">
              <a:extLst>
                <a:ext uri="{FF2B5EF4-FFF2-40B4-BE49-F238E27FC236}">
                  <a16:creationId xmlns:a16="http://schemas.microsoft.com/office/drawing/2014/main" id="{89782CFF-94D2-4567-8CA1-313FB1A81F6A}"/>
                </a:ext>
              </a:extLst>
            </p:cNvPr>
            <p:cNvSpPr>
              <a:spLocks noEditPoints="1"/>
            </p:cNvSpPr>
            <p:nvPr userDrawn="1"/>
          </p:nvSpPr>
          <p:spPr bwMode="auto">
            <a:xfrm>
              <a:off x="6565638" y="99781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Freeform 114">
              <a:extLst>
                <a:ext uri="{FF2B5EF4-FFF2-40B4-BE49-F238E27FC236}">
                  <a16:creationId xmlns:a16="http://schemas.microsoft.com/office/drawing/2014/main" id="{3AC3E247-05C2-4237-B097-D0E8C2B68BA2}"/>
                </a:ext>
              </a:extLst>
            </p:cNvPr>
            <p:cNvSpPr>
              <a:spLocks noEditPoints="1"/>
            </p:cNvSpPr>
            <p:nvPr userDrawn="1"/>
          </p:nvSpPr>
          <p:spPr bwMode="auto">
            <a:xfrm rot="4669559">
              <a:off x="2266840" y="3095065"/>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Freeform 124">
              <a:extLst>
                <a:ext uri="{FF2B5EF4-FFF2-40B4-BE49-F238E27FC236}">
                  <a16:creationId xmlns:a16="http://schemas.microsoft.com/office/drawing/2014/main" id="{4864236B-1C31-474A-96F6-085AE54712A6}"/>
                </a:ext>
              </a:extLst>
            </p:cNvPr>
            <p:cNvSpPr>
              <a:spLocks noEditPoints="1"/>
            </p:cNvSpPr>
            <p:nvPr userDrawn="1"/>
          </p:nvSpPr>
          <p:spPr bwMode="auto">
            <a:xfrm rot="2436245">
              <a:off x="6966888" y="4093733"/>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Freeform 125">
              <a:extLst>
                <a:ext uri="{FF2B5EF4-FFF2-40B4-BE49-F238E27FC236}">
                  <a16:creationId xmlns:a16="http://schemas.microsoft.com/office/drawing/2014/main" id="{64788498-C0C7-4B9A-BAFC-37B37DE3257E}"/>
                </a:ext>
              </a:extLst>
            </p:cNvPr>
            <p:cNvSpPr>
              <a:spLocks noEditPoints="1"/>
            </p:cNvSpPr>
            <p:nvPr userDrawn="1"/>
          </p:nvSpPr>
          <p:spPr bwMode="auto">
            <a:xfrm rot="1463989">
              <a:off x="10195748" y="1653787"/>
              <a:ext cx="511175" cy="752475"/>
            </a:xfrm>
            <a:custGeom>
              <a:avLst/>
              <a:gdLst>
                <a:gd name="T0" fmla="*/ 80 w 136"/>
                <a:gd name="T1" fmla="*/ 38 h 200"/>
                <a:gd name="T2" fmla="*/ 80 w 136"/>
                <a:gd name="T3" fmla="*/ 57 h 200"/>
                <a:gd name="T4" fmla="*/ 69 w 136"/>
                <a:gd name="T5" fmla="*/ 69 h 200"/>
                <a:gd name="T6" fmla="*/ 56 w 136"/>
                <a:gd name="T7" fmla="*/ 57 h 200"/>
                <a:gd name="T8" fmla="*/ 56 w 136"/>
                <a:gd name="T9" fmla="*/ 38 h 200"/>
                <a:gd name="T10" fmla="*/ 69 w 136"/>
                <a:gd name="T11" fmla="*/ 25 h 200"/>
                <a:gd name="T12" fmla="*/ 80 w 136"/>
                <a:gd name="T13" fmla="*/ 38 h 200"/>
                <a:gd name="T14" fmla="*/ 94 w 136"/>
                <a:gd name="T15" fmla="*/ 200 h 200"/>
                <a:gd name="T16" fmla="*/ 44 w 136"/>
                <a:gd name="T17" fmla="*/ 200 h 200"/>
                <a:gd name="T18" fmla="*/ 0 w 136"/>
                <a:gd name="T19" fmla="*/ 157 h 200"/>
                <a:gd name="T20" fmla="*/ 0 w 136"/>
                <a:gd name="T21" fmla="*/ 44 h 200"/>
                <a:gd name="T22" fmla="*/ 44 w 136"/>
                <a:gd name="T23" fmla="*/ 0 h 200"/>
                <a:gd name="T24" fmla="*/ 60 w 136"/>
                <a:gd name="T25" fmla="*/ 0 h 200"/>
                <a:gd name="T26" fmla="*/ 60 w 136"/>
                <a:gd name="T27" fmla="*/ 20 h 200"/>
                <a:gd name="T28" fmla="*/ 48 w 136"/>
                <a:gd name="T29" fmla="*/ 38 h 200"/>
                <a:gd name="T30" fmla="*/ 48 w 136"/>
                <a:gd name="T31" fmla="*/ 57 h 200"/>
                <a:gd name="T32" fmla="*/ 60 w 136"/>
                <a:gd name="T33" fmla="*/ 74 h 200"/>
                <a:gd name="T34" fmla="*/ 60 w 136"/>
                <a:gd name="T35" fmla="*/ 88 h 200"/>
                <a:gd name="T36" fmla="*/ 76 w 136"/>
                <a:gd name="T37" fmla="*/ 88 h 200"/>
                <a:gd name="T38" fmla="*/ 76 w 136"/>
                <a:gd name="T39" fmla="*/ 74 h 200"/>
                <a:gd name="T40" fmla="*/ 88 w 136"/>
                <a:gd name="T41" fmla="*/ 57 h 200"/>
                <a:gd name="T42" fmla="*/ 88 w 136"/>
                <a:gd name="T43" fmla="*/ 38 h 200"/>
                <a:gd name="T44" fmla="*/ 76 w 136"/>
                <a:gd name="T45" fmla="*/ 20 h 200"/>
                <a:gd name="T46" fmla="*/ 76 w 136"/>
                <a:gd name="T47" fmla="*/ 0 h 200"/>
                <a:gd name="T48" fmla="*/ 94 w 136"/>
                <a:gd name="T49" fmla="*/ 0 h 200"/>
                <a:gd name="T50" fmla="*/ 136 w 136"/>
                <a:gd name="T51" fmla="*/ 44 h 200"/>
                <a:gd name="T52" fmla="*/ 136 w 136"/>
                <a:gd name="T53" fmla="*/ 157 h 200"/>
                <a:gd name="T54" fmla="*/ 94 w 136"/>
                <a:gd name="T5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 h="200">
                  <a:moveTo>
                    <a:pt x="80" y="38"/>
                  </a:moveTo>
                  <a:cubicBezTo>
                    <a:pt x="80" y="57"/>
                    <a:pt x="80" y="57"/>
                    <a:pt x="80" y="57"/>
                  </a:cubicBezTo>
                  <a:cubicBezTo>
                    <a:pt x="80" y="64"/>
                    <a:pt x="76" y="69"/>
                    <a:pt x="69" y="69"/>
                  </a:cubicBezTo>
                  <a:cubicBezTo>
                    <a:pt x="62" y="69"/>
                    <a:pt x="56" y="64"/>
                    <a:pt x="56" y="57"/>
                  </a:cubicBezTo>
                  <a:cubicBezTo>
                    <a:pt x="56" y="38"/>
                    <a:pt x="56" y="38"/>
                    <a:pt x="56" y="38"/>
                  </a:cubicBezTo>
                  <a:cubicBezTo>
                    <a:pt x="56" y="31"/>
                    <a:pt x="62" y="25"/>
                    <a:pt x="69" y="25"/>
                  </a:cubicBezTo>
                  <a:cubicBezTo>
                    <a:pt x="76" y="25"/>
                    <a:pt x="80" y="31"/>
                    <a:pt x="80" y="38"/>
                  </a:cubicBezTo>
                  <a:close/>
                  <a:moveTo>
                    <a:pt x="94" y="200"/>
                  </a:moveTo>
                  <a:cubicBezTo>
                    <a:pt x="44" y="200"/>
                    <a:pt x="44" y="200"/>
                    <a:pt x="44" y="200"/>
                  </a:cubicBezTo>
                  <a:cubicBezTo>
                    <a:pt x="20" y="200"/>
                    <a:pt x="0" y="181"/>
                    <a:pt x="0" y="157"/>
                  </a:cubicBezTo>
                  <a:cubicBezTo>
                    <a:pt x="0" y="44"/>
                    <a:pt x="0" y="44"/>
                    <a:pt x="0" y="44"/>
                  </a:cubicBezTo>
                  <a:cubicBezTo>
                    <a:pt x="0" y="20"/>
                    <a:pt x="20" y="0"/>
                    <a:pt x="44" y="0"/>
                  </a:cubicBezTo>
                  <a:cubicBezTo>
                    <a:pt x="60" y="0"/>
                    <a:pt x="60" y="0"/>
                    <a:pt x="60" y="0"/>
                  </a:cubicBezTo>
                  <a:cubicBezTo>
                    <a:pt x="60" y="20"/>
                    <a:pt x="60" y="20"/>
                    <a:pt x="60" y="20"/>
                  </a:cubicBezTo>
                  <a:cubicBezTo>
                    <a:pt x="53" y="23"/>
                    <a:pt x="48" y="30"/>
                    <a:pt x="48" y="38"/>
                  </a:cubicBezTo>
                  <a:cubicBezTo>
                    <a:pt x="48" y="57"/>
                    <a:pt x="48" y="57"/>
                    <a:pt x="48" y="57"/>
                  </a:cubicBezTo>
                  <a:cubicBezTo>
                    <a:pt x="48" y="65"/>
                    <a:pt x="53" y="72"/>
                    <a:pt x="60" y="74"/>
                  </a:cubicBezTo>
                  <a:cubicBezTo>
                    <a:pt x="60" y="88"/>
                    <a:pt x="60" y="88"/>
                    <a:pt x="60" y="88"/>
                  </a:cubicBezTo>
                  <a:cubicBezTo>
                    <a:pt x="76" y="88"/>
                    <a:pt x="76" y="88"/>
                    <a:pt x="76" y="88"/>
                  </a:cubicBezTo>
                  <a:cubicBezTo>
                    <a:pt x="76" y="74"/>
                    <a:pt x="76" y="74"/>
                    <a:pt x="76" y="74"/>
                  </a:cubicBezTo>
                  <a:cubicBezTo>
                    <a:pt x="83" y="72"/>
                    <a:pt x="88" y="65"/>
                    <a:pt x="88" y="57"/>
                  </a:cubicBezTo>
                  <a:cubicBezTo>
                    <a:pt x="88" y="38"/>
                    <a:pt x="88" y="38"/>
                    <a:pt x="88" y="38"/>
                  </a:cubicBezTo>
                  <a:cubicBezTo>
                    <a:pt x="88" y="30"/>
                    <a:pt x="83" y="23"/>
                    <a:pt x="76" y="20"/>
                  </a:cubicBezTo>
                  <a:cubicBezTo>
                    <a:pt x="76" y="0"/>
                    <a:pt x="76" y="0"/>
                    <a:pt x="76" y="0"/>
                  </a:cubicBezTo>
                  <a:cubicBezTo>
                    <a:pt x="94" y="0"/>
                    <a:pt x="94" y="0"/>
                    <a:pt x="94" y="0"/>
                  </a:cubicBezTo>
                  <a:cubicBezTo>
                    <a:pt x="118" y="0"/>
                    <a:pt x="136" y="20"/>
                    <a:pt x="136" y="44"/>
                  </a:cubicBezTo>
                  <a:cubicBezTo>
                    <a:pt x="136" y="157"/>
                    <a:pt x="136" y="157"/>
                    <a:pt x="136" y="157"/>
                  </a:cubicBezTo>
                  <a:cubicBezTo>
                    <a:pt x="136" y="181"/>
                    <a:pt x="118" y="200"/>
                    <a:pt x="9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8">
              <a:extLst>
                <a:ext uri="{FF2B5EF4-FFF2-40B4-BE49-F238E27FC236}">
                  <a16:creationId xmlns:a16="http://schemas.microsoft.com/office/drawing/2014/main" id="{7ED1033F-59B4-4F94-A840-AEB8846CBAAA}"/>
                </a:ext>
              </a:extLst>
            </p:cNvPr>
            <p:cNvSpPr>
              <a:spLocks noEditPoints="1"/>
            </p:cNvSpPr>
            <p:nvPr userDrawn="1"/>
          </p:nvSpPr>
          <p:spPr bwMode="auto">
            <a:xfrm rot="19968536">
              <a:off x="11364899" y="904585"/>
              <a:ext cx="754483" cy="708323"/>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8" name="Freeform 38">
              <a:extLst>
                <a:ext uri="{FF2B5EF4-FFF2-40B4-BE49-F238E27FC236}">
                  <a16:creationId xmlns:a16="http://schemas.microsoft.com/office/drawing/2014/main" id="{EAE8D6F1-1459-4839-9580-340EFD16623A}"/>
                </a:ext>
              </a:extLst>
            </p:cNvPr>
            <p:cNvSpPr>
              <a:spLocks/>
            </p:cNvSpPr>
            <p:nvPr userDrawn="1"/>
          </p:nvSpPr>
          <p:spPr bwMode="auto">
            <a:xfrm rot="6110587">
              <a:off x="3914384" y="11279"/>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36">
              <a:extLst>
                <a:ext uri="{FF2B5EF4-FFF2-40B4-BE49-F238E27FC236}">
                  <a16:creationId xmlns:a16="http://schemas.microsoft.com/office/drawing/2014/main" id="{B7B16FDF-9E33-4C4D-B829-668B87F96607}"/>
                </a:ext>
              </a:extLst>
            </p:cNvPr>
            <p:cNvSpPr>
              <a:spLocks noEditPoints="1"/>
            </p:cNvSpPr>
            <p:nvPr userDrawn="1"/>
          </p:nvSpPr>
          <p:spPr bwMode="auto">
            <a:xfrm rot="16859567">
              <a:off x="10311362" y="547581"/>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88">
              <a:extLst>
                <a:ext uri="{FF2B5EF4-FFF2-40B4-BE49-F238E27FC236}">
                  <a16:creationId xmlns:a16="http://schemas.microsoft.com/office/drawing/2014/main" id="{AC3F1791-BFAD-4617-9EE9-A51868C24F97}"/>
                </a:ext>
              </a:extLst>
            </p:cNvPr>
            <p:cNvSpPr>
              <a:spLocks noEditPoints="1"/>
            </p:cNvSpPr>
            <p:nvPr userDrawn="1"/>
          </p:nvSpPr>
          <p:spPr bwMode="auto">
            <a:xfrm rot="18080229">
              <a:off x="1723533" y="2626350"/>
              <a:ext cx="593375" cy="56723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71" name="Group 4">
              <a:extLst>
                <a:ext uri="{FF2B5EF4-FFF2-40B4-BE49-F238E27FC236}">
                  <a16:creationId xmlns:a16="http://schemas.microsoft.com/office/drawing/2014/main" id="{096C314F-C137-4359-A5B9-696E8900E4B6}"/>
                </a:ext>
              </a:extLst>
            </p:cNvPr>
            <p:cNvGrpSpPr>
              <a:grpSpLocks noChangeAspect="1"/>
            </p:cNvGrpSpPr>
            <p:nvPr userDrawn="1"/>
          </p:nvGrpSpPr>
          <p:grpSpPr bwMode="auto">
            <a:xfrm rot="20193509">
              <a:off x="11298631" y="3800225"/>
              <a:ext cx="542757" cy="1014720"/>
              <a:chOff x="2490" y="1429"/>
              <a:chExt cx="782" cy="1462"/>
            </a:xfrm>
            <a:grpFill/>
          </p:grpSpPr>
          <p:sp>
            <p:nvSpPr>
              <p:cNvPr id="168" name="Freeform 5">
                <a:extLst>
                  <a:ext uri="{FF2B5EF4-FFF2-40B4-BE49-F238E27FC236}">
                    <a16:creationId xmlns:a16="http://schemas.microsoft.com/office/drawing/2014/main" id="{F48A6374-1949-4F64-BE01-87F6EAC52780}"/>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9" name="Freeform 6">
                <a:extLst>
                  <a:ext uri="{FF2B5EF4-FFF2-40B4-BE49-F238E27FC236}">
                    <a16:creationId xmlns:a16="http://schemas.microsoft.com/office/drawing/2014/main" id="{67426B65-E6CD-461E-8307-025AC81E9F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2" name="Group 4">
              <a:extLst>
                <a:ext uri="{FF2B5EF4-FFF2-40B4-BE49-F238E27FC236}">
                  <a16:creationId xmlns:a16="http://schemas.microsoft.com/office/drawing/2014/main" id="{3081BE46-5EC8-45EC-B5F4-B12B7F341AD6}"/>
                </a:ext>
              </a:extLst>
            </p:cNvPr>
            <p:cNvGrpSpPr>
              <a:grpSpLocks noChangeAspect="1"/>
            </p:cNvGrpSpPr>
            <p:nvPr userDrawn="1"/>
          </p:nvGrpSpPr>
          <p:grpSpPr bwMode="auto">
            <a:xfrm rot="2112827">
              <a:off x="5409433" y="3249254"/>
              <a:ext cx="542757" cy="1014720"/>
              <a:chOff x="2490" y="1429"/>
              <a:chExt cx="782" cy="1462"/>
            </a:xfrm>
            <a:grpFill/>
          </p:grpSpPr>
          <p:sp>
            <p:nvSpPr>
              <p:cNvPr id="166" name="Freeform 5">
                <a:extLst>
                  <a:ext uri="{FF2B5EF4-FFF2-40B4-BE49-F238E27FC236}">
                    <a16:creationId xmlns:a16="http://schemas.microsoft.com/office/drawing/2014/main" id="{0883EBF8-9A7D-4A84-8381-CEE2A0BE0AC2}"/>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7" name="Freeform 6">
                <a:extLst>
                  <a:ext uri="{FF2B5EF4-FFF2-40B4-BE49-F238E27FC236}">
                    <a16:creationId xmlns:a16="http://schemas.microsoft.com/office/drawing/2014/main" id="{4ACE8D92-4954-43EF-B917-1521A634621F}"/>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3" name="组合 72">
              <a:extLst>
                <a:ext uri="{FF2B5EF4-FFF2-40B4-BE49-F238E27FC236}">
                  <a16:creationId xmlns:a16="http://schemas.microsoft.com/office/drawing/2014/main" id="{D4232456-1574-4E7C-97F8-5904A9BE8C74}"/>
                </a:ext>
              </a:extLst>
            </p:cNvPr>
            <p:cNvGrpSpPr/>
            <p:nvPr userDrawn="1"/>
          </p:nvGrpSpPr>
          <p:grpSpPr>
            <a:xfrm rot="3686359">
              <a:off x="1675391" y="1798715"/>
              <a:ext cx="430997" cy="1230792"/>
              <a:chOff x="9469654" y="2159644"/>
              <a:chExt cx="752475" cy="2148831"/>
            </a:xfrm>
            <a:grpFill/>
          </p:grpSpPr>
          <p:sp>
            <p:nvSpPr>
              <p:cNvPr id="163" name="Freeform 11">
                <a:extLst>
                  <a:ext uri="{FF2B5EF4-FFF2-40B4-BE49-F238E27FC236}">
                    <a16:creationId xmlns:a16="http://schemas.microsoft.com/office/drawing/2014/main" id="{4E9D70A5-E131-4B22-9FFF-C9523F7A7EE3}"/>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4" name="Freeform 14">
                <a:extLst>
                  <a:ext uri="{FF2B5EF4-FFF2-40B4-BE49-F238E27FC236}">
                    <a16:creationId xmlns:a16="http://schemas.microsoft.com/office/drawing/2014/main" id="{0DF628A6-537D-4E98-8DD8-B603CEB5B10C}"/>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5" name="任意多边形 169">
                <a:extLst>
                  <a:ext uri="{FF2B5EF4-FFF2-40B4-BE49-F238E27FC236}">
                    <a16:creationId xmlns:a16="http://schemas.microsoft.com/office/drawing/2014/main" id="{BD347BA9-C807-4AA5-8033-2354D514EB01}"/>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4" name="组合 73">
              <a:extLst>
                <a:ext uri="{FF2B5EF4-FFF2-40B4-BE49-F238E27FC236}">
                  <a16:creationId xmlns:a16="http://schemas.microsoft.com/office/drawing/2014/main" id="{B0CB0EB0-0D3F-4E26-A1D6-84D3CF6AE678}"/>
                </a:ext>
              </a:extLst>
            </p:cNvPr>
            <p:cNvGrpSpPr/>
            <p:nvPr userDrawn="1"/>
          </p:nvGrpSpPr>
          <p:grpSpPr>
            <a:xfrm rot="14625855">
              <a:off x="9103382" y="5494084"/>
              <a:ext cx="428290" cy="1223063"/>
              <a:chOff x="9469654" y="2159644"/>
              <a:chExt cx="752475" cy="2148831"/>
            </a:xfrm>
            <a:grpFill/>
          </p:grpSpPr>
          <p:sp>
            <p:nvSpPr>
              <p:cNvPr id="160" name="Freeform 11">
                <a:extLst>
                  <a:ext uri="{FF2B5EF4-FFF2-40B4-BE49-F238E27FC236}">
                    <a16:creationId xmlns:a16="http://schemas.microsoft.com/office/drawing/2014/main" id="{91D71D5A-E14D-4887-A8C8-FEC41E0649B2}"/>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1" name="Freeform 14">
                <a:extLst>
                  <a:ext uri="{FF2B5EF4-FFF2-40B4-BE49-F238E27FC236}">
                    <a16:creationId xmlns:a16="http://schemas.microsoft.com/office/drawing/2014/main" id="{A0A7546B-E1EC-493D-BDA4-BD5C498379BA}"/>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2" name="任意多边形 166">
                <a:extLst>
                  <a:ext uri="{FF2B5EF4-FFF2-40B4-BE49-F238E27FC236}">
                    <a16:creationId xmlns:a16="http://schemas.microsoft.com/office/drawing/2014/main" id="{3104842B-C2F7-4ED8-AC06-16BBF819E96C}"/>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5" name="Group 35">
              <a:extLst>
                <a:ext uri="{FF2B5EF4-FFF2-40B4-BE49-F238E27FC236}">
                  <a16:creationId xmlns:a16="http://schemas.microsoft.com/office/drawing/2014/main" id="{99C9C3D2-F603-4363-8D0C-F4A783347F81}"/>
                </a:ext>
              </a:extLst>
            </p:cNvPr>
            <p:cNvGrpSpPr>
              <a:grpSpLocks noChangeAspect="1"/>
            </p:cNvGrpSpPr>
            <p:nvPr userDrawn="1"/>
          </p:nvGrpSpPr>
          <p:grpSpPr bwMode="auto">
            <a:xfrm rot="19202932">
              <a:off x="8590908" y="-129566"/>
              <a:ext cx="1185863" cy="1506538"/>
              <a:chOff x="2503" y="1682"/>
              <a:chExt cx="747" cy="949"/>
            </a:xfrm>
            <a:grpFill/>
          </p:grpSpPr>
          <p:sp>
            <p:nvSpPr>
              <p:cNvPr id="157" name="Oval 36">
                <a:extLst>
                  <a:ext uri="{FF2B5EF4-FFF2-40B4-BE49-F238E27FC236}">
                    <a16:creationId xmlns:a16="http://schemas.microsoft.com/office/drawing/2014/main" id="{F4E10F5B-A27A-4C28-8986-C8B7AF915188}"/>
                  </a:ext>
                </a:extLst>
              </p:cNvPr>
              <p:cNvSpPr>
                <a:spLocks noChangeArrowheads="1"/>
              </p:cNvSpPr>
              <p:nvPr userDrawn="1"/>
            </p:nvSpPr>
            <p:spPr bwMode="auto">
              <a:xfrm>
                <a:off x="2594" y="2474"/>
                <a:ext cx="140" cy="14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37">
                <a:extLst>
                  <a:ext uri="{FF2B5EF4-FFF2-40B4-BE49-F238E27FC236}">
                    <a16:creationId xmlns:a16="http://schemas.microsoft.com/office/drawing/2014/main" id="{A2FCF606-0EB1-4E66-A13C-508B8D5F13D9}"/>
                  </a:ext>
                </a:extLst>
              </p:cNvPr>
              <p:cNvSpPr>
                <a:spLocks/>
              </p:cNvSpPr>
              <p:nvPr userDrawn="1"/>
            </p:nvSpPr>
            <p:spPr bwMode="auto">
              <a:xfrm>
                <a:off x="2758" y="2262"/>
                <a:ext cx="379" cy="369"/>
              </a:xfrm>
              <a:custGeom>
                <a:avLst/>
                <a:gdLst>
                  <a:gd name="T0" fmla="*/ 46 w 159"/>
                  <a:gd name="T1" fmla="*/ 152 h 155"/>
                  <a:gd name="T2" fmla="*/ 2 w 159"/>
                  <a:gd name="T3" fmla="*/ 107 h 155"/>
                  <a:gd name="T4" fmla="*/ 8 w 159"/>
                  <a:gd name="T5" fmla="*/ 30 h 155"/>
                  <a:gd name="T6" fmla="*/ 30 w 159"/>
                  <a:gd name="T7" fmla="*/ 30 h 155"/>
                  <a:gd name="T8" fmla="*/ 34 w 159"/>
                  <a:gd name="T9" fmla="*/ 89 h 155"/>
                  <a:gd name="T10" fmla="*/ 91 w 159"/>
                  <a:gd name="T11" fmla="*/ 89 h 155"/>
                  <a:gd name="T12" fmla="*/ 83 w 159"/>
                  <a:gd name="T13" fmla="*/ 61 h 155"/>
                  <a:gd name="T14" fmla="*/ 97 w 159"/>
                  <a:gd name="T15" fmla="*/ 26 h 155"/>
                  <a:gd name="T16" fmla="*/ 147 w 159"/>
                  <a:gd name="T17" fmla="*/ 0 h 155"/>
                  <a:gd name="T18" fmla="*/ 159 w 159"/>
                  <a:gd name="T19" fmla="*/ 18 h 155"/>
                  <a:gd name="T20" fmla="*/ 124 w 159"/>
                  <a:gd name="T21" fmla="*/ 53 h 155"/>
                  <a:gd name="T22" fmla="*/ 137 w 159"/>
                  <a:gd name="T23" fmla="*/ 79 h 155"/>
                  <a:gd name="T24" fmla="*/ 141 w 159"/>
                  <a:gd name="T25" fmla="*/ 122 h 155"/>
                  <a:gd name="T26" fmla="*/ 46 w 159"/>
                  <a:gd name="T2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55">
                    <a:moveTo>
                      <a:pt x="46" y="152"/>
                    </a:moveTo>
                    <a:cubicBezTo>
                      <a:pt x="22" y="151"/>
                      <a:pt x="0" y="145"/>
                      <a:pt x="2" y="107"/>
                    </a:cubicBezTo>
                    <a:cubicBezTo>
                      <a:pt x="4" y="72"/>
                      <a:pt x="8" y="30"/>
                      <a:pt x="8" y="30"/>
                    </a:cubicBezTo>
                    <a:cubicBezTo>
                      <a:pt x="30" y="30"/>
                      <a:pt x="30" y="30"/>
                      <a:pt x="30" y="30"/>
                    </a:cubicBezTo>
                    <a:cubicBezTo>
                      <a:pt x="34" y="89"/>
                      <a:pt x="34" y="89"/>
                      <a:pt x="34" y="89"/>
                    </a:cubicBezTo>
                    <a:cubicBezTo>
                      <a:pt x="91" y="89"/>
                      <a:pt x="91" y="89"/>
                      <a:pt x="91" y="89"/>
                    </a:cubicBezTo>
                    <a:cubicBezTo>
                      <a:pt x="83" y="61"/>
                      <a:pt x="83" y="61"/>
                      <a:pt x="83" y="61"/>
                    </a:cubicBezTo>
                    <a:cubicBezTo>
                      <a:pt x="83" y="61"/>
                      <a:pt x="74" y="39"/>
                      <a:pt x="97" y="26"/>
                    </a:cubicBezTo>
                    <a:cubicBezTo>
                      <a:pt x="121" y="13"/>
                      <a:pt x="147" y="0"/>
                      <a:pt x="147" y="0"/>
                    </a:cubicBezTo>
                    <a:cubicBezTo>
                      <a:pt x="159" y="18"/>
                      <a:pt x="159" y="18"/>
                      <a:pt x="159" y="18"/>
                    </a:cubicBezTo>
                    <a:cubicBezTo>
                      <a:pt x="124" y="53"/>
                      <a:pt x="124" y="53"/>
                      <a:pt x="124" y="53"/>
                    </a:cubicBezTo>
                    <a:cubicBezTo>
                      <a:pt x="124" y="53"/>
                      <a:pt x="131" y="65"/>
                      <a:pt x="137" y="79"/>
                    </a:cubicBezTo>
                    <a:cubicBezTo>
                      <a:pt x="143" y="91"/>
                      <a:pt x="147" y="104"/>
                      <a:pt x="141" y="122"/>
                    </a:cubicBezTo>
                    <a:cubicBezTo>
                      <a:pt x="130" y="155"/>
                      <a:pt x="76" y="153"/>
                      <a:pt x="46"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38">
                <a:extLst>
                  <a:ext uri="{FF2B5EF4-FFF2-40B4-BE49-F238E27FC236}">
                    <a16:creationId xmlns:a16="http://schemas.microsoft.com/office/drawing/2014/main" id="{309A3531-E5BA-4A83-BC1C-5E414C89011D}"/>
                  </a:ext>
                </a:extLst>
              </p:cNvPr>
              <p:cNvSpPr>
                <a:spLocks noEditPoints="1"/>
              </p:cNvSpPr>
              <p:nvPr userDrawn="1"/>
            </p:nvSpPr>
            <p:spPr bwMode="auto">
              <a:xfrm>
                <a:off x="2503" y="1682"/>
                <a:ext cx="747" cy="578"/>
              </a:xfrm>
              <a:custGeom>
                <a:avLst/>
                <a:gdLst>
                  <a:gd name="T0" fmla="*/ 288 w 313"/>
                  <a:gd name="T1" fmla="*/ 109 h 243"/>
                  <a:gd name="T2" fmla="*/ 264 w 313"/>
                  <a:gd name="T3" fmla="*/ 120 h 243"/>
                  <a:gd name="T4" fmla="*/ 287 w 313"/>
                  <a:gd name="T5" fmla="*/ 47 h 243"/>
                  <a:gd name="T6" fmla="*/ 292 w 313"/>
                  <a:gd name="T7" fmla="*/ 34 h 243"/>
                  <a:gd name="T8" fmla="*/ 5 w 313"/>
                  <a:gd name="T9" fmla="*/ 34 h 243"/>
                  <a:gd name="T10" fmla="*/ 11 w 313"/>
                  <a:gd name="T11" fmla="*/ 46 h 243"/>
                  <a:gd name="T12" fmla="*/ 32 w 313"/>
                  <a:gd name="T13" fmla="*/ 64 h 243"/>
                  <a:gd name="T14" fmla="*/ 12 w 313"/>
                  <a:gd name="T15" fmla="*/ 78 h 243"/>
                  <a:gd name="T16" fmla="*/ 20 w 313"/>
                  <a:gd name="T17" fmla="*/ 164 h 243"/>
                  <a:gd name="T18" fmla="*/ 39 w 313"/>
                  <a:gd name="T19" fmla="*/ 195 h 243"/>
                  <a:gd name="T20" fmla="*/ 46 w 313"/>
                  <a:gd name="T21" fmla="*/ 165 h 243"/>
                  <a:gd name="T22" fmla="*/ 52 w 313"/>
                  <a:gd name="T23" fmla="*/ 195 h 243"/>
                  <a:gd name="T24" fmla="*/ 71 w 313"/>
                  <a:gd name="T25" fmla="*/ 151 h 243"/>
                  <a:gd name="T26" fmla="*/ 43 w 313"/>
                  <a:gd name="T27" fmla="*/ 78 h 243"/>
                  <a:gd name="T28" fmla="*/ 42 w 313"/>
                  <a:gd name="T29" fmla="*/ 67 h 243"/>
                  <a:gd name="T30" fmla="*/ 38 w 313"/>
                  <a:gd name="T31" fmla="*/ 37 h 243"/>
                  <a:gd name="T32" fmla="*/ 154 w 313"/>
                  <a:gd name="T33" fmla="*/ 19 h 243"/>
                  <a:gd name="T34" fmla="*/ 153 w 313"/>
                  <a:gd name="T35" fmla="*/ 170 h 243"/>
                  <a:gd name="T36" fmla="*/ 112 w 313"/>
                  <a:gd name="T37" fmla="*/ 238 h 243"/>
                  <a:gd name="T38" fmla="*/ 116 w 313"/>
                  <a:gd name="T39" fmla="*/ 217 h 243"/>
                  <a:gd name="T40" fmla="*/ 128 w 313"/>
                  <a:gd name="T41" fmla="*/ 216 h 243"/>
                  <a:gd name="T42" fmla="*/ 155 w 313"/>
                  <a:gd name="T43" fmla="*/ 243 h 243"/>
                  <a:gd name="T44" fmla="*/ 172 w 313"/>
                  <a:gd name="T45" fmla="*/ 243 h 243"/>
                  <a:gd name="T46" fmla="*/ 198 w 313"/>
                  <a:gd name="T47" fmla="*/ 216 h 243"/>
                  <a:gd name="T48" fmla="*/ 159 w 313"/>
                  <a:gd name="T49" fmla="*/ 170 h 243"/>
                  <a:gd name="T50" fmla="*/ 259 w 313"/>
                  <a:gd name="T51" fmla="*/ 36 h 243"/>
                  <a:gd name="T52" fmla="*/ 236 w 313"/>
                  <a:gd name="T53" fmla="*/ 120 h 243"/>
                  <a:gd name="T54" fmla="*/ 214 w 313"/>
                  <a:gd name="T55" fmla="*/ 174 h 243"/>
                  <a:gd name="T56" fmla="*/ 241 w 313"/>
                  <a:gd name="T57" fmla="*/ 164 h 243"/>
                  <a:gd name="T58" fmla="*/ 263 w 313"/>
                  <a:gd name="T59" fmla="*/ 159 h 243"/>
                  <a:gd name="T60" fmla="*/ 297 w 313"/>
                  <a:gd name="T61" fmla="*/ 174 h 243"/>
                  <a:gd name="T62" fmla="*/ 313 w 313"/>
                  <a:gd name="T63" fmla="*/ 129 h 243"/>
                  <a:gd name="T64" fmla="*/ 32 w 313"/>
                  <a:gd name="T65" fmla="*/ 70 h 243"/>
                  <a:gd name="T66" fmla="*/ 35 w 313"/>
                  <a:gd name="T67" fmla="*/ 73 h 243"/>
                  <a:gd name="T68" fmla="*/ 32 w 313"/>
                  <a:gd name="T69" fmla="*/ 75 h 243"/>
                  <a:gd name="T70" fmla="*/ 124 w 313"/>
                  <a:gd name="T71" fmla="*/ 194 h 243"/>
                  <a:gd name="T72" fmla="*/ 124 w 313"/>
                  <a:gd name="T73" fmla="*/ 190 h 243"/>
                  <a:gd name="T74" fmla="*/ 124 w 313"/>
                  <a:gd name="T75" fmla="*/ 194 h 243"/>
                  <a:gd name="T76" fmla="*/ 279 w 313"/>
                  <a:gd name="T77" fmla="*/ 126 h 243"/>
                  <a:gd name="T78" fmla="*/ 284 w 313"/>
                  <a:gd name="T79" fmla="*/ 126 h 243"/>
                  <a:gd name="T80" fmla="*/ 296 w 313"/>
                  <a:gd name="T81" fmla="*/ 129 h 243"/>
                  <a:gd name="T82" fmla="*/ 296 w 313"/>
                  <a:gd name="T83" fmla="*/ 124 h 243"/>
                  <a:gd name="T84" fmla="*/ 296 w 313"/>
                  <a:gd name="T85" fmla="*/ 1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3" h="243">
                    <a:moveTo>
                      <a:pt x="313" y="129"/>
                    </a:moveTo>
                    <a:cubicBezTo>
                      <a:pt x="313" y="114"/>
                      <a:pt x="300" y="109"/>
                      <a:pt x="288" y="109"/>
                    </a:cubicBezTo>
                    <a:cubicBezTo>
                      <a:pt x="269" y="109"/>
                      <a:pt x="264" y="120"/>
                      <a:pt x="264" y="120"/>
                    </a:cubicBezTo>
                    <a:cubicBezTo>
                      <a:pt x="264" y="120"/>
                      <a:pt x="264" y="120"/>
                      <a:pt x="264" y="120"/>
                    </a:cubicBezTo>
                    <a:cubicBezTo>
                      <a:pt x="264" y="38"/>
                      <a:pt x="264" y="38"/>
                      <a:pt x="264" y="38"/>
                    </a:cubicBezTo>
                    <a:cubicBezTo>
                      <a:pt x="272" y="40"/>
                      <a:pt x="279" y="43"/>
                      <a:pt x="287" y="47"/>
                    </a:cubicBezTo>
                    <a:cubicBezTo>
                      <a:pt x="291" y="48"/>
                      <a:pt x="295" y="46"/>
                      <a:pt x="296" y="43"/>
                    </a:cubicBezTo>
                    <a:cubicBezTo>
                      <a:pt x="298" y="39"/>
                      <a:pt x="296" y="35"/>
                      <a:pt x="292" y="34"/>
                    </a:cubicBezTo>
                    <a:cubicBezTo>
                      <a:pt x="214" y="0"/>
                      <a:pt x="140" y="2"/>
                      <a:pt x="92" y="10"/>
                    </a:cubicBezTo>
                    <a:cubicBezTo>
                      <a:pt x="40" y="18"/>
                      <a:pt x="7" y="33"/>
                      <a:pt x="5" y="34"/>
                    </a:cubicBezTo>
                    <a:cubicBezTo>
                      <a:pt x="2" y="36"/>
                      <a:pt x="0" y="40"/>
                      <a:pt x="2" y="43"/>
                    </a:cubicBezTo>
                    <a:cubicBezTo>
                      <a:pt x="4" y="47"/>
                      <a:pt x="8" y="48"/>
                      <a:pt x="11" y="46"/>
                    </a:cubicBezTo>
                    <a:cubicBezTo>
                      <a:pt x="11" y="46"/>
                      <a:pt x="19" y="43"/>
                      <a:pt x="32" y="38"/>
                    </a:cubicBezTo>
                    <a:cubicBezTo>
                      <a:pt x="32" y="64"/>
                      <a:pt x="32" y="64"/>
                      <a:pt x="32" y="64"/>
                    </a:cubicBezTo>
                    <a:cubicBezTo>
                      <a:pt x="27" y="65"/>
                      <a:pt x="26" y="69"/>
                      <a:pt x="22" y="70"/>
                    </a:cubicBezTo>
                    <a:cubicBezTo>
                      <a:pt x="18" y="72"/>
                      <a:pt x="12" y="73"/>
                      <a:pt x="12" y="78"/>
                    </a:cubicBezTo>
                    <a:cubicBezTo>
                      <a:pt x="13" y="85"/>
                      <a:pt x="20" y="85"/>
                      <a:pt x="26" y="85"/>
                    </a:cubicBezTo>
                    <a:cubicBezTo>
                      <a:pt x="26" y="85"/>
                      <a:pt x="25" y="124"/>
                      <a:pt x="20" y="164"/>
                    </a:cubicBezTo>
                    <a:cubicBezTo>
                      <a:pt x="15" y="195"/>
                      <a:pt x="15" y="195"/>
                      <a:pt x="15" y="195"/>
                    </a:cubicBezTo>
                    <a:cubicBezTo>
                      <a:pt x="39" y="195"/>
                      <a:pt x="39" y="195"/>
                      <a:pt x="39" y="195"/>
                    </a:cubicBezTo>
                    <a:cubicBezTo>
                      <a:pt x="39" y="176"/>
                      <a:pt x="39" y="176"/>
                      <a:pt x="39" y="176"/>
                    </a:cubicBezTo>
                    <a:cubicBezTo>
                      <a:pt x="39" y="176"/>
                      <a:pt x="38" y="165"/>
                      <a:pt x="46" y="165"/>
                    </a:cubicBezTo>
                    <a:cubicBezTo>
                      <a:pt x="52" y="165"/>
                      <a:pt x="52" y="173"/>
                      <a:pt x="52" y="177"/>
                    </a:cubicBezTo>
                    <a:cubicBezTo>
                      <a:pt x="52" y="195"/>
                      <a:pt x="52" y="195"/>
                      <a:pt x="52" y="195"/>
                    </a:cubicBezTo>
                    <a:cubicBezTo>
                      <a:pt x="79" y="195"/>
                      <a:pt x="79" y="195"/>
                      <a:pt x="79" y="195"/>
                    </a:cubicBezTo>
                    <a:cubicBezTo>
                      <a:pt x="79" y="195"/>
                      <a:pt x="81" y="167"/>
                      <a:pt x="71" y="151"/>
                    </a:cubicBezTo>
                    <a:cubicBezTo>
                      <a:pt x="61" y="133"/>
                      <a:pt x="44" y="125"/>
                      <a:pt x="43" y="104"/>
                    </a:cubicBezTo>
                    <a:cubicBezTo>
                      <a:pt x="43" y="78"/>
                      <a:pt x="43" y="78"/>
                      <a:pt x="43" y="78"/>
                    </a:cubicBezTo>
                    <a:cubicBezTo>
                      <a:pt x="43" y="78"/>
                      <a:pt x="52" y="80"/>
                      <a:pt x="55" y="70"/>
                    </a:cubicBezTo>
                    <a:cubicBezTo>
                      <a:pt x="55" y="70"/>
                      <a:pt x="49" y="63"/>
                      <a:pt x="42" y="67"/>
                    </a:cubicBezTo>
                    <a:cubicBezTo>
                      <a:pt x="42" y="67"/>
                      <a:pt x="40" y="65"/>
                      <a:pt x="38" y="64"/>
                    </a:cubicBezTo>
                    <a:cubicBezTo>
                      <a:pt x="38" y="37"/>
                      <a:pt x="38" y="37"/>
                      <a:pt x="38" y="37"/>
                    </a:cubicBezTo>
                    <a:cubicBezTo>
                      <a:pt x="52" y="32"/>
                      <a:pt x="71" y="27"/>
                      <a:pt x="95" y="23"/>
                    </a:cubicBezTo>
                    <a:cubicBezTo>
                      <a:pt x="112" y="21"/>
                      <a:pt x="132" y="19"/>
                      <a:pt x="154" y="19"/>
                    </a:cubicBezTo>
                    <a:cubicBezTo>
                      <a:pt x="154" y="170"/>
                      <a:pt x="154" y="170"/>
                      <a:pt x="154" y="170"/>
                    </a:cubicBezTo>
                    <a:cubicBezTo>
                      <a:pt x="153" y="170"/>
                      <a:pt x="153" y="170"/>
                      <a:pt x="153" y="170"/>
                    </a:cubicBezTo>
                    <a:cubicBezTo>
                      <a:pt x="125" y="170"/>
                      <a:pt x="114" y="186"/>
                      <a:pt x="114" y="186"/>
                    </a:cubicBezTo>
                    <a:cubicBezTo>
                      <a:pt x="93" y="212"/>
                      <a:pt x="112" y="238"/>
                      <a:pt x="112" y="238"/>
                    </a:cubicBezTo>
                    <a:cubicBezTo>
                      <a:pt x="119" y="235"/>
                      <a:pt x="119" y="235"/>
                      <a:pt x="119" y="235"/>
                    </a:cubicBezTo>
                    <a:cubicBezTo>
                      <a:pt x="119" y="235"/>
                      <a:pt x="114" y="226"/>
                      <a:pt x="116" y="217"/>
                    </a:cubicBezTo>
                    <a:cubicBezTo>
                      <a:pt x="117" y="206"/>
                      <a:pt x="123" y="207"/>
                      <a:pt x="123" y="207"/>
                    </a:cubicBezTo>
                    <a:cubicBezTo>
                      <a:pt x="129" y="206"/>
                      <a:pt x="128" y="216"/>
                      <a:pt x="128" y="216"/>
                    </a:cubicBezTo>
                    <a:cubicBezTo>
                      <a:pt x="128" y="243"/>
                      <a:pt x="128" y="243"/>
                      <a:pt x="128" y="243"/>
                    </a:cubicBezTo>
                    <a:cubicBezTo>
                      <a:pt x="155" y="243"/>
                      <a:pt x="155" y="243"/>
                      <a:pt x="155" y="243"/>
                    </a:cubicBezTo>
                    <a:cubicBezTo>
                      <a:pt x="155" y="243"/>
                      <a:pt x="154" y="231"/>
                      <a:pt x="163" y="231"/>
                    </a:cubicBezTo>
                    <a:cubicBezTo>
                      <a:pt x="163" y="231"/>
                      <a:pt x="172" y="229"/>
                      <a:pt x="172" y="243"/>
                    </a:cubicBezTo>
                    <a:cubicBezTo>
                      <a:pt x="198" y="242"/>
                      <a:pt x="198" y="242"/>
                      <a:pt x="198" y="242"/>
                    </a:cubicBezTo>
                    <a:cubicBezTo>
                      <a:pt x="198" y="242"/>
                      <a:pt x="198" y="224"/>
                      <a:pt x="198" y="216"/>
                    </a:cubicBezTo>
                    <a:cubicBezTo>
                      <a:pt x="198" y="206"/>
                      <a:pt x="196" y="198"/>
                      <a:pt x="196" y="198"/>
                    </a:cubicBezTo>
                    <a:cubicBezTo>
                      <a:pt x="190" y="177"/>
                      <a:pt x="170" y="172"/>
                      <a:pt x="159" y="170"/>
                    </a:cubicBezTo>
                    <a:cubicBezTo>
                      <a:pt x="159" y="19"/>
                      <a:pt x="159" y="19"/>
                      <a:pt x="159" y="19"/>
                    </a:cubicBezTo>
                    <a:cubicBezTo>
                      <a:pt x="189" y="20"/>
                      <a:pt x="223" y="24"/>
                      <a:pt x="259" y="36"/>
                    </a:cubicBezTo>
                    <a:cubicBezTo>
                      <a:pt x="259" y="120"/>
                      <a:pt x="259" y="120"/>
                      <a:pt x="259" y="120"/>
                    </a:cubicBezTo>
                    <a:cubicBezTo>
                      <a:pt x="236" y="120"/>
                      <a:pt x="236" y="120"/>
                      <a:pt x="236" y="120"/>
                    </a:cubicBezTo>
                    <a:cubicBezTo>
                      <a:pt x="236" y="120"/>
                      <a:pt x="214" y="120"/>
                      <a:pt x="214" y="145"/>
                    </a:cubicBezTo>
                    <a:cubicBezTo>
                      <a:pt x="214" y="174"/>
                      <a:pt x="214" y="174"/>
                      <a:pt x="214" y="174"/>
                    </a:cubicBezTo>
                    <a:cubicBezTo>
                      <a:pt x="244" y="174"/>
                      <a:pt x="244" y="174"/>
                      <a:pt x="244" y="174"/>
                    </a:cubicBezTo>
                    <a:cubicBezTo>
                      <a:pt x="244" y="174"/>
                      <a:pt x="241" y="169"/>
                      <a:pt x="241" y="164"/>
                    </a:cubicBezTo>
                    <a:cubicBezTo>
                      <a:pt x="241" y="161"/>
                      <a:pt x="242" y="159"/>
                      <a:pt x="246" y="159"/>
                    </a:cubicBezTo>
                    <a:cubicBezTo>
                      <a:pt x="263" y="159"/>
                      <a:pt x="263" y="159"/>
                      <a:pt x="263" y="159"/>
                    </a:cubicBezTo>
                    <a:cubicBezTo>
                      <a:pt x="263" y="174"/>
                      <a:pt x="263" y="174"/>
                      <a:pt x="263" y="174"/>
                    </a:cubicBezTo>
                    <a:cubicBezTo>
                      <a:pt x="297" y="174"/>
                      <a:pt x="297" y="174"/>
                      <a:pt x="297" y="174"/>
                    </a:cubicBezTo>
                    <a:cubicBezTo>
                      <a:pt x="297" y="174"/>
                      <a:pt x="289" y="163"/>
                      <a:pt x="289" y="151"/>
                    </a:cubicBezTo>
                    <a:cubicBezTo>
                      <a:pt x="299" y="151"/>
                      <a:pt x="313" y="147"/>
                      <a:pt x="313" y="129"/>
                    </a:cubicBezTo>
                    <a:close/>
                    <a:moveTo>
                      <a:pt x="30" y="73"/>
                    </a:moveTo>
                    <a:cubicBezTo>
                      <a:pt x="30" y="71"/>
                      <a:pt x="31" y="71"/>
                      <a:pt x="32" y="70"/>
                    </a:cubicBezTo>
                    <a:cubicBezTo>
                      <a:pt x="32" y="70"/>
                      <a:pt x="32" y="70"/>
                      <a:pt x="32" y="70"/>
                    </a:cubicBezTo>
                    <a:cubicBezTo>
                      <a:pt x="34" y="70"/>
                      <a:pt x="35" y="71"/>
                      <a:pt x="35" y="73"/>
                    </a:cubicBezTo>
                    <a:cubicBezTo>
                      <a:pt x="35" y="74"/>
                      <a:pt x="34" y="75"/>
                      <a:pt x="32" y="75"/>
                    </a:cubicBezTo>
                    <a:cubicBezTo>
                      <a:pt x="32" y="75"/>
                      <a:pt x="32" y="75"/>
                      <a:pt x="32" y="75"/>
                    </a:cubicBezTo>
                    <a:cubicBezTo>
                      <a:pt x="31" y="74"/>
                      <a:pt x="30" y="74"/>
                      <a:pt x="30" y="73"/>
                    </a:cubicBezTo>
                    <a:close/>
                    <a:moveTo>
                      <a:pt x="124" y="194"/>
                    </a:moveTo>
                    <a:cubicBezTo>
                      <a:pt x="123" y="194"/>
                      <a:pt x="122" y="193"/>
                      <a:pt x="122" y="192"/>
                    </a:cubicBezTo>
                    <a:cubicBezTo>
                      <a:pt x="122" y="191"/>
                      <a:pt x="123" y="190"/>
                      <a:pt x="124" y="190"/>
                    </a:cubicBezTo>
                    <a:cubicBezTo>
                      <a:pt x="126" y="190"/>
                      <a:pt x="127" y="191"/>
                      <a:pt x="127" y="192"/>
                    </a:cubicBezTo>
                    <a:cubicBezTo>
                      <a:pt x="127" y="193"/>
                      <a:pt x="126" y="194"/>
                      <a:pt x="124" y="194"/>
                    </a:cubicBezTo>
                    <a:close/>
                    <a:moveTo>
                      <a:pt x="281" y="129"/>
                    </a:moveTo>
                    <a:cubicBezTo>
                      <a:pt x="280" y="129"/>
                      <a:pt x="279" y="128"/>
                      <a:pt x="279" y="126"/>
                    </a:cubicBezTo>
                    <a:cubicBezTo>
                      <a:pt x="279" y="125"/>
                      <a:pt x="280" y="124"/>
                      <a:pt x="281" y="124"/>
                    </a:cubicBezTo>
                    <a:cubicBezTo>
                      <a:pt x="283" y="124"/>
                      <a:pt x="284" y="125"/>
                      <a:pt x="284" y="126"/>
                    </a:cubicBezTo>
                    <a:cubicBezTo>
                      <a:pt x="284" y="128"/>
                      <a:pt x="283" y="129"/>
                      <a:pt x="281" y="129"/>
                    </a:cubicBezTo>
                    <a:close/>
                    <a:moveTo>
                      <a:pt x="296" y="129"/>
                    </a:moveTo>
                    <a:cubicBezTo>
                      <a:pt x="295" y="129"/>
                      <a:pt x="294" y="128"/>
                      <a:pt x="294" y="126"/>
                    </a:cubicBezTo>
                    <a:cubicBezTo>
                      <a:pt x="294" y="125"/>
                      <a:pt x="295" y="124"/>
                      <a:pt x="296" y="124"/>
                    </a:cubicBezTo>
                    <a:cubicBezTo>
                      <a:pt x="297" y="124"/>
                      <a:pt x="298" y="125"/>
                      <a:pt x="298" y="126"/>
                    </a:cubicBezTo>
                    <a:cubicBezTo>
                      <a:pt x="298" y="128"/>
                      <a:pt x="297" y="129"/>
                      <a:pt x="296"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6" name="组合 75">
              <a:extLst>
                <a:ext uri="{FF2B5EF4-FFF2-40B4-BE49-F238E27FC236}">
                  <a16:creationId xmlns:a16="http://schemas.microsoft.com/office/drawing/2014/main" id="{344DEA00-8DA8-4803-AE43-F9240CF26068}"/>
                </a:ext>
              </a:extLst>
            </p:cNvPr>
            <p:cNvGrpSpPr/>
            <p:nvPr userDrawn="1"/>
          </p:nvGrpSpPr>
          <p:grpSpPr>
            <a:xfrm rot="670385">
              <a:off x="7868779" y="4732314"/>
              <a:ext cx="282094" cy="805573"/>
              <a:chOff x="9469654" y="2159644"/>
              <a:chExt cx="752475" cy="2148831"/>
            </a:xfrm>
            <a:grpFill/>
          </p:grpSpPr>
          <p:sp>
            <p:nvSpPr>
              <p:cNvPr id="154" name="Freeform 11">
                <a:extLst>
                  <a:ext uri="{FF2B5EF4-FFF2-40B4-BE49-F238E27FC236}">
                    <a16:creationId xmlns:a16="http://schemas.microsoft.com/office/drawing/2014/main" id="{4391C558-4B62-444F-A42D-3931A210063B}"/>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5" name="Freeform 14">
                <a:extLst>
                  <a:ext uri="{FF2B5EF4-FFF2-40B4-BE49-F238E27FC236}">
                    <a16:creationId xmlns:a16="http://schemas.microsoft.com/office/drawing/2014/main" id="{138AC104-5AD3-48EE-9993-24382F9CF9C0}"/>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6" name="任意多边形 160">
                <a:extLst>
                  <a:ext uri="{FF2B5EF4-FFF2-40B4-BE49-F238E27FC236}">
                    <a16:creationId xmlns:a16="http://schemas.microsoft.com/office/drawing/2014/main" id="{B8318613-B364-47E8-BBF8-D57C298D9DB8}"/>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7" name="Group 4">
              <a:extLst>
                <a:ext uri="{FF2B5EF4-FFF2-40B4-BE49-F238E27FC236}">
                  <a16:creationId xmlns:a16="http://schemas.microsoft.com/office/drawing/2014/main" id="{1409C996-31F6-417F-9537-A5586CDB10A4}"/>
                </a:ext>
              </a:extLst>
            </p:cNvPr>
            <p:cNvGrpSpPr>
              <a:grpSpLocks noChangeAspect="1"/>
            </p:cNvGrpSpPr>
            <p:nvPr userDrawn="1"/>
          </p:nvGrpSpPr>
          <p:grpSpPr bwMode="auto">
            <a:xfrm rot="18344534">
              <a:off x="7427848" y="4018982"/>
              <a:ext cx="352657" cy="659317"/>
              <a:chOff x="2490" y="1429"/>
              <a:chExt cx="782" cy="1462"/>
            </a:xfrm>
            <a:grpFill/>
          </p:grpSpPr>
          <p:sp>
            <p:nvSpPr>
              <p:cNvPr id="152" name="Freeform 5">
                <a:extLst>
                  <a:ext uri="{FF2B5EF4-FFF2-40B4-BE49-F238E27FC236}">
                    <a16:creationId xmlns:a16="http://schemas.microsoft.com/office/drawing/2014/main" id="{3071F997-205D-4A50-80F9-69F8E2B55D44}"/>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3" name="Freeform 6">
                <a:extLst>
                  <a:ext uri="{FF2B5EF4-FFF2-40B4-BE49-F238E27FC236}">
                    <a16:creationId xmlns:a16="http://schemas.microsoft.com/office/drawing/2014/main" id="{6414AF14-EE9E-4A0F-95C9-E9E3A8E5E6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8" name="组合 77">
              <a:extLst>
                <a:ext uri="{FF2B5EF4-FFF2-40B4-BE49-F238E27FC236}">
                  <a16:creationId xmlns:a16="http://schemas.microsoft.com/office/drawing/2014/main" id="{E6883AF9-061C-467E-8F4F-FFF52D4DA0F6}"/>
                </a:ext>
              </a:extLst>
            </p:cNvPr>
            <p:cNvGrpSpPr/>
            <p:nvPr userDrawn="1"/>
          </p:nvGrpSpPr>
          <p:grpSpPr>
            <a:xfrm rot="1588421">
              <a:off x="2012300" y="3787880"/>
              <a:ext cx="1240338" cy="634328"/>
              <a:chOff x="10078074" y="1730681"/>
              <a:chExt cx="695325" cy="355600"/>
            </a:xfrm>
            <a:grpFill/>
          </p:grpSpPr>
          <p:sp>
            <p:nvSpPr>
              <p:cNvPr id="150" name="Oval 53">
                <a:extLst>
                  <a:ext uri="{FF2B5EF4-FFF2-40B4-BE49-F238E27FC236}">
                    <a16:creationId xmlns:a16="http://schemas.microsoft.com/office/drawing/2014/main" id="{01E09337-F36A-4854-B4AB-451361F1586C}"/>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54">
                <a:extLst>
                  <a:ext uri="{FF2B5EF4-FFF2-40B4-BE49-F238E27FC236}">
                    <a16:creationId xmlns:a16="http://schemas.microsoft.com/office/drawing/2014/main" id="{A4D395C5-FDA8-43D7-BBA6-7BCD370FE0F5}"/>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9" name="Group 57">
              <a:extLst>
                <a:ext uri="{FF2B5EF4-FFF2-40B4-BE49-F238E27FC236}">
                  <a16:creationId xmlns:a16="http://schemas.microsoft.com/office/drawing/2014/main" id="{A49182B4-73FF-4C95-B83E-9A16466AD776}"/>
                </a:ext>
              </a:extLst>
            </p:cNvPr>
            <p:cNvGrpSpPr>
              <a:grpSpLocks noChangeAspect="1"/>
            </p:cNvGrpSpPr>
            <p:nvPr userDrawn="1"/>
          </p:nvGrpSpPr>
          <p:grpSpPr bwMode="auto">
            <a:xfrm>
              <a:off x="771236" y="688287"/>
              <a:ext cx="674688" cy="869950"/>
              <a:chOff x="2671" y="1887"/>
              <a:chExt cx="425" cy="548"/>
            </a:xfrm>
            <a:grpFill/>
          </p:grpSpPr>
          <p:sp>
            <p:nvSpPr>
              <p:cNvPr id="145" name="Freeform 58">
                <a:extLst>
                  <a:ext uri="{FF2B5EF4-FFF2-40B4-BE49-F238E27FC236}">
                    <a16:creationId xmlns:a16="http://schemas.microsoft.com/office/drawing/2014/main" id="{3CF5224A-5739-4D4F-8AC5-2EB3B5A178D2}"/>
                  </a:ext>
                </a:extLst>
              </p:cNvPr>
              <p:cNvSpPr>
                <a:spLocks/>
              </p:cNvSpPr>
              <p:nvPr userDrawn="1"/>
            </p:nvSpPr>
            <p:spPr bwMode="auto">
              <a:xfrm>
                <a:off x="2796" y="2400"/>
                <a:ext cx="2" cy="2"/>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1" y="0"/>
                      <a:pt x="1"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6" name="Freeform 59">
                <a:extLst>
                  <a:ext uri="{FF2B5EF4-FFF2-40B4-BE49-F238E27FC236}">
                    <a16:creationId xmlns:a16="http://schemas.microsoft.com/office/drawing/2014/main" id="{36BF5DEE-B5D4-448B-96B9-C7049D6A4AC0}"/>
                  </a:ext>
                </a:extLst>
              </p:cNvPr>
              <p:cNvSpPr>
                <a:spLocks/>
              </p:cNvSpPr>
              <p:nvPr userDrawn="1"/>
            </p:nvSpPr>
            <p:spPr bwMode="auto">
              <a:xfrm>
                <a:off x="2964" y="2400"/>
                <a:ext cx="2" cy="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0" y="0"/>
                      <a:pt x="0"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7" name="Freeform 60">
                <a:extLst>
                  <a:ext uri="{FF2B5EF4-FFF2-40B4-BE49-F238E27FC236}">
                    <a16:creationId xmlns:a16="http://schemas.microsoft.com/office/drawing/2014/main" id="{59E5822C-39FD-4088-8DAC-3B25DF8D945A}"/>
                  </a:ext>
                </a:extLst>
              </p:cNvPr>
              <p:cNvSpPr>
                <a:spLocks noEditPoints="1"/>
              </p:cNvSpPr>
              <p:nvPr userDrawn="1"/>
            </p:nvSpPr>
            <p:spPr bwMode="auto">
              <a:xfrm>
                <a:off x="2671" y="1887"/>
                <a:ext cx="425" cy="548"/>
              </a:xfrm>
              <a:custGeom>
                <a:avLst/>
                <a:gdLst>
                  <a:gd name="T0" fmla="*/ 155 w 177"/>
                  <a:gd name="T1" fmla="*/ 195 h 229"/>
                  <a:gd name="T2" fmla="*/ 174 w 177"/>
                  <a:gd name="T3" fmla="*/ 169 h 229"/>
                  <a:gd name="T4" fmla="*/ 173 w 177"/>
                  <a:gd name="T5" fmla="*/ 147 h 229"/>
                  <a:gd name="T6" fmla="*/ 160 w 177"/>
                  <a:gd name="T7" fmla="*/ 121 h 229"/>
                  <a:gd name="T8" fmla="*/ 147 w 177"/>
                  <a:gd name="T9" fmla="*/ 91 h 229"/>
                  <a:gd name="T10" fmla="*/ 22 w 177"/>
                  <a:gd name="T11" fmla="*/ 65 h 229"/>
                  <a:gd name="T12" fmla="*/ 12 w 177"/>
                  <a:gd name="T13" fmla="*/ 110 h 229"/>
                  <a:gd name="T14" fmla="*/ 16 w 177"/>
                  <a:gd name="T15" fmla="*/ 122 h 229"/>
                  <a:gd name="T16" fmla="*/ 0 w 177"/>
                  <a:gd name="T17" fmla="*/ 169 h 229"/>
                  <a:gd name="T18" fmla="*/ 15 w 177"/>
                  <a:gd name="T19" fmla="*/ 193 h 229"/>
                  <a:gd name="T20" fmla="*/ 20 w 177"/>
                  <a:gd name="T21" fmla="*/ 195 h 229"/>
                  <a:gd name="T22" fmla="*/ 52 w 177"/>
                  <a:gd name="T23" fmla="*/ 215 h 229"/>
                  <a:gd name="T24" fmla="*/ 55 w 177"/>
                  <a:gd name="T25" fmla="*/ 219 h 229"/>
                  <a:gd name="T26" fmla="*/ 87 w 177"/>
                  <a:gd name="T27" fmla="*/ 220 h 229"/>
                  <a:gd name="T28" fmla="*/ 120 w 177"/>
                  <a:gd name="T29" fmla="*/ 219 h 229"/>
                  <a:gd name="T30" fmla="*/ 123 w 177"/>
                  <a:gd name="T31" fmla="*/ 215 h 229"/>
                  <a:gd name="T32" fmla="*/ 148 w 177"/>
                  <a:gd name="T33" fmla="*/ 215 h 229"/>
                  <a:gd name="T34" fmla="*/ 168 w 177"/>
                  <a:gd name="T35" fmla="*/ 174 h 229"/>
                  <a:gd name="T36" fmla="*/ 158 w 177"/>
                  <a:gd name="T37" fmla="*/ 161 h 229"/>
                  <a:gd name="T38" fmla="*/ 167 w 177"/>
                  <a:gd name="T39" fmla="*/ 141 h 229"/>
                  <a:gd name="T40" fmla="*/ 151 w 177"/>
                  <a:gd name="T41" fmla="*/ 128 h 229"/>
                  <a:gd name="T42" fmla="*/ 155 w 177"/>
                  <a:gd name="T43" fmla="*/ 107 h 229"/>
                  <a:gd name="T44" fmla="*/ 140 w 177"/>
                  <a:gd name="T45" fmla="*/ 103 h 229"/>
                  <a:gd name="T46" fmla="*/ 87 w 177"/>
                  <a:gd name="T47" fmla="*/ 6 h 229"/>
                  <a:gd name="T48" fmla="*/ 29 w 177"/>
                  <a:gd name="T49" fmla="*/ 65 h 229"/>
                  <a:gd name="T50" fmla="*/ 31 w 177"/>
                  <a:gd name="T51" fmla="*/ 98 h 229"/>
                  <a:gd name="T52" fmla="*/ 21 w 177"/>
                  <a:gd name="T53" fmla="*/ 117 h 229"/>
                  <a:gd name="T54" fmla="*/ 9 w 177"/>
                  <a:gd name="T55" fmla="*/ 138 h 229"/>
                  <a:gd name="T56" fmla="*/ 18 w 177"/>
                  <a:gd name="T57" fmla="*/ 150 h 229"/>
                  <a:gd name="T58" fmla="*/ 17 w 177"/>
                  <a:gd name="T59" fmla="*/ 186 h 229"/>
                  <a:gd name="T60" fmla="*/ 7 w 177"/>
                  <a:gd name="T61" fmla="*/ 171 h 229"/>
                  <a:gd name="T62" fmla="*/ 17 w 177"/>
                  <a:gd name="T63" fmla="*/ 186 h 229"/>
                  <a:gd name="T64" fmla="*/ 27 w 177"/>
                  <a:gd name="T65" fmla="*/ 197 h 229"/>
                  <a:gd name="T66" fmla="*/ 36 w 177"/>
                  <a:gd name="T67" fmla="*/ 212 h 229"/>
                  <a:gd name="T68" fmla="*/ 61 w 177"/>
                  <a:gd name="T69" fmla="*/ 215 h 229"/>
                  <a:gd name="T70" fmla="*/ 84 w 177"/>
                  <a:gd name="T71" fmla="*/ 212 h 229"/>
                  <a:gd name="T72" fmla="*/ 106 w 177"/>
                  <a:gd name="T73" fmla="*/ 221 h 229"/>
                  <a:gd name="T74" fmla="*/ 91 w 177"/>
                  <a:gd name="T75" fmla="*/ 211 h 229"/>
                  <a:gd name="T76" fmla="*/ 114 w 177"/>
                  <a:gd name="T77" fmla="*/ 215 h 229"/>
                  <a:gd name="T78" fmla="*/ 25 w 177"/>
                  <a:gd name="T79" fmla="*/ 152 h 229"/>
                  <a:gd name="T80" fmla="*/ 40 w 177"/>
                  <a:gd name="T81" fmla="*/ 109 h 229"/>
                  <a:gd name="T82" fmla="*/ 150 w 177"/>
                  <a:gd name="T83" fmla="*/ 151 h 229"/>
                  <a:gd name="T84" fmla="*/ 144 w 177"/>
                  <a:gd name="T85" fmla="*/ 185 h 229"/>
                  <a:gd name="T86" fmla="*/ 139 w 177"/>
                  <a:gd name="T87" fmla="*/ 212 h 229"/>
                  <a:gd name="T88" fmla="*/ 146 w 177"/>
                  <a:gd name="T89" fmla="*/ 192 h 229"/>
                  <a:gd name="T90" fmla="*/ 147 w 177"/>
                  <a:gd name="T91"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9">
                    <a:moveTo>
                      <a:pt x="152" y="210"/>
                    </a:moveTo>
                    <a:cubicBezTo>
                      <a:pt x="155" y="206"/>
                      <a:pt x="156" y="200"/>
                      <a:pt x="155" y="195"/>
                    </a:cubicBezTo>
                    <a:cubicBezTo>
                      <a:pt x="155" y="195"/>
                      <a:pt x="155" y="195"/>
                      <a:pt x="155" y="195"/>
                    </a:cubicBezTo>
                    <a:cubicBezTo>
                      <a:pt x="155" y="195"/>
                      <a:pt x="154" y="194"/>
                      <a:pt x="154" y="194"/>
                    </a:cubicBezTo>
                    <a:cubicBezTo>
                      <a:pt x="156" y="194"/>
                      <a:pt x="158" y="193"/>
                      <a:pt x="160" y="193"/>
                    </a:cubicBezTo>
                    <a:cubicBezTo>
                      <a:pt x="170" y="190"/>
                      <a:pt x="177" y="180"/>
                      <a:pt x="174" y="169"/>
                    </a:cubicBezTo>
                    <a:cubicBezTo>
                      <a:pt x="174" y="169"/>
                      <a:pt x="174" y="169"/>
                      <a:pt x="174" y="169"/>
                    </a:cubicBezTo>
                    <a:cubicBezTo>
                      <a:pt x="173" y="164"/>
                      <a:pt x="170" y="159"/>
                      <a:pt x="165" y="157"/>
                    </a:cubicBezTo>
                    <a:cubicBezTo>
                      <a:pt x="169" y="154"/>
                      <a:pt x="171" y="151"/>
                      <a:pt x="173" y="147"/>
                    </a:cubicBezTo>
                    <a:cubicBezTo>
                      <a:pt x="174" y="143"/>
                      <a:pt x="174" y="140"/>
                      <a:pt x="173" y="136"/>
                    </a:cubicBezTo>
                    <a:cubicBezTo>
                      <a:pt x="171" y="129"/>
                      <a:pt x="166" y="124"/>
                      <a:pt x="159" y="122"/>
                    </a:cubicBezTo>
                    <a:cubicBezTo>
                      <a:pt x="159" y="121"/>
                      <a:pt x="159" y="121"/>
                      <a:pt x="160" y="121"/>
                    </a:cubicBezTo>
                    <a:cubicBezTo>
                      <a:pt x="161" y="117"/>
                      <a:pt x="162" y="114"/>
                      <a:pt x="162" y="110"/>
                    </a:cubicBezTo>
                    <a:cubicBezTo>
                      <a:pt x="162" y="109"/>
                      <a:pt x="162" y="107"/>
                      <a:pt x="162" y="106"/>
                    </a:cubicBezTo>
                    <a:cubicBezTo>
                      <a:pt x="160" y="98"/>
                      <a:pt x="154" y="93"/>
                      <a:pt x="147" y="91"/>
                    </a:cubicBezTo>
                    <a:cubicBezTo>
                      <a:pt x="151" y="83"/>
                      <a:pt x="153" y="74"/>
                      <a:pt x="153" y="65"/>
                    </a:cubicBezTo>
                    <a:cubicBezTo>
                      <a:pt x="153" y="29"/>
                      <a:pt x="123" y="0"/>
                      <a:pt x="87" y="0"/>
                    </a:cubicBezTo>
                    <a:cubicBezTo>
                      <a:pt x="51" y="0"/>
                      <a:pt x="22" y="29"/>
                      <a:pt x="22" y="65"/>
                    </a:cubicBezTo>
                    <a:cubicBezTo>
                      <a:pt x="22" y="74"/>
                      <a:pt x="24" y="83"/>
                      <a:pt x="28" y="91"/>
                    </a:cubicBezTo>
                    <a:cubicBezTo>
                      <a:pt x="21" y="93"/>
                      <a:pt x="15" y="98"/>
                      <a:pt x="13" y="106"/>
                    </a:cubicBezTo>
                    <a:cubicBezTo>
                      <a:pt x="13" y="107"/>
                      <a:pt x="12" y="109"/>
                      <a:pt x="12" y="110"/>
                    </a:cubicBezTo>
                    <a:cubicBezTo>
                      <a:pt x="12" y="112"/>
                      <a:pt x="13" y="114"/>
                      <a:pt x="13" y="116"/>
                    </a:cubicBezTo>
                    <a:cubicBezTo>
                      <a:pt x="14" y="118"/>
                      <a:pt x="14" y="119"/>
                      <a:pt x="15" y="121"/>
                    </a:cubicBezTo>
                    <a:cubicBezTo>
                      <a:pt x="16" y="121"/>
                      <a:pt x="16" y="121"/>
                      <a:pt x="16" y="122"/>
                    </a:cubicBezTo>
                    <a:cubicBezTo>
                      <a:pt x="9" y="124"/>
                      <a:pt x="4" y="129"/>
                      <a:pt x="2" y="136"/>
                    </a:cubicBezTo>
                    <a:cubicBezTo>
                      <a:pt x="0" y="144"/>
                      <a:pt x="3" y="152"/>
                      <a:pt x="10" y="157"/>
                    </a:cubicBezTo>
                    <a:cubicBezTo>
                      <a:pt x="5" y="159"/>
                      <a:pt x="2" y="164"/>
                      <a:pt x="0" y="169"/>
                    </a:cubicBezTo>
                    <a:cubicBezTo>
                      <a:pt x="0" y="171"/>
                      <a:pt x="0" y="172"/>
                      <a:pt x="0" y="174"/>
                    </a:cubicBezTo>
                    <a:cubicBezTo>
                      <a:pt x="0" y="177"/>
                      <a:pt x="1" y="181"/>
                      <a:pt x="3" y="184"/>
                    </a:cubicBezTo>
                    <a:cubicBezTo>
                      <a:pt x="5" y="189"/>
                      <a:pt x="10" y="192"/>
                      <a:pt x="15" y="193"/>
                    </a:cubicBezTo>
                    <a:cubicBezTo>
                      <a:pt x="17" y="193"/>
                      <a:pt x="19" y="194"/>
                      <a:pt x="21" y="194"/>
                    </a:cubicBezTo>
                    <a:cubicBezTo>
                      <a:pt x="20" y="194"/>
                      <a:pt x="20" y="195"/>
                      <a:pt x="20" y="195"/>
                    </a:cubicBezTo>
                    <a:cubicBezTo>
                      <a:pt x="20" y="195"/>
                      <a:pt x="20" y="195"/>
                      <a:pt x="20" y="195"/>
                    </a:cubicBezTo>
                    <a:cubicBezTo>
                      <a:pt x="18" y="203"/>
                      <a:pt x="21" y="210"/>
                      <a:pt x="26" y="215"/>
                    </a:cubicBezTo>
                    <a:cubicBezTo>
                      <a:pt x="29" y="217"/>
                      <a:pt x="31" y="218"/>
                      <a:pt x="35" y="219"/>
                    </a:cubicBezTo>
                    <a:cubicBezTo>
                      <a:pt x="41" y="221"/>
                      <a:pt x="47" y="219"/>
                      <a:pt x="52" y="215"/>
                    </a:cubicBezTo>
                    <a:cubicBezTo>
                      <a:pt x="52" y="215"/>
                      <a:pt x="52" y="214"/>
                      <a:pt x="53" y="214"/>
                    </a:cubicBezTo>
                    <a:cubicBezTo>
                      <a:pt x="53" y="214"/>
                      <a:pt x="53" y="215"/>
                      <a:pt x="53" y="215"/>
                    </a:cubicBezTo>
                    <a:cubicBezTo>
                      <a:pt x="54" y="216"/>
                      <a:pt x="54" y="217"/>
                      <a:pt x="55" y="219"/>
                    </a:cubicBezTo>
                    <a:cubicBezTo>
                      <a:pt x="58" y="223"/>
                      <a:pt x="62" y="226"/>
                      <a:pt x="67" y="228"/>
                    </a:cubicBezTo>
                    <a:cubicBezTo>
                      <a:pt x="72" y="229"/>
                      <a:pt x="77" y="228"/>
                      <a:pt x="82" y="225"/>
                    </a:cubicBezTo>
                    <a:cubicBezTo>
                      <a:pt x="84" y="224"/>
                      <a:pt x="86" y="222"/>
                      <a:pt x="87" y="220"/>
                    </a:cubicBezTo>
                    <a:cubicBezTo>
                      <a:pt x="89" y="222"/>
                      <a:pt x="91" y="224"/>
                      <a:pt x="93" y="225"/>
                    </a:cubicBezTo>
                    <a:cubicBezTo>
                      <a:pt x="97" y="228"/>
                      <a:pt x="103" y="229"/>
                      <a:pt x="108" y="228"/>
                    </a:cubicBezTo>
                    <a:cubicBezTo>
                      <a:pt x="113" y="226"/>
                      <a:pt x="117" y="223"/>
                      <a:pt x="120" y="219"/>
                    </a:cubicBezTo>
                    <a:cubicBezTo>
                      <a:pt x="121" y="217"/>
                      <a:pt x="121" y="216"/>
                      <a:pt x="122" y="215"/>
                    </a:cubicBezTo>
                    <a:cubicBezTo>
                      <a:pt x="122" y="215"/>
                      <a:pt x="122" y="214"/>
                      <a:pt x="122" y="214"/>
                    </a:cubicBezTo>
                    <a:cubicBezTo>
                      <a:pt x="122" y="214"/>
                      <a:pt x="123" y="215"/>
                      <a:pt x="123" y="215"/>
                    </a:cubicBezTo>
                    <a:cubicBezTo>
                      <a:pt x="124" y="216"/>
                      <a:pt x="125" y="216"/>
                      <a:pt x="125" y="217"/>
                    </a:cubicBezTo>
                    <a:cubicBezTo>
                      <a:pt x="130" y="219"/>
                      <a:pt x="135" y="220"/>
                      <a:pt x="140" y="219"/>
                    </a:cubicBezTo>
                    <a:cubicBezTo>
                      <a:pt x="143" y="218"/>
                      <a:pt x="146" y="217"/>
                      <a:pt x="148" y="215"/>
                    </a:cubicBezTo>
                    <a:cubicBezTo>
                      <a:pt x="150" y="214"/>
                      <a:pt x="151" y="212"/>
                      <a:pt x="152" y="210"/>
                    </a:cubicBezTo>
                    <a:close/>
                    <a:moveTo>
                      <a:pt x="168" y="171"/>
                    </a:moveTo>
                    <a:cubicBezTo>
                      <a:pt x="168" y="172"/>
                      <a:pt x="168" y="173"/>
                      <a:pt x="168" y="174"/>
                    </a:cubicBezTo>
                    <a:cubicBezTo>
                      <a:pt x="168" y="180"/>
                      <a:pt x="164" y="185"/>
                      <a:pt x="158" y="186"/>
                    </a:cubicBezTo>
                    <a:cubicBezTo>
                      <a:pt x="156" y="187"/>
                      <a:pt x="153" y="187"/>
                      <a:pt x="151" y="186"/>
                    </a:cubicBezTo>
                    <a:cubicBezTo>
                      <a:pt x="157" y="177"/>
                      <a:pt x="158" y="168"/>
                      <a:pt x="158" y="161"/>
                    </a:cubicBezTo>
                    <a:cubicBezTo>
                      <a:pt x="163" y="163"/>
                      <a:pt x="166" y="166"/>
                      <a:pt x="168" y="171"/>
                    </a:cubicBezTo>
                    <a:close/>
                    <a:moveTo>
                      <a:pt x="166" y="138"/>
                    </a:moveTo>
                    <a:cubicBezTo>
                      <a:pt x="166" y="139"/>
                      <a:pt x="167" y="140"/>
                      <a:pt x="167" y="141"/>
                    </a:cubicBezTo>
                    <a:cubicBezTo>
                      <a:pt x="167" y="146"/>
                      <a:pt x="163" y="151"/>
                      <a:pt x="157" y="153"/>
                    </a:cubicBezTo>
                    <a:cubicBezTo>
                      <a:pt x="157" y="151"/>
                      <a:pt x="157" y="150"/>
                      <a:pt x="157" y="150"/>
                    </a:cubicBezTo>
                    <a:cubicBezTo>
                      <a:pt x="155" y="142"/>
                      <a:pt x="153" y="135"/>
                      <a:pt x="151" y="128"/>
                    </a:cubicBezTo>
                    <a:cubicBezTo>
                      <a:pt x="158" y="127"/>
                      <a:pt x="165" y="131"/>
                      <a:pt x="166" y="138"/>
                    </a:cubicBezTo>
                    <a:close/>
                    <a:moveTo>
                      <a:pt x="155" y="107"/>
                    </a:moveTo>
                    <a:cubicBezTo>
                      <a:pt x="155" y="107"/>
                      <a:pt x="155" y="107"/>
                      <a:pt x="155" y="107"/>
                    </a:cubicBezTo>
                    <a:cubicBezTo>
                      <a:pt x="156" y="111"/>
                      <a:pt x="155" y="114"/>
                      <a:pt x="154" y="117"/>
                    </a:cubicBezTo>
                    <a:cubicBezTo>
                      <a:pt x="152" y="119"/>
                      <a:pt x="151" y="121"/>
                      <a:pt x="148" y="122"/>
                    </a:cubicBezTo>
                    <a:cubicBezTo>
                      <a:pt x="146" y="115"/>
                      <a:pt x="143" y="109"/>
                      <a:pt x="140" y="103"/>
                    </a:cubicBezTo>
                    <a:cubicBezTo>
                      <a:pt x="141" y="101"/>
                      <a:pt x="143" y="100"/>
                      <a:pt x="144" y="98"/>
                    </a:cubicBezTo>
                    <a:cubicBezTo>
                      <a:pt x="149" y="98"/>
                      <a:pt x="154" y="102"/>
                      <a:pt x="155" y="107"/>
                    </a:cubicBezTo>
                    <a:close/>
                    <a:moveTo>
                      <a:pt x="87" y="6"/>
                    </a:moveTo>
                    <a:cubicBezTo>
                      <a:pt x="120" y="6"/>
                      <a:pt x="146" y="33"/>
                      <a:pt x="146" y="65"/>
                    </a:cubicBezTo>
                    <a:cubicBezTo>
                      <a:pt x="146" y="97"/>
                      <a:pt x="120" y="123"/>
                      <a:pt x="87" y="123"/>
                    </a:cubicBezTo>
                    <a:cubicBezTo>
                      <a:pt x="55" y="123"/>
                      <a:pt x="29" y="97"/>
                      <a:pt x="29" y="65"/>
                    </a:cubicBezTo>
                    <a:cubicBezTo>
                      <a:pt x="29" y="33"/>
                      <a:pt x="55" y="6"/>
                      <a:pt x="87" y="6"/>
                    </a:cubicBezTo>
                    <a:close/>
                    <a:moveTo>
                      <a:pt x="20" y="107"/>
                    </a:moveTo>
                    <a:cubicBezTo>
                      <a:pt x="21" y="102"/>
                      <a:pt x="26" y="98"/>
                      <a:pt x="31" y="98"/>
                    </a:cubicBezTo>
                    <a:cubicBezTo>
                      <a:pt x="32" y="100"/>
                      <a:pt x="33" y="101"/>
                      <a:pt x="35" y="103"/>
                    </a:cubicBezTo>
                    <a:cubicBezTo>
                      <a:pt x="32" y="109"/>
                      <a:pt x="29" y="115"/>
                      <a:pt x="26" y="122"/>
                    </a:cubicBezTo>
                    <a:cubicBezTo>
                      <a:pt x="24" y="121"/>
                      <a:pt x="22" y="119"/>
                      <a:pt x="21" y="117"/>
                    </a:cubicBezTo>
                    <a:cubicBezTo>
                      <a:pt x="19" y="114"/>
                      <a:pt x="19" y="111"/>
                      <a:pt x="20" y="107"/>
                    </a:cubicBezTo>
                    <a:close/>
                    <a:moveTo>
                      <a:pt x="8" y="141"/>
                    </a:moveTo>
                    <a:cubicBezTo>
                      <a:pt x="8" y="140"/>
                      <a:pt x="8" y="139"/>
                      <a:pt x="9" y="138"/>
                    </a:cubicBezTo>
                    <a:cubicBezTo>
                      <a:pt x="10" y="131"/>
                      <a:pt x="17" y="127"/>
                      <a:pt x="24" y="128"/>
                    </a:cubicBezTo>
                    <a:cubicBezTo>
                      <a:pt x="24" y="128"/>
                      <a:pt x="24" y="128"/>
                      <a:pt x="24" y="128"/>
                    </a:cubicBezTo>
                    <a:cubicBezTo>
                      <a:pt x="22" y="135"/>
                      <a:pt x="20" y="142"/>
                      <a:pt x="18" y="150"/>
                    </a:cubicBezTo>
                    <a:cubicBezTo>
                      <a:pt x="18" y="150"/>
                      <a:pt x="18" y="151"/>
                      <a:pt x="17" y="153"/>
                    </a:cubicBezTo>
                    <a:cubicBezTo>
                      <a:pt x="12" y="151"/>
                      <a:pt x="8" y="146"/>
                      <a:pt x="8" y="141"/>
                    </a:cubicBezTo>
                    <a:close/>
                    <a:moveTo>
                      <a:pt x="17" y="186"/>
                    </a:moveTo>
                    <a:cubicBezTo>
                      <a:pt x="13" y="185"/>
                      <a:pt x="10" y="183"/>
                      <a:pt x="9" y="181"/>
                    </a:cubicBezTo>
                    <a:cubicBezTo>
                      <a:pt x="7" y="178"/>
                      <a:pt x="6" y="174"/>
                      <a:pt x="7" y="171"/>
                    </a:cubicBezTo>
                    <a:cubicBezTo>
                      <a:pt x="7" y="171"/>
                      <a:pt x="7" y="171"/>
                      <a:pt x="7" y="171"/>
                    </a:cubicBezTo>
                    <a:cubicBezTo>
                      <a:pt x="8" y="166"/>
                      <a:pt x="12" y="163"/>
                      <a:pt x="17" y="161"/>
                    </a:cubicBezTo>
                    <a:cubicBezTo>
                      <a:pt x="17" y="168"/>
                      <a:pt x="18" y="177"/>
                      <a:pt x="24" y="186"/>
                    </a:cubicBezTo>
                    <a:cubicBezTo>
                      <a:pt x="21" y="187"/>
                      <a:pt x="19" y="187"/>
                      <a:pt x="17" y="186"/>
                    </a:cubicBezTo>
                    <a:close/>
                    <a:moveTo>
                      <a:pt x="36" y="212"/>
                    </a:moveTo>
                    <a:cubicBezTo>
                      <a:pt x="30" y="211"/>
                      <a:pt x="26" y="206"/>
                      <a:pt x="26" y="200"/>
                    </a:cubicBezTo>
                    <a:cubicBezTo>
                      <a:pt x="26" y="199"/>
                      <a:pt x="27" y="198"/>
                      <a:pt x="27" y="197"/>
                    </a:cubicBezTo>
                    <a:cubicBezTo>
                      <a:pt x="27" y="195"/>
                      <a:pt x="28" y="194"/>
                      <a:pt x="29" y="192"/>
                    </a:cubicBezTo>
                    <a:cubicBezTo>
                      <a:pt x="34" y="198"/>
                      <a:pt x="42" y="203"/>
                      <a:pt x="50" y="206"/>
                    </a:cubicBezTo>
                    <a:cubicBezTo>
                      <a:pt x="48" y="211"/>
                      <a:pt x="42" y="214"/>
                      <a:pt x="36" y="212"/>
                    </a:cubicBezTo>
                    <a:close/>
                    <a:moveTo>
                      <a:pt x="78" y="219"/>
                    </a:moveTo>
                    <a:cubicBezTo>
                      <a:pt x="75" y="221"/>
                      <a:pt x="72" y="222"/>
                      <a:pt x="69" y="221"/>
                    </a:cubicBezTo>
                    <a:cubicBezTo>
                      <a:pt x="65" y="220"/>
                      <a:pt x="63" y="218"/>
                      <a:pt x="61" y="215"/>
                    </a:cubicBezTo>
                    <a:cubicBezTo>
                      <a:pt x="60" y="213"/>
                      <a:pt x="59" y="211"/>
                      <a:pt x="59" y="208"/>
                    </a:cubicBezTo>
                    <a:cubicBezTo>
                      <a:pt x="66" y="210"/>
                      <a:pt x="75" y="211"/>
                      <a:pt x="84" y="211"/>
                    </a:cubicBezTo>
                    <a:cubicBezTo>
                      <a:pt x="84" y="211"/>
                      <a:pt x="84" y="212"/>
                      <a:pt x="84" y="212"/>
                    </a:cubicBezTo>
                    <a:cubicBezTo>
                      <a:pt x="83" y="215"/>
                      <a:pt x="81" y="218"/>
                      <a:pt x="78" y="219"/>
                    </a:cubicBezTo>
                    <a:close/>
                    <a:moveTo>
                      <a:pt x="114" y="215"/>
                    </a:moveTo>
                    <a:cubicBezTo>
                      <a:pt x="112" y="218"/>
                      <a:pt x="109" y="220"/>
                      <a:pt x="106" y="221"/>
                    </a:cubicBezTo>
                    <a:cubicBezTo>
                      <a:pt x="103" y="222"/>
                      <a:pt x="99" y="221"/>
                      <a:pt x="97" y="219"/>
                    </a:cubicBezTo>
                    <a:cubicBezTo>
                      <a:pt x="94" y="218"/>
                      <a:pt x="92" y="215"/>
                      <a:pt x="91" y="211"/>
                    </a:cubicBezTo>
                    <a:cubicBezTo>
                      <a:pt x="91" y="211"/>
                      <a:pt x="91" y="211"/>
                      <a:pt x="91" y="211"/>
                    </a:cubicBezTo>
                    <a:cubicBezTo>
                      <a:pt x="100" y="211"/>
                      <a:pt x="108" y="210"/>
                      <a:pt x="116" y="208"/>
                    </a:cubicBezTo>
                    <a:cubicBezTo>
                      <a:pt x="116" y="208"/>
                      <a:pt x="116" y="208"/>
                      <a:pt x="116" y="208"/>
                    </a:cubicBezTo>
                    <a:cubicBezTo>
                      <a:pt x="116" y="211"/>
                      <a:pt x="115" y="213"/>
                      <a:pt x="114" y="215"/>
                    </a:cubicBezTo>
                    <a:close/>
                    <a:moveTo>
                      <a:pt x="87" y="204"/>
                    </a:moveTo>
                    <a:cubicBezTo>
                      <a:pt x="60" y="204"/>
                      <a:pt x="41" y="198"/>
                      <a:pt x="31" y="185"/>
                    </a:cubicBezTo>
                    <a:cubicBezTo>
                      <a:pt x="20" y="170"/>
                      <a:pt x="25" y="152"/>
                      <a:pt x="25" y="152"/>
                    </a:cubicBezTo>
                    <a:cubicBezTo>
                      <a:pt x="25" y="151"/>
                      <a:pt x="25" y="151"/>
                      <a:pt x="25" y="151"/>
                    </a:cubicBezTo>
                    <a:cubicBezTo>
                      <a:pt x="25" y="151"/>
                      <a:pt x="25" y="151"/>
                      <a:pt x="25" y="151"/>
                    </a:cubicBezTo>
                    <a:cubicBezTo>
                      <a:pt x="28" y="135"/>
                      <a:pt x="34" y="120"/>
                      <a:pt x="40" y="109"/>
                    </a:cubicBezTo>
                    <a:cubicBezTo>
                      <a:pt x="52" y="122"/>
                      <a:pt x="69" y="130"/>
                      <a:pt x="87" y="130"/>
                    </a:cubicBezTo>
                    <a:cubicBezTo>
                      <a:pt x="106" y="130"/>
                      <a:pt x="123" y="122"/>
                      <a:pt x="135" y="109"/>
                    </a:cubicBezTo>
                    <a:cubicBezTo>
                      <a:pt x="141" y="120"/>
                      <a:pt x="146" y="135"/>
                      <a:pt x="150" y="151"/>
                    </a:cubicBezTo>
                    <a:cubicBezTo>
                      <a:pt x="150" y="151"/>
                      <a:pt x="150" y="151"/>
                      <a:pt x="150" y="151"/>
                    </a:cubicBezTo>
                    <a:cubicBezTo>
                      <a:pt x="150" y="152"/>
                      <a:pt x="150" y="152"/>
                      <a:pt x="150" y="152"/>
                    </a:cubicBezTo>
                    <a:cubicBezTo>
                      <a:pt x="150" y="152"/>
                      <a:pt x="155" y="170"/>
                      <a:pt x="144" y="185"/>
                    </a:cubicBezTo>
                    <a:cubicBezTo>
                      <a:pt x="134" y="198"/>
                      <a:pt x="115" y="204"/>
                      <a:pt x="87" y="204"/>
                    </a:cubicBezTo>
                    <a:close/>
                    <a:moveTo>
                      <a:pt x="147" y="207"/>
                    </a:moveTo>
                    <a:cubicBezTo>
                      <a:pt x="145" y="209"/>
                      <a:pt x="142" y="211"/>
                      <a:pt x="139" y="212"/>
                    </a:cubicBezTo>
                    <a:cubicBezTo>
                      <a:pt x="135" y="213"/>
                      <a:pt x="132" y="213"/>
                      <a:pt x="129" y="211"/>
                    </a:cubicBezTo>
                    <a:cubicBezTo>
                      <a:pt x="127" y="210"/>
                      <a:pt x="125" y="208"/>
                      <a:pt x="124" y="206"/>
                    </a:cubicBezTo>
                    <a:cubicBezTo>
                      <a:pt x="133" y="203"/>
                      <a:pt x="141" y="198"/>
                      <a:pt x="146" y="192"/>
                    </a:cubicBezTo>
                    <a:cubicBezTo>
                      <a:pt x="147" y="194"/>
                      <a:pt x="148" y="195"/>
                      <a:pt x="148" y="197"/>
                    </a:cubicBezTo>
                    <a:cubicBezTo>
                      <a:pt x="148" y="198"/>
                      <a:pt x="148" y="199"/>
                      <a:pt x="148" y="200"/>
                    </a:cubicBezTo>
                    <a:cubicBezTo>
                      <a:pt x="148" y="202"/>
                      <a:pt x="148" y="205"/>
                      <a:pt x="147" y="2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8" name="Freeform 61">
                <a:extLst>
                  <a:ext uri="{FF2B5EF4-FFF2-40B4-BE49-F238E27FC236}">
                    <a16:creationId xmlns:a16="http://schemas.microsoft.com/office/drawing/2014/main" id="{7B1F9C16-5559-4CC9-878B-8271C17D691D}"/>
                  </a:ext>
                </a:extLst>
              </p:cNvPr>
              <p:cNvSpPr>
                <a:spLocks/>
              </p:cNvSpPr>
              <p:nvPr userDrawn="1"/>
            </p:nvSpPr>
            <p:spPr bwMode="auto">
              <a:xfrm>
                <a:off x="2719" y="2148"/>
                <a:ext cx="324" cy="228"/>
              </a:xfrm>
              <a:custGeom>
                <a:avLst/>
                <a:gdLst>
                  <a:gd name="T0" fmla="*/ 124 w 135"/>
                  <a:gd name="T1" fmla="*/ 76 h 95"/>
                  <a:gd name="T2" fmla="*/ 130 w 135"/>
                  <a:gd name="T3" fmla="*/ 43 h 95"/>
                  <a:gd name="T4" fmla="*/ 130 w 135"/>
                  <a:gd name="T5" fmla="*/ 42 h 95"/>
                  <a:gd name="T6" fmla="*/ 130 w 135"/>
                  <a:gd name="T7" fmla="*/ 42 h 95"/>
                  <a:gd name="T8" fmla="*/ 115 w 135"/>
                  <a:gd name="T9" fmla="*/ 0 h 95"/>
                  <a:gd name="T10" fmla="*/ 67 w 135"/>
                  <a:gd name="T11" fmla="*/ 21 h 95"/>
                  <a:gd name="T12" fmla="*/ 20 w 135"/>
                  <a:gd name="T13" fmla="*/ 0 h 95"/>
                  <a:gd name="T14" fmla="*/ 5 w 135"/>
                  <a:gd name="T15" fmla="*/ 42 h 95"/>
                  <a:gd name="T16" fmla="*/ 5 w 135"/>
                  <a:gd name="T17" fmla="*/ 42 h 95"/>
                  <a:gd name="T18" fmla="*/ 5 w 135"/>
                  <a:gd name="T19" fmla="*/ 43 h 95"/>
                  <a:gd name="T20" fmla="*/ 11 w 135"/>
                  <a:gd name="T21" fmla="*/ 76 h 95"/>
                  <a:gd name="T22" fmla="*/ 67 w 135"/>
                  <a:gd name="T23" fmla="*/ 95 h 95"/>
                  <a:gd name="T24" fmla="*/ 124 w 135"/>
                  <a:gd name="T25"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95">
                    <a:moveTo>
                      <a:pt x="124" y="76"/>
                    </a:moveTo>
                    <a:cubicBezTo>
                      <a:pt x="135" y="61"/>
                      <a:pt x="130" y="43"/>
                      <a:pt x="130" y="43"/>
                    </a:cubicBezTo>
                    <a:cubicBezTo>
                      <a:pt x="130" y="42"/>
                      <a:pt x="130" y="42"/>
                      <a:pt x="130" y="42"/>
                    </a:cubicBezTo>
                    <a:cubicBezTo>
                      <a:pt x="130" y="42"/>
                      <a:pt x="130" y="42"/>
                      <a:pt x="130" y="42"/>
                    </a:cubicBezTo>
                    <a:cubicBezTo>
                      <a:pt x="126" y="26"/>
                      <a:pt x="121" y="11"/>
                      <a:pt x="115" y="0"/>
                    </a:cubicBezTo>
                    <a:cubicBezTo>
                      <a:pt x="103" y="13"/>
                      <a:pt x="86" y="21"/>
                      <a:pt x="67" y="21"/>
                    </a:cubicBezTo>
                    <a:cubicBezTo>
                      <a:pt x="49" y="21"/>
                      <a:pt x="32" y="13"/>
                      <a:pt x="20" y="0"/>
                    </a:cubicBezTo>
                    <a:cubicBezTo>
                      <a:pt x="14" y="11"/>
                      <a:pt x="8" y="26"/>
                      <a:pt x="5" y="42"/>
                    </a:cubicBezTo>
                    <a:cubicBezTo>
                      <a:pt x="5" y="42"/>
                      <a:pt x="5" y="42"/>
                      <a:pt x="5" y="42"/>
                    </a:cubicBezTo>
                    <a:cubicBezTo>
                      <a:pt x="5" y="43"/>
                      <a:pt x="5" y="43"/>
                      <a:pt x="5" y="43"/>
                    </a:cubicBezTo>
                    <a:cubicBezTo>
                      <a:pt x="5" y="43"/>
                      <a:pt x="0" y="61"/>
                      <a:pt x="11" y="76"/>
                    </a:cubicBezTo>
                    <a:cubicBezTo>
                      <a:pt x="21" y="89"/>
                      <a:pt x="40" y="95"/>
                      <a:pt x="67" y="95"/>
                    </a:cubicBezTo>
                    <a:cubicBezTo>
                      <a:pt x="95" y="95"/>
                      <a:pt x="114" y="89"/>
                      <a:pt x="124"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Oval 62">
                <a:extLst>
                  <a:ext uri="{FF2B5EF4-FFF2-40B4-BE49-F238E27FC236}">
                    <a16:creationId xmlns:a16="http://schemas.microsoft.com/office/drawing/2014/main" id="{D0E83487-1DC8-4DC7-8B65-93B84AB2BCB7}"/>
                  </a:ext>
                </a:extLst>
              </p:cNvPr>
              <p:cNvSpPr>
                <a:spLocks noChangeArrowheads="1"/>
              </p:cNvSpPr>
              <p:nvPr userDrawn="1"/>
            </p:nvSpPr>
            <p:spPr bwMode="auto">
              <a:xfrm>
                <a:off x="2741" y="1901"/>
                <a:ext cx="281" cy="281"/>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0" name="Group 4">
              <a:extLst>
                <a:ext uri="{FF2B5EF4-FFF2-40B4-BE49-F238E27FC236}">
                  <a16:creationId xmlns:a16="http://schemas.microsoft.com/office/drawing/2014/main" id="{7FE27492-D6AE-4A8C-8C1C-064A424915F0}"/>
                </a:ext>
              </a:extLst>
            </p:cNvPr>
            <p:cNvGrpSpPr>
              <a:grpSpLocks noChangeAspect="1"/>
            </p:cNvGrpSpPr>
            <p:nvPr userDrawn="1"/>
          </p:nvGrpSpPr>
          <p:grpSpPr bwMode="auto">
            <a:xfrm rot="20384769">
              <a:off x="3550356" y="5647699"/>
              <a:ext cx="542757" cy="1014720"/>
              <a:chOff x="2490" y="1429"/>
              <a:chExt cx="782" cy="1462"/>
            </a:xfrm>
            <a:grpFill/>
          </p:grpSpPr>
          <p:sp>
            <p:nvSpPr>
              <p:cNvPr id="143" name="Freeform 5">
                <a:extLst>
                  <a:ext uri="{FF2B5EF4-FFF2-40B4-BE49-F238E27FC236}">
                    <a16:creationId xmlns:a16="http://schemas.microsoft.com/office/drawing/2014/main" id="{7477B05E-0DEE-4535-8FC6-B7E4BDB99A0C}"/>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4" name="Freeform 6">
                <a:extLst>
                  <a:ext uri="{FF2B5EF4-FFF2-40B4-BE49-F238E27FC236}">
                    <a16:creationId xmlns:a16="http://schemas.microsoft.com/office/drawing/2014/main" id="{CAF3E31D-E987-4899-A087-695C75265560}"/>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1" name="Group 65">
              <a:extLst>
                <a:ext uri="{FF2B5EF4-FFF2-40B4-BE49-F238E27FC236}">
                  <a16:creationId xmlns:a16="http://schemas.microsoft.com/office/drawing/2014/main" id="{24BF41A5-69F9-4E5B-A5EA-BBAB7E052991}"/>
                </a:ext>
              </a:extLst>
            </p:cNvPr>
            <p:cNvGrpSpPr>
              <a:grpSpLocks noChangeAspect="1"/>
            </p:cNvGrpSpPr>
            <p:nvPr userDrawn="1"/>
          </p:nvGrpSpPr>
          <p:grpSpPr bwMode="auto">
            <a:xfrm>
              <a:off x="4752501" y="-20975"/>
              <a:ext cx="1426490" cy="1396254"/>
              <a:chOff x="2208" y="1508"/>
              <a:chExt cx="1321" cy="1293"/>
            </a:xfrm>
            <a:grpFill/>
          </p:grpSpPr>
          <p:sp>
            <p:nvSpPr>
              <p:cNvPr id="141" name="Freeform 66">
                <a:extLst>
                  <a:ext uri="{FF2B5EF4-FFF2-40B4-BE49-F238E27FC236}">
                    <a16:creationId xmlns:a16="http://schemas.microsoft.com/office/drawing/2014/main" id="{34AECAB0-6093-4EEB-AA15-6204A4869680}"/>
                  </a:ext>
                </a:extLst>
              </p:cNvPr>
              <p:cNvSpPr>
                <a:spLocks noEditPoints="1"/>
              </p:cNvSpPr>
              <p:nvPr userDrawn="1"/>
            </p:nvSpPr>
            <p:spPr bwMode="auto">
              <a:xfrm>
                <a:off x="2949" y="1807"/>
                <a:ext cx="580" cy="823"/>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2" name="Freeform 67">
                <a:extLst>
                  <a:ext uri="{FF2B5EF4-FFF2-40B4-BE49-F238E27FC236}">
                    <a16:creationId xmlns:a16="http://schemas.microsoft.com/office/drawing/2014/main" id="{554EAB91-EADD-4C0E-BFCE-040AAF512E77}"/>
                  </a:ext>
                </a:extLst>
              </p:cNvPr>
              <p:cNvSpPr>
                <a:spLocks noEditPoints="1"/>
              </p:cNvSpPr>
              <p:nvPr userDrawn="1"/>
            </p:nvSpPr>
            <p:spPr bwMode="auto">
              <a:xfrm>
                <a:off x="2208" y="1508"/>
                <a:ext cx="1031" cy="1293"/>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cs typeface="+mn-ea"/>
                  <a:sym typeface="+mn-lt"/>
                </a:endParaRPr>
              </a:p>
            </p:txBody>
          </p:sp>
        </p:grpSp>
        <p:grpSp>
          <p:nvGrpSpPr>
            <p:cNvPr id="82" name="Group 70">
              <a:extLst>
                <a:ext uri="{FF2B5EF4-FFF2-40B4-BE49-F238E27FC236}">
                  <a16:creationId xmlns:a16="http://schemas.microsoft.com/office/drawing/2014/main" id="{8D1419D5-A5EA-48D2-A9CE-C1A9299B3551}"/>
                </a:ext>
              </a:extLst>
            </p:cNvPr>
            <p:cNvGrpSpPr>
              <a:grpSpLocks noChangeAspect="1"/>
            </p:cNvGrpSpPr>
            <p:nvPr userDrawn="1"/>
          </p:nvGrpSpPr>
          <p:grpSpPr bwMode="auto">
            <a:xfrm rot="1187272">
              <a:off x="2574844" y="-137511"/>
              <a:ext cx="696926" cy="867919"/>
              <a:chOff x="2343" y="1490"/>
              <a:chExt cx="1076" cy="1340"/>
            </a:xfrm>
            <a:grpFill/>
          </p:grpSpPr>
          <p:sp>
            <p:nvSpPr>
              <p:cNvPr id="136" name="Oval 72">
                <a:extLst>
                  <a:ext uri="{FF2B5EF4-FFF2-40B4-BE49-F238E27FC236}">
                    <a16:creationId xmlns:a16="http://schemas.microsoft.com/office/drawing/2014/main" id="{94307D23-687E-405B-A557-0DC7F697AB09}"/>
                  </a:ext>
                </a:extLst>
              </p:cNvPr>
              <p:cNvSpPr>
                <a:spLocks noChangeArrowheads="1"/>
              </p:cNvSpPr>
              <p:nvPr userDrawn="1"/>
            </p:nvSpPr>
            <p:spPr bwMode="auto">
              <a:xfrm>
                <a:off x="2953" y="1699"/>
                <a:ext cx="42"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7" name="Oval 73">
                <a:extLst>
                  <a:ext uri="{FF2B5EF4-FFF2-40B4-BE49-F238E27FC236}">
                    <a16:creationId xmlns:a16="http://schemas.microsoft.com/office/drawing/2014/main" id="{24645B03-F146-4282-AF23-4241AA74218D}"/>
                  </a:ext>
                </a:extLst>
              </p:cNvPr>
              <p:cNvSpPr>
                <a:spLocks noChangeArrowheads="1"/>
              </p:cNvSpPr>
              <p:nvPr userDrawn="1"/>
            </p:nvSpPr>
            <p:spPr bwMode="auto">
              <a:xfrm>
                <a:off x="2767" y="1699"/>
                <a:ext cx="43"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8" name="Freeform 74">
                <a:extLst>
                  <a:ext uri="{FF2B5EF4-FFF2-40B4-BE49-F238E27FC236}">
                    <a16:creationId xmlns:a16="http://schemas.microsoft.com/office/drawing/2014/main" id="{971C9C93-0A3C-46F3-9C48-66A281B75A92}"/>
                  </a:ext>
                </a:extLst>
              </p:cNvPr>
              <p:cNvSpPr>
                <a:spLocks/>
              </p:cNvSpPr>
              <p:nvPr userDrawn="1"/>
            </p:nvSpPr>
            <p:spPr bwMode="auto">
              <a:xfrm>
                <a:off x="2767" y="1832"/>
                <a:ext cx="228" cy="81"/>
              </a:xfrm>
              <a:custGeom>
                <a:avLst/>
                <a:gdLst>
                  <a:gd name="T0" fmla="*/ 0 w 96"/>
                  <a:gd name="T1" fmla="*/ 34 h 34"/>
                  <a:gd name="T2" fmla="*/ 96 w 96"/>
                  <a:gd name="T3" fmla="*/ 34 h 34"/>
                  <a:gd name="T4" fmla="*/ 48 w 96"/>
                  <a:gd name="T5" fmla="*/ 0 h 34"/>
                  <a:gd name="T6" fmla="*/ 0 w 96"/>
                  <a:gd name="T7" fmla="*/ 34 h 34"/>
                </a:gdLst>
                <a:ahLst/>
                <a:cxnLst>
                  <a:cxn ang="0">
                    <a:pos x="T0" y="T1"/>
                  </a:cxn>
                  <a:cxn ang="0">
                    <a:pos x="T2" y="T3"/>
                  </a:cxn>
                  <a:cxn ang="0">
                    <a:pos x="T4" y="T5"/>
                  </a:cxn>
                  <a:cxn ang="0">
                    <a:pos x="T6" y="T7"/>
                  </a:cxn>
                </a:cxnLst>
                <a:rect l="0" t="0" r="r" b="b"/>
                <a:pathLst>
                  <a:path w="96" h="34">
                    <a:moveTo>
                      <a:pt x="0" y="34"/>
                    </a:moveTo>
                    <a:cubicBezTo>
                      <a:pt x="96" y="34"/>
                      <a:pt x="96" y="34"/>
                      <a:pt x="96" y="34"/>
                    </a:cubicBezTo>
                    <a:cubicBezTo>
                      <a:pt x="83" y="24"/>
                      <a:pt x="51" y="2"/>
                      <a:pt x="48" y="0"/>
                    </a:cubicBezTo>
                    <a:cubicBezTo>
                      <a:pt x="45" y="2"/>
                      <a:pt x="14" y="24"/>
                      <a:pt x="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9" name="Freeform 75">
                <a:extLst>
                  <a:ext uri="{FF2B5EF4-FFF2-40B4-BE49-F238E27FC236}">
                    <a16:creationId xmlns:a16="http://schemas.microsoft.com/office/drawing/2014/main" id="{41204782-2CE5-4419-B223-1A8B0D6567CF}"/>
                  </a:ext>
                </a:extLst>
              </p:cNvPr>
              <p:cNvSpPr>
                <a:spLocks/>
              </p:cNvSpPr>
              <p:nvPr userDrawn="1"/>
            </p:nvSpPr>
            <p:spPr bwMode="auto">
              <a:xfrm>
                <a:off x="2767" y="1930"/>
                <a:ext cx="228" cy="80"/>
              </a:xfrm>
              <a:custGeom>
                <a:avLst/>
                <a:gdLst>
                  <a:gd name="T0" fmla="*/ 48 w 96"/>
                  <a:gd name="T1" fmla="*/ 34 h 34"/>
                  <a:gd name="T2" fmla="*/ 96 w 96"/>
                  <a:gd name="T3" fmla="*/ 0 h 34"/>
                  <a:gd name="T4" fmla="*/ 0 w 96"/>
                  <a:gd name="T5" fmla="*/ 0 h 34"/>
                  <a:gd name="T6" fmla="*/ 48 w 96"/>
                  <a:gd name="T7" fmla="*/ 34 h 34"/>
                </a:gdLst>
                <a:ahLst/>
                <a:cxnLst>
                  <a:cxn ang="0">
                    <a:pos x="T0" y="T1"/>
                  </a:cxn>
                  <a:cxn ang="0">
                    <a:pos x="T2" y="T3"/>
                  </a:cxn>
                  <a:cxn ang="0">
                    <a:pos x="T4" y="T5"/>
                  </a:cxn>
                  <a:cxn ang="0">
                    <a:pos x="T6" y="T7"/>
                  </a:cxn>
                </a:cxnLst>
                <a:rect l="0" t="0" r="r" b="b"/>
                <a:pathLst>
                  <a:path w="96" h="34">
                    <a:moveTo>
                      <a:pt x="48" y="34"/>
                    </a:moveTo>
                    <a:cubicBezTo>
                      <a:pt x="51" y="31"/>
                      <a:pt x="83" y="10"/>
                      <a:pt x="96" y="0"/>
                    </a:cubicBezTo>
                    <a:cubicBezTo>
                      <a:pt x="0" y="0"/>
                      <a:pt x="0" y="0"/>
                      <a:pt x="0" y="0"/>
                    </a:cubicBezTo>
                    <a:cubicBezTo>
                      <a:pt x="14" y="10"/>
                      <a:pt x="45" y="31"/>
                      <a:pt x="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0" name="Freeform 76">
                <a:extLst>
                  <a:ext uri="{FF2B5EF4-FFF2-40B4-BE49-F238E27FC236}">
                    <a16:creationId xmlns:a16="http://schemas.microsoft.com/office/drawing/2014/main" id="{085A8E75-1B0E-458C-9A7F-E0AAD97BE82A}"/>
                  </a:ext>
                </a:extLst>
              </p:cNvPr>
              <p:cNvSpPr>
                <a:spLocks noEditPoints="1"/>
              </p:cNvSpPr>
              <p:nvPr userDrawn="1"/>
            </p:nvSpPr>
            <p:spPr bwMode="auto">
              <a:xfrm>
                <a:off x="2343" y="1490"/>
                <a:ext cx="1076" cy="1340"/>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3" name="组合 82">
              <a:extLst>
                <a:ext uri="{FF2B5EF4-FFF2-40B4-BE49-F238E27FC236}">
                  <a16:creationId xmlns:a16="http://schemas.microsoft.com/office/drawing/2014/main" id="{DC20EFB8-2A6E-48E2-BF41-9E28945BB101}"/>
                </a:ext>
              </a:extLst>
            </p:cNvPr>
            <p:cNvGrpSpPr/>
            <p:nvPr userDrawn="1"/>
          </p:nvGrpSpPr>
          <p:grpSpPr>
            <a:xfrm rot="19675956">
              <a:off x="7990249" y="2420029"/>
              <a:ext cx="374558" cy="1069622"/>
              <a:chOff x="9469654" y="2159644"/>
              <a:chExt cx="752475" cy="2148831"/>
            </a:xfrm>
            <a:grpFill/>
          </p:grpSpPr>
          <p:sp>
            <p:nvSpPr>
              <p:cNvPr id="133" name="Freeform 11">
                <a:extLst>
                  <a:ext uri="{FF2B5EF4-FFF2-40B4-BE49-F238E27FC236}">
                    <a16:creationId xmlns:a16="http://schemas.microsoft.com/office/drawing/2014/main" id="{1654B8AC-55DC-49AF-82FA-AD12CF768015}"/>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4" name="Freeform 14">
                <a:extLst>
                  <a:ext uri="{FF2B5EF4-FFF2-40B4-BE49-F238E27FC236}">
                    <a16:creationId xmlns:a16="http://schemas.microsoft.com/office/drawing/2014/main" id="{A7685BC0-4B3D-4281-8DE2-E42E7D3D44BF}"/>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5" name="任意多边形 139">
                <a:extLst>
                  <a:ext uri="{FF2B5EF4-FFF2-40B4-BE49-F238E27FC236}">
                    <a16:creationId xmlns:a16="http://schemas.microsoft.com/office/drawing/2014/main" id="{9E573AEF-4AE4-402E-8055-A48C547150B0}"/>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4" name="组合 83">
              <a:extLst>
                <a:ext uri="{FF2B5EF4-FFF2-40B4-BE49-F238E27FC236}">
                  <a16:creationId xmlns:a16="http://schemas.microsoft.com/office/drawing/2014/main" id="{D852D867-4F89-400E-9276-A6F188725C11}"/>
                </a:ext>
              </a:extLst>
            </p:cNvPr>
            <p:cNvGrpSpPr/>
            <p:nvPr userDrawn="1"/>
          </p:nvGrpSpPr>
          <p:grpSpPr>
            <a:xfrm rot="19599641">
              <a:off x="8622723" y="3034862"/>
              <a:ext cx="1240338" cy="634328"/>
              <a:chOff x="10078074" y="1730681"/>
              <a:chExt cx="695325" cy="355600"/>
            </a:xfrm>
            <a:grpFill/>
          </p:grpSpPr>
          <p:sp>
            <p:nvSpPr>
              <p:cNvPr id="131" name="Oval 53">
                <a:extLst>
                  <a:ext uri="{FF2B5EF4-FFF2-40B4-BE49-F238E27FC236}">
                    <a16:creationId xmlns:a16="http://schemas.microsoft.com/office/drawing/2014/main" id="{99081792-066E-4B8F-B9B5-27A91A5E0C6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2" name="Freeform 54">
                <a:extLst>
                  <a:ext uri="{FF2B5EF4-FFF2-40B4-BE49-F238E27FC236}">
                    <a16:creationId xmlns:a16="http://schemas.microsoft.com/office/drawing/2014/main" id="{A87E1377-3D1D-4517-AB49-30A4D696AD9D}"/>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5" name="Freeform 40">
              <a:extLst>
                <a:ext uri="{FF2B5EF4-FFF2-40B4-BE49-F238E27FC236}">
                  <a16:creationId xmlns:a16="http://schemas.microsoft.com/office/drawing/2014/main" id="{CCB0157A-810A-4C8B-926C-2738C5E74A01}"/>
                </a:ext>
              </a:extLst>
            </p:cNvPr>
            <p:cNvSpPr>
              <a:spLocks noEditPoints="1"/>
            </p:cNvSpPr>
            <p:nvPr userDrawn="1"/>
          </p:nvSpPr>
          <p:spPr bwMode="auto">
            <a:xfrm rot="4136281" flipH="1" flipV="1">
              <a:off x="4057595" y="4214936"/>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42">
              <a:extLst>
                <a:ext uri="{FF2B5EF4-FFF2-40B4-BE49-F238E27FC236}">
                  <a16:creationId xmlns:a16="http://schemas.microsoft.com/office/drawing/2014/main" id="{479DBDCD-7851-4E1E-909F-12D1F9CCC2D6}"/>
                </a:ext>
              </a:extLst>
            </p:cNvPr>
            <p:cNvSpPr>
              <a:spLocks noEditPoints="1"/>
            </p:cNvSpPr>
            <p:nvPr userDrawn="1"/>
          </p:nvSpPr>
          <p:spPr bwMode="auto">
            <a:xfrm flipH="1" flipV="1">
              <a:off x="7348708" y="5932775"/>
              <a:ext cx="736600" cy="738188"/>
            </a:xfrm>
            <a:custGeom>
              <a:avLst/>
              <a:gdLst>
                <a:gd name="T0" fmla="*/ 195 w 196"/>
                <a:gd name="T1" fmla="*/ 194 h 196"/>
                <a:gd name="T2" fmla="*/ 190 w 196"/>
                <a:gd name="T3" fmla="*/ 196 h 196"/>
                <a:gd name="T4" fmla="*/ 118 w 196"/>
                <a:gd name="T5" fmla="*/ 196 h 196"/>
                <a:gd name="T6" fmla="*/ 113 w 196"/>
                <a:gd name="T7" fmla="*/ 194 h 196"/>
                <a:gd name="T8" fmla="*/ 112 w 196"/>
                <a:gd name="T9" fmla="*/ 192 h 196"/>
                <a:gd name="T10" fmla="*/ 113 w 196"/>
                <a:gd name="T11" fmla="*/ 185 h 196"/>
                <a:gd name="T12" fmla="*/ 135 w 196"/>
                <a:gd name="T13" fmla="*/ 169 h 196"/>
                <a:gd name="T14" fmla="*/ 103 w 196"/>
                <a:gd name="T15" fmla="*/ 136 h 196"/>
                <a:gd name="T16" fmla="*/ 103 w 196"/>
                <a:gd name="T17" fmla="*/ 136 h 196"/>
                <a:gd name="T18" fmla="*/ 103 w 196"/>
                <a:gd name="T19" fmla="*/ 136 h 196"/>
                <a:gd name="T20" fmla="*/ 103 w 196"/>
                <a:gd name="T21" fmla="*/ 102 h 196"/>
                <a:gd name="T22" fmla="*/ 136 w 196"/>
                <a:gd name="T23" fmla="*/ 102 h 196"/>
                <a:gd name="T24" fmla="*/ 137 w 196"/>
                <a:gd name="T25" fmla="*/ 103 h 196"/>
                <a:gd name="T26" fmla="*/ 137 w 196"/>
                <a:gd name="T27" fmla="*/ 103 h 196"/>
                <a:gd name="T28" fmla="*/ 169 w 196"/>
                <a:gd name="T29" fmla="*/ 135 h 196"/>
                <a:gd name="T30" fmla="*/ 186 w 196"/>
                <a:gd name="T31" fmla="*/ 113 h 196"/>
                <a:gd name="T32" fmla="*/ 192 w 196"/>
                <a:gd name="T33" fmla="*/ 112 h 196"/>
                <a:gd name="T34" fmla="*/ 196 w 196"/>
                <a:gd name="T35" fmla="*/ 118 h 196"/>
                <a:gd name="T36" fmla="*/ 196 w 196"/>
                <a:gd name="T37" fmla="*/ 190 h 196"/>
                <a:gd name="T38" fmla="*/ 195 w 196"/>
                <a:gd name="T39" fmla="*/ 194 h 196"/>
                <a:gd name="T40" fmla="*/ 60 w 196"/>
                <a:gd name="T41" fmla="*/ 94 h 196"/>
                <a:gd name="T42" fmla="*/ 59 w 196"/>
                <a:gd name="T43" fmla="*/ 94 h 196"/>
                <a:gd name="T44" fmla="*/ 59 w 196"/>
                <a:gd name="T45" fmla="*/ 94 h 196"/>
                <a:gd name="T46" fmla="*/ 27 w 196"/>
                <a:gd name="T47" fmla="*/ 61 h 196"/>
                <a:gd name="T48" fmla="*/ 10 w 196"/>
                <a:gd name="T49" fmla="*/ 83 h 196"/>
                <a:gd name="T50" fmla="*/ 3 w 196"/>
                <a:gd name="T51" fmla="*/ 85 h 196"/>
                <a:gd name="T52" fmla="*/ 0 w 196"/>
                <a:gd name="T53" fmla="*/ 79 h 196"/>
                <a:gd name="T54" fmla="*/ 0 w 196"/>
                <a:gd name="T55" fmla="*/ 7 h 196"/>
                <a:gd name="T56" fmla="*/ 1 w 196"/>
                <a:gd name="T57" fmla="*/ 2 h 196"/>
                <a:gd name="T58" fmla="*/ 6 w 196"/>
                <a:gd name="T59" fmla="*/ 0 h 196"/>
                <a:gd name="T60" fmla="*/ 78 w 196"/>
                <a:gd name="T61" fmla="*/ 0 h 196"/>
                <a:gd name="T62" fmla="*/ 82 w 196"/>
                <a:gd name="T63" fmla="*/ 2 h 196"/>
                <a:gd name="T64" fmla="*/ 84 w 196"/>
                <a:gd name="T65" fmla="*/ 4 h 196"/>
                <a:gd name="T66" fmla="*/ 82 w 196"/>
                <a:gd name="T67" fmla="*/ 11 h 196"/>
                <a:gd name="T68" fmla="*/ 58 w 196"/>
                <a:gd name="T69" fmla="*/ 27 h 196"/>
                <a:gd name="T70" fmla="*/ 93 w 196"/>
                <a:gd name="T71" fmla="*/ 60 h 196"/>
                <a:gd name="T72" fmla="*/ 93 w 196"/>
                <a:gd name="T73" fmla="*/ 60 h 196"/>
                <a:gd name="T74" fmla="*/ 93 w 196"/>
                <a:gd name="T75" fmla="*/ 60 h 196"/>
                <a:gd name="T76" fmla="*/ 91 w 196"/>
                <a:gd name="T77" fmla="*/ 94 h 196"/>
                <a:gd name="T78" fmla="*/ 60 w 196"/>
                <a:gd name="T79" fmla="*/ 9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196">
                  <a:moveTo>
                    <a:pt x="195" y="194"/>
                  </a:moveTo>
                  <a:cubicBezTo>
                    <a:pt x="193" y="195"/>
                    <a:pt x="192" y="196"/>
                    <a:pt x="190" y="196"/>
                  </a:cubicBezTo>
                  <a:cubicBezTo>
                    <a:pt x="118" y="196"/>
                    <a:pt x="118" y="196"/>
                    <a:pt x="118" y="196"/>
                  </a:cubicBezTo>
                  <a:cubicBezTo>
                    <a:pt x="116" y="196"/>
                    <a:pt x="115" y="195"/>
                    <a:pt x="113" y="194"/>
                  </a:cubicBezTo>
                  <a:cubicBezTo>
                    <a:pt x="113" y="194"/>
                    <a:pt x="112" y="193"/>
                    <a:pt x="112" y="192"/>
                  </a:cubicBezTo>
                  <a:cubicBezTo>
                    <a:pt x="111" y="190"/>
                    <a:pt x="112" y="187"/>
                    <a:pt x="113" y="185"/>
                  </a:cubicBezTo>
                  <a:cubicBezTo>
                    <a:pt x="135" y="169"/>
                    <a:pt x="135" y="169"/>
                    <a:pt x="135" y="169"/>
                  </a:cubicBezTo>
                  <a:cubicBezTo>
                    <a:pt x="103" y="136"/>
                    <a:pt x="103" y="136"/>
                    <a:pt x="103" y="136"/>
                  </a:cubicBezTo>
                  <a:cubicBezTo>
                    <a:pt x="103" y="136"/>
                    <a:pt x="103" y="136"/>
                    <a:pt x="103" y="136"/>
                  </a:cubicBezTo>
                  <a:cubicBezTo>
                    <a:pt x="103" y="136"/>
                    <a:pt x="103" y="136"/>
                    <a:pt x="103" y="136"/>
                  </a:cubicBezTo>
                  <a:cubicBezTo>
                    <a:pt x="93" y="127"/>
                    <a:pt x="93" y="112"/>
                    <a:pt x="103" y="102"/>
                  </a:cubicBezTo>
                  <a:cubicBezTo>
                    <a:pt x="112" y="93"/>
                    <a:pt x="127" y="93"/>
                    <a:pt x="136" y="102"/>
                  </a:cubicBezTo>
                  <a:cubicBezTo>
                    <a:pt x="136" y="102"/>
                    <a:pt x="137" y="103"/>
                    <a:pt x="137" y="103"/>
                  </a:cubicBezTo>
                  <a:cubicBezTo>
                    <a:pt x="137" y="103"/>
                    <a:pt x="137" y="103"/>
                    <a:pt x="137" y="103"/>
                  </a:cubicBezTo>
                  <a:cubicBezTo>
                    <a:pt x="169" y="135"/>
                    <a:pt x="169" y="135"/>
                    <a:pt x="169" y="135"/>
                  </a:cubicBezTo>
                  <a:cubicBezTo>
                    <a:pt x="186" y="113"/>
                    <a:pt x="186" y="113"/>
                    <a:pt x="186" y="113"/>
                  </a:cubicBezTo>
                  <a:cubicBezTo>
                    <a:pt x="187" y="111"/>
                    <a:pt x="190" y="111"/>
                    <a:pt x="192" y="112"/>
                  </a:cubicBezTo>
                  <a:cubicBezTo>
                    <a:pt x="195" y="113"/>
                    <a:pt x="196" y="115"/>
                    <a:pt x="196" y="118"/>
                  </a:cubicBezTo>
                  <a:cubicBezTo>
                    <a:pt x="196" y="190"/>
                    <a:pt x="196" y="190"/>
                    <a:pt x="196" y="190"/>
                  </a:cubicBezTo>
                  <a:cubicBezTo>
                    <a:pt x="196" y="191"/>
                    <a:pt x="196" y="193"/>
                    <a:pt x="195" y="194"/>
                  </a:cubicBezTo>
                  <a:close/>
                  <a:moveTo>
                    <a:pt x="60" y="94"/>
                  </a:moveTo>
                  <a:cubicBezTo>
                    <a:pt x="59" y="94"/>
                    <a:pt x="59" y="94"/>
                    <a:pt x="59" y="94"/>
                  </a:cubicBezTo>
                  <a:cubicBezTo>
                    <a:pt x="59" y="94"/>
                    <a:pt x="59" y="94"/>
                    <a:pt x="59" y="94"/>
                  </a:cubicBezTo>
                  <a:cubicBezTo>
                    <a:pt x="27" y="61"/>
                    <a:pt x="27" y="61"/>
                    <a:pt x="27" y="61"/>
                  </a:cubicBezTo>
                  <a:cubicBezTo>
                    <a:pt x="10" y="83"/>
                    <a:pt x="10" y="83"/>
                    <a:pt x="10" y="83"/>
                  </a:cubicBezTo>
                  <a:cubicBezTo>
                    <a:pt x="8" y="85"/>
                    <a:pt x="6" y="86"/>
                    <a:pt x="3" y="85"/>
                  </a:cubicBezTo>
                  <a:cubicBezTo>
                    <a:pt x="1" y="84"/>
                    <a:pt x="0" y="81"/>
                    <a:pt x="0" y="79"/>
                  </a:cubicBezTo>
                  <a:cubicBezTo>
                    <a:pt x="0" y="7"/>
                    <a:pt x="0" y="7"/>
                    <a:pt x="0" y="7"/>
                  </a:cubicBezTo>
                  <a:cubicBezTo>
                    <a:pt x="0" y="5"/>
                    <a:pt x="0" y="3"/>
                    <a:pt x="1" y="2"/>
                  </a:cubicBezTo>
                  <a:cubicBezTo>
                    <a:pt x="3" y="1"/>
                    <a:pt x="4" y="0"/>
                    <a:pt x="6" y="0"/>
                  </a:cubicBezTo>
                  <a:cubicBezTo>
                    <a:pt x="78" y="0"/>
                    <a:pt x="78" y="0"/>
                    <a:pt x="78" y="0"/>
                  </a:cubicBezTo>
                  <a:cubicBezTo>
                    <a:pt x="80" y="0"/>
                    <a:pt x="81" y="1"/>
                    <a:pt x="82" y="2"/>
                  </a:cubicBezTo>
                  <a:cubicBezTo>
                    <a:pt x="83" y="3"/>
                    <a:pt x="84" y="3"/>
                    <a:pt x="84" y="4"/>
                  </a:cubicBezTo>
                  <a:cubicBezTo>
                    <a:pt x="85" y="6"/>
                    <a:pt x="84" y="9"/>
                    <a:pt x="82" y="11"/>
                  </a:cubicBezTo>
                  <a:cubicBezTo>
                    <a:pt x="58" y="27"/>
                    <a:pt x="58" y="27"/>
                    <a:pt x="58" y="27"/>
                  </a:cubicBezTo>
                  <a:cubicBezTo>
                    <a:pt x="93" y="60"/>
                    <a:pt x="93" y="60"/>
                    <a:pt x="93" y="60"/>
                  </a:cubicBezTo>
                  <a:cubicBezTo>
                    <a:pt x="93" y="60"/>
                    <a:pt x="93" y="60"/>
                    <a:pt x="93" y="60"/>
                  </a:cubicBezTo>
                  <a:cubicBezTo>
                    <a:pt x="93" y="60"/>
                    <a:pt x="93" y="60"/>
                    <a:pt x="93" y="60"/>
                  </a:cubicBezTo>
                  <a:cubicBezTo>
                    <a:pt x="103" y="70"/>
                    <a:pt x="101" y="85"/>
                    <a:pt x="91" y="94"/>
                  </a:cubicBezTo>
                  <a:cubicBezTo>
                    <a:pt x="82" y="103"/>
                    <a:pt x="69" y="103"/>
                    <a:pt x="60"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7" name="Freeform 53">
              <a:extLst>
                <a:ext uri="{FF2B5EF4-FFF2-40B4-BE49-F238E27FC236}">
                  <a16:creationId xmlns:a16="http://schemas.microsoft.com/office/drawing/2014/main" id="{24F8E5B3-5896-429F-AA8E-CBA2784D9828}"/>
                </a:ext>
              </a:extLst>
            </p:cNvPr>
            <p:cNvSpPr>
              <a:spLocks noEditPoints="1"/>
            </p:cNvSpPr>
            <p:nvPr userDrawn="1"/>
          </p:nvSpPr>
          <p:spPr bwMode="auto">
            <a:xfrm rot="19348066" flipH="1" flipV="1">
              <a:off x="652486" y="1643390"/>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8" name="Freeform 55">
              <a:extLst>
                <a:ext uri="{FF2B5EF4-FFF2-40B4-BE49-F238E27FC236}">
                  <a16:creationId xmlns:a16="http://schemas.microsoft.com/office/drawing/2014/main" id="{81B80244-B6D3-476B-B19A-85A668DA5AF6}"/>
                </a:ext>
              </a:extLst>
            </p:cNvPr>
            <p:cNvSpPr>
              <a:spLocks noEditPoints="1"/>
            </p:cNvSpPr>
            <p:nvPr userDrawn="1"/>
          </p:nvSpPr>
          <p:spPr bwMode="auto">
            <a:xfrm flipH="1" flipV="1">
              <a:off x="9523279" y="6283862"/>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9" name="Freeform 63">
              <a:extLst>
                <a:ext uri="{FF2B5EF4-FFF2-40B4-BE49-F238E27FC236}">
                  <a16:creationId xmlns:a16="http://schemas.microsoft.com/office/drawing/2014/main" id="{9DC5E36E-2CA2-4C66-A835-7C7D79D23472}"/>
                </a:ext>
              </a:extLst>
            </p:cNvPr>
            <p:cNvSpPr>
              <a:spLocks noEditPoints="1"/>
            </p:cNvSpPr>
            <p:nvPr userDrawn="1"/>
          </p:nvSpPr>
          <p:spPr bwMode="auto">
            <a:xfrm flipH="1" flipV="1">
              <a:off x="1492555" y="784424"/>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0" name="Freeform 70">
              <a:extLst>
                <a:ext uri="{FF2B5EF4-FFF2-40B4-BE49-F238E27FC236}">
                  <a16:creationId xmlns:a16="http://schemas.microsoft.com/office/drawing/2014/main" id="{C7CE7514-58EB-4D54-9F74-C2E74EF965E0}"/>
                </a:ext>
              </a:extLst>
            </p:cNvPr>
            <p:cNvSpPr>
              <a:spLocks noEditPoints="1"/>
            </p:cNvSpPr>
            <p:nvPr userDrawn="1"/>
          </p:nvSpPr>
          <p:spPr bwMode="auto">
            <a:xfrm rot="2321078" flipH="1" flipV="1">
              <a:off x="5721577" y="6018517"/>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1" name="Freeform 74">
              <a:extLst>
                <a:ext uri="{FF2B5EF4-FFF2-40B4-BE49-F238E27FC236}">
                  <a16:creationId xmlns:a16="http://schemas.microsoft.com/office/drawing/2014/main" id="{D8C0FA36-CEAC-4140-9DB3-0E5E1DACED51}"/>
                </a:ext>
              </a:extLst>
            </p:cNvPr>
            <p:cNvSpPr>
              <a:spLocks noEditPoints="1"/>
            </p:cNvSpPr>
            <p:nvPr userDrawn="1"/>
          </p:nvSpPr>
          <p:spPr bwMode="auto">
            <a:xfrm rot="1402556" flipH="1" flipV="1">
              <a:off x="2052362" y="5640706"/>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2" name="Freeform 94">
              <a:extLst>
                <a:ext uri="{FF2B5EF4-FFF2-40B4-BE49-F238E27FC236}">
                  <a16:creationId xmlns:a16="http://schemas.microsoft.com/office/drawing/2014/main" id="{696D00C9-C0C7-44A0-97BB-1C9F7B3C740C}"/>
                </a:ext>
              </a:extLst>
            </p:cNvPr>
            <p:cNvSpPr>
              <a:spLocks noEditPoints="1"/>
            </p:cNvSpPr>
            <p:nvPr userDrawn="1"/>
          </p:nvSpPr>
          <p:spPr bwMode="auto">
            <a:xfrm flipH="1" flipV="1">
              <a:off x="10433292" y="6078963"/>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3" name="Freeform 114">
              <a:extLst>
                <a:ext uri="{FF2B5EF4-FFF2-40B4-BE49-F238E27FC236}">
                  <a16:creationId xmlns:a16="http://schemas.microsoft.com/office/drawing/2014/main" id="{8885FF5E-3EAB-4728-8579-9BBB9204A1D9}"/>
                </a:ext>
              </a:extLst>
            </p:cNvPr>
            <p:cNvSpPr>
              <a:spLocks noEditPoints="1"/>
            </p:cNvSpPr>
            <p:nvPr userDrawn="1"/>
          </p:nvSpPr>
          <p:spPr bwMode="auto">
            <a:xfrm rot="4669559" flipH="1" flipV="1">
              <a:off x="4917663" y="6097573"/>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4" name="Freeform 124">
              <a:extLst>
                <a:ext uri="{FF2B5EF4-FFF2-40B4-BE49-F238E27FC236}">
                  <a16:creationId xmlns:a16="http://schemas.microsoft.com/office/drawing/2014/main" id="{4A72588C-C32C-46CB-B5FD-27667AE2EF3A}"/>
                </a:ext>
              </a:extLst>
            </p:cNvPr>
            <p:cNvSpPr>
              <a:spLocks noEditPoints="1"/>
            </p:cNvSpPr>
            <p:nvPr userDrawn="1"/>
          </p:nvSpPr>
          <p:spPr bwMode="auto">
            <a:xfrm rot="2436245" flipH="1" flipV="1">
              <a:off x="4535125" y="5906200"/>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5">
              <a:extLst>
                <a:ext uri="{FF2B5EF4-FFF2-40B4-BE49-F238E27FC236}">
                  <a16:creationId xmlns:a16="http://schemas.microsoft.com/office/drawing/2014/main" id="{FCE80F74-700B-4E27-AE3C-15250CB6FAF7}"/>
                </a:ext>
              </a:extLst>
            </p:cNvPr>
            <p:cNvSpPr>
              <a:spLocks/>
            </p:cNvSpPr>
            <p:nvPr userDrawn="1"/>
          </p:nvSpPr>
          <p:spPr bwMode="auto">
            <a:xfrm rot="20193509" flipH="1" flipV="1">
              <a:off x="3003208" y="5577558"/>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6" name="Freeform 76">
              <a:extLst>
                <a:ext uri="{FF2B5EF4-FFF2-40B4-BE49-F238E27FC236}">
                  <a16:creationId xmlns:a16="http://schemas.microsoft.com/office/drawing/2014/main" id="{1616E5B5-26DD-4150-94AE-6BF1258EA2E9}"/>
                </a:ext>
              </a:extLst>
            </p:cNvPr>
            <p:cNvSpPr>
              <a:spLocks noEditPoints="1"/>
            </p:cNvSpPr>
            <p:nvPr userDrawn="1"/>
          </p:nvSpPr>
          <p:spPr bwMode="auto">
            <a:xfrm rot="1187272" flipH="1" flipV="1">
              <a:off x="482235" y="6053258"/>
              <a:ext cx="696926" cy="867919"/>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7" name="Freeform 5">
              <a:extLst>
                <a:ext uri="{FF2B5EF4-FFF2-40B4-BE49-F238E27FC236}">
                  <a16:creationId xmlns:a16="http://schemas.microsoft.com/office/drawing/2014/main" id="{82FA85C0-2A0C-426D-85C3-F706FA33FD71}"/>
                </a:ext>
              </a:extLst>
            </p:cNvPr>
            <p:cNvSpPr>
              <a:spLocks noEditPoints="1"/>
            </p:cNvSpPr>
            <p:nvPr userDrawn="1"/>
          </p:nvSpPr>
          <p:spPr bwMode="auto">
            <a:xfrm rot="20932726" flipH="1" flipV="1">
              <a:off x="10489459" y="4413740"/>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8" name="Freeform 6">
              <a:extLst>
                <a:ext uri="{FF2B5EF4-FFF2-40B4-BE49-F238E27FC236}">
                  <a16:creationId xmlns:a16="http://schemas.microsoft.com/office/drawing/2014/main" id="{DDBD15D7-508F-42C7-AD86-E2E5F79EAE1B}"/>
                </a:ext>
              </a:extLst>
            </p:cNvPr>
            <p:cNvSpPr>
              <a:spLocks noEditPoints="1"/>
            </p:cNvSpPr>
            <p:nvPr userDrawn="1"/>
          </p:nvSpPr>
          <p:spPr bwMode="auto">
            <a:xfrm rot="5145695" flipH="1" flipV="1">
              <a:off x="9171224" y="3715572"/>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7">
              <a:extLst>
                <a:ext uri="{FF2B5EF4-FFF2-40B4-BE49-F238E27FC236}">
                  <a16:creationId xmlns:a16="http://schemas.microsoft.com/office/drawing/2014/main" id="{F524225B-7677-4EC7-9D3B-51AC3A27B4BA}"/>
                </a:ext>
              </a:extLst>
            </p:cNvPr>
            <p:cNvSpPr>
              <a:spLocks noEditPoints="1"/>
            </p:cNvSpPr>
            <p:nvPr userDrawn="1"/>
          </p:nvSpPr>
          <p:spPr bwMode="auto">
            <a:xfrm rot="20058153" flipH="1" flipV="1">
              <a:off x="10444224" y="248285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0" name="Freeform 10">
              <a:extLst>
                <a:ext uri="{FF2B5EF4-FFF2-40B4-BE49-F238E27FC236}">
                  <a16:creationId xmlns:a16="http://schemas.microsoft.com/office/drawing/2014/main" id="{9E654AE3-A710-442A-B96F-EB542F46E07A}"/>
                </a:ext>
              </a:extLst>
            </p:cNvPr>
            <p:cNvSpPr>
              <a:spLocks noEditPoints="1"/>
            </p:cNvSpPr>
            <p:nvPr userDrawn="1"/>
          </p:nvSpPr>
          <p:spPr bwMode="auto">
            <a:xfrm rot="18356885" flipH="1" flipV="1">
              <a:off x="1667071" y="-59064"/>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1" name="Freeform 12">
              <a:extLst>
                <a:ext uri="{FF2B5EF4-FFF2-40B4-BE49-F238E27FC236}">
                  <a16:creationId xmlns:a16="http://schemas.microsoft.com/office/drawing/2014/main" id="{82B813D0-1A86-411F-B71F-6F791B82CCB7}"/>
                </a:ext>
              </a:extLst>
            </p:cNvPr>
            <p:cNvSpPr>
              <a:spLocks noEditPoints="1"/>
            </p:cNvSpPr>
            <p:nvPr userDrawn="1"/>
          </p:nvSpPr>
          <p:spPr bwMode="auto">
            <a:xfrm rot="19786341" flipH="1" flipV="1">
              <a:off x="10209714" y="338981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2" name="Freeform 14">
              <a:extLst>
                <a:ext uri="{FF2B5EF4-FFF2-40B4-BE49-F238E27FC236}">
                  <a16:creationId xmlns:a16="http://schemas.microsoft.com/office/drawing/2014/main" id="{1AF62993-31A5-4B86-B8EC-ADBB7497329B}"/>
                </a:ext>
              </a:extLst>
            </p:cNvPr>
            <p:cNvSpPr>
              <a:spLocks noEditPoints="1"/>
            </p:cNvSpPr>
            <p:nvPr userDrawn="1"/>
          </p:nvSpPr>
          <p:spPr bwMode="auto">
            <a:xfrm flipH="1" flipV="1">
              <a:off x="-185" y="61549"/>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Freeform 20">
              <a:extLst>
                <a:ext uri="{FF2B5EF4-FFF2-40B4-BE49-F238E27FC236}">
                  <a16:creationId xmlns:a16="http://schemas.microsoft.com/office/drawing/2014/main" id="{DDEEF447-1BAF-4BBE-86C1-3ED233BE00E1}"/>
                </a:ext>
              </a:extLst>
            </p:cNvPr>
            <p:cNvSpPr>
              <a:spLocks noEditPoints="1"/>
            </p:cNvSpPr>
            <p:nvPr userDrawn="1"/>
          </p:nvSpPr>
          <p:spPr bwMode="auto">
            <a:xfrm flipH="1" flipV="1">
              <a:off x="6343221" y="1893150"/>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28">
              <a:extLst>
                <a:ext uri="{FF2B5EF4-FFF2-40B4-BE49-F238E27FC236}">
                  <a16:creationId xmlns:a16="http://schemas.microsoft.com/office/drawing/2014/main" id="{68433595-24E2-49BD-860B-C3B79CE8BEDC}"/>
                </a:ext>
              </a:extLst>
            </p:cNvPr>
            <p:cNvSpPr>
              <a:spLocks noEditPoints="1"/>
            </p:cNvSpPr>
            <p:nvPr userDrawn="1"/>
          </p:nvSpPr>
          <p:spPr bwMode="auto">
            <a:xfrm rot="1835288" flipH="1" flipV="1">
              <a:off x="9566286" y="2327353"/>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43">
              <a:extLst>
                <a:ext uri="{FF2B5EF4-FFF2-40B4-BE49-F238E27FC236}">
                  <a16:creationId xmlns:a16="http://schemas.microsoft.com/office/drawing/2014/main" id="{5BFD615E-5826-4E66-BDF4-EB99449917D1}"/>
                </a:ext>
              </a:extLst>
            </p:cNvPr>
            <p:cNvSpPr>
              <a:spLocks/>
            </p:cNvSpPr>
            <p:nvPr userDrawn="1"/>
          </p:nvSpPr>
          <p:spPr bwMode="auto">
            <a:xfrm rot="5400000" flipH="1" flipV="1">
              <a:off x="7356324" y="1217852"/>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36">
              <a:extLst>
                <a:ext uri="{FF2B5EF4-FFF2-40B4-BE49-F238E27FC236}">
                  <a16:creationId xmlns:a16="http://schemas.microsoft.com/office/drawing/2014/main" id="{9B1CC784-2935-49AD-9E8C-45A319B54E62}"/>
                </a:ext>
              </a:extLst>
            </p:cNvPr>
            <p:cNvSpPr>
              <a:spLocks noEditPoints="1"/>
            </p:cNvSpPr>
            <p:nvPr userDrawn="1"/>
          </p:nvSpPr>
          <p:spPr bwMode="auto">
            <a:xfrm rot="16859567" flipH="1" flipV="1">
              <a:off x="10501760" y="5059795"/>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7" name="Freeform 5">
              <a:extLst>
                <a:ext uri="{FF2B5EF4-FFF2-40B4-BE49-F238E27FC236}">
                  <a16:creationId xmlns:a16="http://schemas.microsoft.com/office/drawing/2014/main" id="{B043870F-638B-4D80-890C-3C3553DB337C}"/>
                </a:ext>
              </a:extLst>
            </p:cNvPr>
            <p:cNvSpPr>
              <a:spLocks/>
            </p:cNvSpPr>
            <p:nvPr userDrawn="1"/>
          </p:nvSpPr>
          <p:spPr bwMode="auto">
            <a:xfrm rot="2112827" flipH="1" flipV="1">
              <a:off x="10761226" y="1169902"/>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8" name="Oval 53">
              <a:extLst>
                <a:ext uri="{FF2B5EF4-FFF2-40B4-BE49-F238E27FC236}">
                  <a16:creationId xmlns:a16="http://schemas.microsoft.com/office/drawing/2014/main" id="{104BE182-963F-4B0A-B234-A7AE717CEC0B}"/>
                </a:ext>
              </a:extLst>
            </p:cNvPr>
            <p:cNvSpPr>
              <a:spLocks noChangeArrowheads="1"/>
            </p:cNvSpPr>
            <p:nvPr userDrawn="1"/>
          </p:nvSpPr>
          <p:spPr bwMode="auto">
            <a:xfrm rot="1588421" flipH="1" flipV="1">
              <a:off x="10156596" y="2992219"/>
              <a:ext cx="308669" cy="305837"/>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09" name="组合 108">
              <a:extLst>
                <a:ext uri="{FF2B5EF4-FFF2-40B4-BE49-F238E27FC236}">
                  <a16:creationId xmlns:a16="http://schemas.microsoft.com/office/drawing/2014/main" id="{A784E587-E77D-4B29-8080-E71DD2F29984}"/>
                </a:ext>
              </a:extLst>
            </p:cNvPr>
            <p:cNvGrpSpPr/>
            <p:nvPr userDrawn="1"/>
          </p:nvGrpSpPr>
          <p:grpSpPr>
            <a:xfrm>
              <a:off x="3049414" y="2549041"/>
              <a:ext cx="1482221" cy="1396254"/>
              <a:chOff x="10008697" y="-1027479"/>
              <a:chExt cx="1482221" cy="1396254"/>
            </a:xfrm>
            <a:grpFill/>
          </p:grpSpPr>
          <p:sp>
            <p:nvSpPr>
              <p:cNvPr id="129" name="Freeform 66">
                <a:extLst>
                  <a:ext uri="{FF2B5EF4-FFF2-40B4-BE49-F238E27FC236}">
                    <a16:creationId xmlns:a16="http://schemas.microsoft.com/office/drawing/2014/main" id="{EA434486-7FA5-46E4-82EF-A015917D4DD6}"/>
                  </a:ext>
                </a:extLst>
              </p:cNvPr>
              <p:cNvSpPr>
                <a:spLocks noEditPoints="1"/>
              </p:cNvSpPr>
              <p:nvPr userDrawn="1"/>
            </p:nvSpPr>
            <p:spPr bwMode="auto">
              <a:xfrm flipH="1" flipV="1">
                <a:off x="10008697" y="-842504"/>
                <a:ext cx="626317" cy="888722"/>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67">
                <a:extLst>
                  <a:ext uri="{FF2B5EF4-FFF2-40B4-BE49-F238E27FC236}">
                    <a16:creationId xmlns:a16="http://schemas.microsoft.com/office/drawing/2014/main" id="{7D1D1A00-A52A-4976-9F8F-1447EBE5D46C}"/>
                  </a:ext>
                </a:extLst>
              </p:cNvPr>
              <p:cNvSpPr>
                <a:spLocks noEditPoints="1"/>
              </p:cNvSpPr>
              <p:nvPr userDrawn="1"/>
            </p:nvSpPr>
            <p:spPr bwMode="auto">
              <a:xfrm flipH="1" flipV="1">
                <a:off x="10377586" y="-1027479"/>
                <a:ext cx="1113332" cy="1396254"/>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0" name="Freeform 72">
              <a:extLst>
                <a:ext uri="{FF2B5EF4-FFF2-40B4-BE49-F238E27FC236}">
                  <a16:creationId xmlns:a16="http://schemas.microsoft.com/office/drawing/2014/main" id="{7B025427-940E-4055-BEAC-6749640DB6F7}"/>
                </a:ext>
              </a:extLst>
            </p:cNvPr>
            <p:cNvSpPr>
              <a:spLocks noEditPoints="1"/>
            </p:cNvSpPr>
            <p:nvPr userDrawn="1"/>
          </p:nvSpPr>
          <p:spPr bwMode="auto">
            <a:xfrm rot="3251596" flipH="1" flipV="1">
              <a:off x="4290187" y="6435218"/>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1" name="Freeform 124">
              <a:extLst>
                <a:ext uri="{FF2B5EF4-FFF2-40B4-BE49-F238E27FC236}">
                  <a16:creationId xmlns:a16="http://schemas.microsoft.com/office/drawing/2014/main" id="{FB835378-9B48-43DF-B194-75F69169282D}"/>
                </a:ext>
              </a:extLst>
            </p:cNvPr>
            <p:cNvSpPr>
              <a:spLocks noEditPoints="1"/>
            </p:cNvSpPr>
            <p:nvPr userDrawn="1"/>
          </p:nvSpPr>
          <p:spPr bwMode="auto">
            <a:xfrm rot="2436245">
              <a:off x="8553671" y="6461028"/>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2" name="Group 4">
              <a:extLst>
                <a:ext uri="{FF2B5EF4-FFF2-40B4-BE49-F238E27FC236}">
                  <a16:creationId xmlns:a16="http://schemas.microsoft.com/office/drawing/2014/main" id="{3F3D9E39-423A-4984-B20E-706EE520B5C1}"/>
                </a:ext>
              </a:extLst>
            </p:cNvPr>
            <p:cNvGrpSpPr>
              <a:grpSpLocks noChangeAspect="1"/>
            </p:cNvGrpSpPr>
            <p:nvPr userDrawn="1"/>
          </p:nvGrpSpPr>
          <p:grpSpPr bwMode="auto">
            <a:xfrm rot="20193509">
              <a:off x="6771147" y="5836226"/>
              <a:ext cx="542757" cy="1014720"/>
              <a:chOff x="2490" y="1429"/>
              <a:chExt cx="782" cy="1462"/>
            </a:xfrm>
            <a:grpFill/>
          </p:grpSpPr>
          <p:sp>
            <p:nvSpPr>
              <p:cNvPr id="127" name="Freeform 5">
                <a:extLst>
                  <a:ext uri="{FF2B5EF4-FFF2-40B4-BE49-F238E27FC236}">
                    <a16:creationId xmlns:a16="http://schemas.microsoft.com/office/drawing/2014/main" id="{EF94F8F8-0B9B-4A14-95D5-EF338C4C3908}"/>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8" name="Freeform 6">
                <a:extLst>
                  <a:ext uri="{FF2B5EF4-FFF2-40B4-BE49-F238E27FC236}">
                    <a16:creationId xmlns:a16="http://schemas.microsoft.com/office/drawing/2014/main" id="{85BF8167-6343-4AE8-93AE-076046CBE3F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3" name="组合 112">
              <a:extLst>
                <a:ext uri="{FF2B5EF4-FFF2-40B4-BE49-F238E27FC236}">
                  <a16:creationId xmlns:a16="http://schemas.microsoft.com/office/drawing/2014/main" id="{6696039D-066C-45DC-A3B8-80BD7275C8C0}"/>
                </a:ext>
              </a:extLst>
            </p:cNvPr>
            <p:cNvGrpSpPr/>
            <p:nvPr userDrawn="1"/>
          </p:nvGrpSpPr>
          <p:grpSpPr>
            <a:xfrm rot="9341120">
              <a:off x="1821535" y="1348798"/>
              <a:ext cx="1240338" cy="634328"/>
              <a:chOff x="10078074" y="1730681"/>
              <a:chExt cx="695325" cy="355600"/>
            </a:xfrm>
            <a:grpFill/>
          </p:grpSpPr>
          <p:sp>
            <p:nvSpPr>
              <p:cNvPr id="125" name="Oval 53">
                <a:extLst>
                  <a:ext uri="{FF2B5EF4-FFF2-40B4-BE49-F238E27FC236}">
                    <a16:creationId xmlns:a16="http://schemas.microsoft.com/office/drawing/2014/main" id="{5A6B6A6D-C4E8-4E69-9D18-DB891E310FF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6" name="Freeform 54">
                <a:extLst>
                  <a:ext uri="{FF2B5EF4-FFF2-40B4-BE49-F238E27FC236}">
                    <a16:creationId xmlns:a16="http://schemas.microsoft.com/office/drawing/2014/main" id="{F1B49621-62DB-43FF-A8BA-EDD900431DF7}"/>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Group 4">
              <a:extLst>
                <a:ext uri="{FF2B5EF4-FFF2-40B4-BE49-F238E27FC236}">
                  <a16:creationId xmlns:a16="http://schemas.microsoft.com/office/drawing/2014/main" id="{6E1C31A0-20EE-4C13-BBA6-D40F37EF1679}"/>
                </a:ext>
              </a:extLst>
            </p:cNvPr>
            <p:cNvGrpSpPr>
              <a:grpSpLocks noChangeAspect="1"/>
            </p:cNvGrpSpPr>
            <p:nvPr userDrawn="1"/>
          </p:nvGrpSpPr>
          <p:grpSpPr bwMode="auto">
            <a:xfrm rot="3493065">
              <a:off x="2804166" y="1725999"/>
              <a:ext cx="542757" cy="1014720"/>
              <a:chOff x="2490" y="1429"/>
              <a:chExt cx="782" cy="1462"/>
            </a:xfrm>
            <a:grpFill/>
          </p:grpSpPr>
          <p:sp>
            <p:nvSpPr>
              <p:cNvPr id="123" name="Freeform 5">
                <a:extLst>
                  <a:ext uri="{FF2B5EF4-FFF2-40B4-BE49-F238E27FC236}">
                    <a16:creationId xmlns:a16="http://schemas.microsoft.com/office/drawing/2014/main" id="{151B35C9-E023-40D7-853F-F41574BCA941}"/>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6">
                <a:extLst>
                  <a:ext uri="{FF2B5EF4-FFF2-40B4-BE49-F238E27FC236}">
                    <a16:creationId xmlns:a16="http://schemas.microsoft.com/office/drawing/2014/main" id="{AFED9AD0-D3A5-4D91-9059-248F60597BFA}"/>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5" name="Freeform 7">
              <a:extLst>
                <a:ext uri="{FF2B5EF4-FFF2-40B4-BE49-F238E27FC236}">
                  <a16:creationId xmlns:a16="http://schemas.microsoft.com/office/drawing/2014/main" id="{91FF140B-B7ED-41BB-A0BC-6B720709B522}"/>
                </a:ext>
              </a:extLst>
            </p:cNvPr>
            <p:cNvSpPr>
              <a:spLocks noEditPoints="1"/>
            </p:cNvSpPr>
            <p:nvPr userDrawn="1"/>
          </p:nvSpPr>
          <p:spPr bwMode="auto">
            <a:xfrm rot="20058153" flipH="1" flipV="1">
              <a:off x="1224923" y="5452933"/>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6" name="Freeform 113">
              <a:extLst>
                <a:ext uri="{FF2B5EF4-FFF2-40B4-BE49-F238E27FC236}">
                  <a16:creationId xmlns:a16="http://schemas.microsoft.com/office/drawing/2014/main" id="{DE1C6451-07D4-47F3-9B5B-7A42F7AA07E0}"/>
                </a:ext>
              </a:extLst>
            </p:cNvPr>
            <p:cNvSpPr>
              <a:spLocks noEditPoints="1"/>
            </p:cNvSpPr>
            <p:nvPr userDrawn="1"/>
          </p:nvSpPr>
          <p:spPr bwMode="auto">
            <a:xfrm rot="19964420">
              <a:off x="1462627" y="623698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7" name="Freeform 43">
              <a:extLst>
                <a:ext uri="{FF2B5EF4-FFF2-40B4-BE49-F238E27FC236}">
                  <a16:creationId xmlns:a16="http://schemas.microsoft.com/office/drawing/2014/main" id="{5CC4D6E4-A86F-45A4-82EB-20C91CB0DD2B}"/>
                </a:ext>
              </a:extLst>
            </p:cNvPr>
            <p:cNvSpPr>
              <a:spLocks/>
            </p:cNvSpPr>
            <p:nvPr userDrawn="1"/>
          </p:nvSpPr>
          <p:spPr bwMode="auto">
            <a:xfrm rot="5400000">
              <a:off x="11860707" y="3912187"/>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8" name="组合 117">
              <a:extLst>
                <a:ext uri="{FF2B5EF4-FFF2-40B4-BE49-F238E27FC236}">
                  <a16:creationId xmlns:a16="http://schemas.microsoft.com/office/drawing/2014/main" id="{79DC0AE5-56D6-4F11-9D80-E4AE9C31CB2F}"/>
                </a:ext>
              </a:extLst>
            </p:cNvPr>
            <p:cNvGrpSpPr/>
            <p:nvPr userDrawn="1"/>
          </p:nvGrpSpPr>
          <p:grpSpPr>
            <a:xfrm rot="12320893">
              <a:off x="11794249" y="4830164"/>
              <a:ext cx="282094" cy="805573"/>
              <a:chOff x="9469654" y="2159644"/>
              <a:chExt cx="752475" cy="2148831"/>
            </a:xfrm>
            <a:grpFill/>
          </p:grpSpPr>
          <p:sp>
            <p:nvSpPr>
              <p:cNvPr id="120" name="Freeform 11">
                <a:extLst>
                  <a:ext uri="{FF2B5EF4-FFF2-40B4-BE49-F238E27FC236}">
                    <a16:creationId xmlns:a16="http://schemas.microsoft.com/office/drawing/2014/main" id="{7A9ECACB-3B0F-40DB-9E6C-8AB90288D14A}"/>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1" name="Freeform 14">
                <a:extLst>
                  <a:ext uri="{FF2B5EF4-FFF2-40B4-BE49-F238E27FC236}">
                    <a16:creationId xmlns:a16="http://schemas.microsoft.com/office/drawing/2014/main" id="{35EA3484-D103-42FD-8A56-D9876F9D7493}"/>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任意多边形 160">
                <a:extLst>
                  <a:ext uri="{FF2B5EF4-FFF2-40B4-BE49-F238E27FC236}">
                    <a16:creationId xmlns:a16="http://schemas.microsoft.com/office/drawing/2014/main" id="{D9603594-5B28-48EB-A348-097117BF2312}"/>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9" name="Freeform 124">
              <a:extLst>
                <a:ext uri="{FF2B5EF4-FFF2-40B4-BE49-F238E27FC236}">
                  <a16:creationId xmlns:a16="http://schemas.microsoft.com/office/drawing/2014/main" id="{7ED0B582-F0EA-4BF4-BD18-E2818B46AB60}"/>
                </a:ext>
              </a:extLst>
            </p:cNvPr>
            <p:cNvSpPr>
              <a:spLocks noEditPoints="1"/>
            </p:cNvSpPr>
            <p:nvPr userDrawn="1"/>
          </p:nvSpPr>
          <p:spPr bwMode="auto">
            <a:xfrm rot="6524507">
              <a:off x="11685027" y="6473052"/>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70" name="圆角矩形标注 1">
            <a:extLst>
              <a:ext uri="{FF2B5EF4-FFF2-40B4-BE49-F238E27FC236}">
                <a16:creationId xmlns:a16="http://schemas.microsoft.com/office/drawing/2014/main" id="{C17E7CF5-47BE-46E7-A32A-8B6A08250B0F}"/>
              </a:ext>
            </a:extLst>
          </p:cNvPr>
          <p:cNvSpPr/>
          <p:nvPr userDrawn="1"/>
        </p:nvSpPr>
        <p:spPr>
          <a:xfrm>
            <a:off x="1954003" y="2402031"/>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01" name="副标题 2"/>
          <p:cNvSpPr>
            <a:spLocks noGrp="1"/>
          </p:cNvSpPr>
          <p:nvPr userDrawn="1">
            <p:ph type="subTitle" idx="1"/>
          </p:nvPr>
        </p:nvSpPr>
        <p:spPr>
          <a:xfrm>
            <a:off x="3715945" y="4207332"/>
            <a:ext cx="3963686"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2212766" y="2449114"/>
            <a:ext cx="5426075" cy="1419122"/>
          </a:xfrm>
        </p:spPr>
        <p:txBody>
          <a:bodyPr anchor="ctr">
            <a:normAutofit/>
          </a:bodyPr>
          <a:lstStyle>
            <a:lvl1pPr algn="ctr">
              <a:defRPr sz="36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3743343" y="4973165"/>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3743343" y="5267971"/>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171" name="圆角矩形标注 4">
            <a:extLst>
              <a:ext uri="{FF2B5EF4-FFF2-40B4-BE49-F238E27FC236}">
                <a16:creationId xmlns:a16="http://schemas.microsoft.com/office/drawing/2014/main" id="{90E8876B-B6EE-4019-BEBF-A32A85671457}"/>
              </a:ext>
            </a:extLst>
          </p:cNvPr>
          <p:cNvSpPr/>
          <p:nvPr userDrawn="1"/>
        </p:nvSpPr>
        <p:spPr>
          <a:xfrm>
            <a:off x="6698742" y="1615719"/>
            <a:ext cx="3162564" cy="1146358"/>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5255718" y="3457100"/>
            <a:ext cx="6261808"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248872" y="4428650"/>
            <a:ext cx="6269769"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646A346F-5A0C-433E-A553-46788C857E96}"/>
              </a:ext>
            </a:extLst>
          </p:cNvPr>
          <p:cNvGrpSpPr/>
          <p:nvPr userDrawn="1"/>
        </p:nvGrpSpPr>
        <p:grpSpPr>
          <a:xfrm>
            <a:off x="20454" y="1341783"/>
            <a:ext cx="4641829" cy="4801842"/>
            <a:chOff x="6411084" y="1289058"/>
            <a:chExt cx="4386534" cy="4537746"/>
          </a:xfrm>
          <a:solidFill>
            <a:schemeClr val="bg1">
              <a:lumMod val="75000"/>
            </a:schemeClr>
          </a:solidFill>
        </p:grpSpPr>
        <p:grpSp>
          <p:nvGrpSpPr>
            <p:cNvPr id="5" name="Group 8">
              <a:extLst>
                <a:ext uri="{FF2B5EF4-FFF2-40B4-BE49-F238E27FC236}">
                  <a16:creationId xmlns:a16="http://schemas.microsoft.com/office/drawing/2014/main" id="{E6B2DFC2-15AE-4CB4-87CC-1B9A877A9E7F}"/>
                </a:ext>
              </a:extLst>
            </p:cNvPr>
            <p:cNvGrpSpPr/>
            <p:nvPr/>
          </p:nvGrpSpPr>
          <p:grpSpPr>
            <a:xfrm>
              <a:off x="6411084" y="1703048"/>
              <a:ext cx="1639814" cy="2111058"/>
              <a:chOff x="6242269" y="1314952"/>
              <a:chExt cx="2186337" cy="2814638"/>
            </a:xfrm>
            <a:grpFill/>
          </p:grpSpPr>
          <p:sp>
            <p:nvSpPr>
              <p:cNvPr id="149" name="Freeform 182">
                <a:extLst>
                  <a:ext uri="{FF2B5EF4-FFF2-40B4-BE49-F238E27FC236}">
                    <a16:creationId xmlns:a16="http://schemas.microsoft.com/office/drawing/2014/main" id="{C893D522-F493-4B20-B304-C1D1E6EAE1F9}"/>
                  </a:ext>
                </a:extLst>
              </p:cNvPr>
              <p:cNvSpPr>
                <a:spLocks/>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0" name="Freeform 184">
                <a:extLst>
                  <a:ext uri="{FF2B5EF4-FFF2-40B4-BE49-F238E27FC236}">
                    <a16:creationId xmlns:a16="http://schemas.microsoft.com/office/drawing/2014/main" id="{6C9F9CCC-20C7-482E-BB3C-0398B5DE177D}"/>
                  </a:ext>
                </a:extLst>
              </p:cNvPr>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1" name="Freeform 187">
                <a:extLst>
                  <a:ext uri="{FF2B5EF4-FFF2-40B4-BE49-F238E27FC236}">
                    <a16:creationId xmlns:a16="http://schemas.microsoft.com/office/drawing/2014/main" id="{8B67D57A-0CCA-4F7D-9D4A-BB6A9F59E767}"/>
                  </a:ext>
                </a:extLst>
              </p:cNvPr>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2" name="Freeform 197">
                <a:extLst>
                  <a:ext uri="{FF2B5EF4-FFF2-40B4-BE49-F238E27FC236}">
                    <a16:creationId xmlns:a16="http://schemas.microsoft.com/office/drawing/2014/main" id="{9D93DE02-05AF-40DE-BA6D-8C401FFF7DAA}"/>
                  </a:ext>
                </a:extLst>
              </p:cNvPr>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3" name="Freeform 224">
                <a:extLst>
                  <a:ext uri="{FF2B5EF4-FFF2-40B4-BE49-F238E27FC236}">
                    <a16:creationId xmlns:a16="http://schemas.microsoft.com/office/drawing/2014/main" id="{D54DE6E8-D674-4444-BD81-B6A2AE2DD02A}"/>
                  </a:ext>
                </a:extLst>
              </p:cNvPr>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4" name="Freeform 165">
                <a:extLst>
                  <a:ext uri="{FF2B5EF4-FFF2-40B4-BE49-F238E27FC236}">
                    <a16:creationId xmlns:a16="http://schemas.microsoft.com/office/drawing/2014/main" id="{80AF5ADA-53CF-473C-ACF9-FBFCE094A4E1}"/>
                  </a:ext>
                </a:extLst>
              </p:cNvPr>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5" name="Freeform 170">
                <a:extLst>
                  <a:ext uri="{FF2B5EF4-FFF2-40B4-BE49-F238E27FC236}">
                    <a16:creationId xmlns:a16="http://schemas.microsoft.com/office/drawing/2014/main" id="{7AFD4099-2E45-41DD-A666-9DE4DC0EA1E0}"/>
                  </a:ext>
                </a:extLst>
              </p:cNvPr>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6" name="Freeform 173">
                <a:extLst>
                  <a:ext uri="{FF2B5EF4-FFF2-40B4-BE49-F238E27FC236}">
                    <a16:creationId xmlns:a16="http://schemas.microsoft.com/office/drawing/2014/main" id="{A6D86864-A4F8-433F-B433-D2873DF196B2}"/>
                  </a:ext>
                </a:extLst>
              </p:cNvPr>
              <p:cNvSpPr>
                <a:spLocks/>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7" name="Freeform 176">
                <a:extLst>
                  <a:ext uri="{FF2B5EF4-FFF2-40B4-BE49-F238E27FC236}">
                    <a16:creationId xmlns:a16="http://schemas.microsoft.com/office/drawing/2014/main" id="{EDEF1AD1-0EA9-4E9D-8D53-C1814F683D58}"/>
                  </a:ext>
                </a:extLst>
              </p:cNvPr>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8" name="Freeform 180">
                <a:extLst>
                  <a:ext uri="{FF2B5EF4-FFF2-40B4-BE49-F238E27FC236}">
                    <a16:creationId xmlns:a16="http://schemas.microsoft.com/office/drawing/2014/main" id="{4EFF24EE-E66F-4D09-B8D6-4B32278A9CEF}"/>
                  </a:ext>
                </a:extLst>
              </p:cNvPr>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9" name="Freeform 181">
                <a:extLst>
                  <a:ext uri="{FF2B5EF4-FFF2-40B4-BE49-F238E27FC236}">
                    <a16:creationId xmlns:a16="http://schemas.microsoft.com/office/drawing/2014/main" id="{C909C6E6-318E-4CD4-8816-A2B13DD84043}"/>
                  </a:ext>
                </a:extLst>
              </p:cNvPr>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0" name="Freeform 183">
                <a:extLst>
                  <a:ext uri="{FF2B5EF4-FFF2-40B4-BE49-F238E27FC236}">
                    <a16:creationId xmlns:a16="http://schemas.microsoft.com/office/drawing/2014/main" id="{D941EBC0-FD59-4A44-8F2B-2C9F7845FEE9}"/>
                  </a:ext>
                </a:extLst>
              </p:cNvPr>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188">
                <a:extLst>
                  <a:ext uri="{FF2B5EF4-FFF2-40B4-BE49-F238E27FC236}">
                    <a16:creationId xmlns:a16="http://schemas.microsoft.com/office/drawing/2014/main" id="{4409B632-62C9-43DE-B2F0-9091D80D85D0}"/>
                  </a:ext>
                </a:extLst>
              </p:cNvPr>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2" name="Freeform 191">
                <a:extLst>
                  <a:ext uri="{FF2B5EF4-FFF2-40B4-BE49-F238E27FC236}">
                    <a16:creationId xmlns:a16="http://schemas.microsoft.com/office/drawing/2014/main" id="{4C28ABA4-BFFE-4120-9BB6-43445F328199}"/>
                  </a:ext>
                </a:extLst>
              </p:cNvPr>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9">
              <a:extLst>
                <a:ext uri="{FF2B5EF4-FFF2-40B4-BE49-F238E27FC236}">
                  <a16:creationId xmlns:a16="http://schemas.microsoft.com/office/drawing/2014/main" id="{09E4ADBA-BB40-4465-9CE7-4AB21AB8D9FD}"/>
                </a:ext>
              </a:extLst>
            </p:cNvPr>
            <p:cNvGrpSpPr/>
            <p:nvPr/>
          </p:nvGrpSpPr>
          <p:grpSpPr>
            <a:xfrm>
              <a:off x="6880858" y="1289058"/>
              <a:ext cx="3916760" cy="4537746"/>
              <a:chOff x="6868614" y="762985"/>
              <a:chExt cx="5222153" cy="6050102"/>
            </a:xfrm>
            <a:grpFill/>
          </p:grpSpPr>
          <p:sp>
            <p:nvSpPr>
              <p:cNvPr id="7" name="Freeform 55">
                <a:extLst>
                  <a:ext uri="{FF2B5EF4-FFF2-40B4-BE49-F238E27FC236}">
                    <a16:creationId xmlns:a16="http://schemas.microsoft.com/office/drawing/2014/main" id="{EEF0F13F-0F09-4B83-BF50-A817F8A920F0}"/>
                  </a:ext>
                </a:extLst>
              </p:cNvPr>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 name="Freeform 56">
                <a:extLst>
                  <a:ext uri="{FF2B5EF4-FFF2-40B4-BE49-F238E27FC236}">
                    <a16:creationId xmlns:a16="http://schemas.microsoft.com/office/drawing/2014/main" id="{ADCB4913-F4E4-4BA6-B03A-9FAA8ECE464F}"/>
                  </a:ext>
                </a:extLst>
              </p:cNvPr>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 name="Freeform 57">
                <a:extLst>
                  <a:ext uri="{FF2B5EF4-FFF2-40B4-BE49-F238E27FC236}">
                    <a16:creationId xmlns:a16="http://schemas.microsoft.com/office/drawing/2014/main" id="{8B54113F-86EF-46CC-9471-FE6642014B2D}"/>
                  </a:ext>
                </a:extLst>
              </p:cNvPr>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 name="Freeform 58">
                <a:extLst>
                  <a:ext uri="{FF2B5EF4-FFF2-40B4-BE49-F238E27FC236}">
                    <a16:creationId xmlns:a16="http://schemas.microsoft.com/office/drawing/2014/main" id="{6C83A1F7-B96B-4EAF-8374-4AD8CA18C9DD}"/>
                  </a:ext>
                </a:extLst>
              </p:cNvPr>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 name="Freeform 59">
                <a:extLst>
                  <a:ext uri="{FF2B5EF4-FFF2-40B4-BE49-F238E27FC236}">
                    <a16:creationId xmlns:a16="http://schemas.microsoft.com/office/drawing/2014/main" id="{8E59DD76-C1F2-453F-A288-18A78C06258A}"/>
                  </a:ext>
                </a:extLst>
              </p:cNvPr>
              <p:cNvSpPr>
                <a:spLocks/>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 name="Freeform 60">
                <a:extLst>
                  <a:ext uri="{FF2B5EF4-FFF2-40B4-BE49-F238E27FC236}">
                    <a16:creationId xmlns:a16="http://schemas.microsoft.com/office/drawing/2014/main" id="{CD0AAC96-1E59-42AE-8818-F2BC749F0B12}"/>
                  </a:ext>
                </a:extLst>
              </p:cNvPr>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 name="Freeform 61">
                <a:extLst>
                  <a:ext uri="{FF2B5EF4-FFF2-40B4-BE49-F238E27FC236}">
                    <a16:creationId xmlns:a16="http://schemas.microsoft.com/office/drawing/2014/main" id="{2340C199-1723-4C28-A383-478DE6C1EE40}"/>
                  </a:ext>
                </a:extLst>
              </p:cNvPr>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 name="Freeform 62">
                <a:extLst>
                  <a:ext uri="{FF2B5EF4-FFF2-40B4-BE49-F238E27FC236}">
                    <a16:creationId xmlns:a16="http://schemas.microsoft.com/office/drawing/2014/main" id="{02E519A2-58F0-40B5-94E5-4B59EB2568ED}"/>
                  </a:ext>
                </a:extLst>
              </p:cNvPr>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5" name="Freeform 18">
                <a:extLst>
                  <a:ext uri="{FF2B5EF4-FFF2-40B4-BE49-F238E27FC236}">
                    <a16:creationId xmlns:a16="http://schemas.microsoft.com/office/drawing/2014/main" id="{2A4DB6FA-C5B8-4423-AF98-E2575EDA631E}"/>
                  </a:ext>
                </a:extLst>
              </p:cNvPr>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6" name="Freeform 19">
                <a:extLst>
                  <a:ext uri="{FF2B5EF4-FFF2-40B4-BE49-F238E27FC236}">
                    <a16:creationId xmlns:a16="http://schemas.microsoft.com/office/drawing/2014/main" id="{9904C884-284B-473A-898D-41D65A2F840F}"/>
                  </a:ext>
                </a:extLst>
              </p:cNvPr>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7" name="Freeform 20">
                <a:extLst>
                  <a:ext uri="{FF2B5EF4-FFF2-40B4-BE49-F238E27FC236}">
                    <a16:creationId xmlns:a16="http://schemas.microsoft.com/office/drawing/2014/main" id="{2337E51C-C7A6-4F89-AC48-562A5AFA3A7E}"/>
                  </a:ext>
                </a:extLst>
              </p:cNvPr>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8" name="Freeform 21">
                <a:extLst>
                  <a:ext uri="{FF2B5EF4-FFF2-40B4-BE49-F238E27FC236}">
                    <a16:creationId xmlns:a16="http://schemas.microsoft.com/office/drawing/2014/main" id="{6213F1DF-A409-43D0-AB53-BD6000638304}"/>
                  </a:ext>
                </a:extLst>
              </p:cNvPr>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9" name="Freeform 22">
                <a:extLst>
                  <a:ext uri="{FF2B5EF4-FFF2-40B4-BE49-F238E27FC236}">
                    <a16:creationId xmlns:a16="http://schemas.microsoft.com/office/drawing/2014/main" id="{54D36711-78EE-41F6-AB3F-C3A275EBCE3F}"/>
                  </a:ext>
                </a:extLst>
              </p:cNvPr>
              <p:cNvSpPr>
                <a:spLocks/>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2" name="Freeform 23">
                <a:extLst>
                  <a:ext uri="{FF2B5EF4-FFF2-40B4-BE49-F238E27FC236}">
                    <a16:creationId xmlns:a16="http://schemas.microsoft.com/office/drawing/2014/main" id="{34341620-F187-42DA-8E45-8F032A1E0110}"/>
                  </a:ext>
                </a:extLst>
              </p:cNvPr>
              <p:cNvSpPr>
                <a:spLocks/>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3" name="Freeform 24">
                <a:extLst>
                  <a:ext uri="{FF2B5EF4-FFF2-40B4-BE49-F238E27FC236}">
                    <a16:creationId xmlns:a16="http://schemas.microsoft.com/office/drawing/2014/main" id="{89ACAAFA-3D90-42C9-9A6D-4DCFE6B27ECF}"/>
                  </a:ext>
                </a:extLst>
              </p:cNvPr>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4" name="Freeform 25">
                <a:extLst>
                  <a:ext uri="{FF2B5EF4-FFF2-40B4-BE49-F238E27FC236}">
                    <a16:creationId xmlns:a16="http://schemas.microsoft.com/office/drawing/2014/main" id="{0BFCE0A3-B308-4383-AF99-F18BACBB2F5D}"/>
                  </a:ext>
                </a:extLst>
              </p:cNvPr>
              <p:cNvSpPr>
                <a:spLocks/>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5" name="Freeform 26">
                <a:extLst>
                  <a:ext uri="{FF2B5EF4-FFF2-40B4-BE49-F238E27FC236}">
                    <a16:creationId xmlns:a16="http://schemas.microsoft.com/office/drawing/2014/main" id="{9CD9B4D6-8C8D-449A-A7D0-019A474A34E9}"/>
                  </a:ext>
                </a:extLst>
              </p:cNvPr>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6" name="Freeform 27">
                <a:extLst>
                  <a:ext uri="{FF2B5EF4-FFF2-40B4-BE49-F238E27FC236}">
                    <a16:creationId xmlns:a16="http://schemas.microsoft.com/office/drawing/2014/main" id="{79886734-B3A1-4542-A7F1-09A2E20FEE8B}"/>
                  </a:ext>
                </a:extLst>
              </p:cNvPr>
              <p:cNvSpPr>
                <a:spLocks/>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7" name="Freeform 28">
                <a:extLst>
                  <a:ext uri="{FF2B5EF4-FFF2-40B4-BE49-F238E27FC236}">
                    <a16:creationId xmlns:a16="http://schemas.microsoft.com/office/drawing/2014/main" id="{4475BF68-4E7C-4CE2-8168-43E4B6237BB0}"/>
                  </a:ext>
                </a:extLst>
              </p:cNvPr>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8" name="Freeform 29">
                <a:extLst>
                  <a:ext uri="{FF2B5EF4-FFF2-40B4-BE49-F238E27FC236}">
                    <a16:creationId xmlns:a16="http://schemas.microsoft.com/office/drawing/2014/main" id="{9F9F7A94-BE8A-44A8-A9A1-A774D77B954E}"/>
                  </a:ext>
                </a:extLst>
              </p:cNvPr>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9" name="Freeform 30">
                <a:extLst>
                  <a:ext uri="{FF2B5EF4-FFF2-40B4-BE49-F238E27FC236}">
                    <a16:creationId xmlns:a16="http://schemas.microsoft.com/office/drawing/2014/main" id="{A5449360-98BF-41B3-9699-718D0460CE84}"/>
                  </a:ext>
                </a:extLst>
              </p:cNvPr>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0" name="Freeform 31">
                <a:extLst>
                  <a:ext uri="{FF2B5EF4-FFF2-40B4-BE49-F238E27FC236}">
                    <a16:creationId xmlns:a16="http://schemas.microsoft.com/office/drawing/2014/main" id="{E0432AF1-113F-4CC5-B60F-0E11665FE796}"/>
                  </a:ext>
                </a:extLst>
              </p:cNvPr>
              <p:cNvSpPr>
                <a:spLocks/>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1" name="Freeform 32">
                <a:extLst>
                  <a:ext uri="{FF2B5EF4-FFF2-40B4-BE49-F238E27FC236}">
                    <a16:creationId xmlns:a16="http://schemas.microsoft.com/office/drawing/2014/main" id="{861E6B0F-BAEA-42B2-93BF-B7257039B6F6}"/>
                  </a:ext>
                </a:extLst>
              </p:cNvPr>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2" name="Freeform 33">
                <a:extLst>
                  <a:ext uri="{FF2B5EF4-FFF2-40B4-BE49-F238E27FC236}">
                    <a16:creationId xmlns:a16="http://schemas.microsoft.com/office/drawing/2014/main" id="{3C3FABE8-D503-4FC5-8B4E-DC46D74A1C1A}"/>
                  </a:ext>
                </a:extLst>
              </p:cNvPr>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3" name="Freeform 34">
                <a:extLst>
                  <a:ext uri="{FF2B5EF4-FFF2-40B4-BE49-F238E27FC236}">
                    <a16:creationId xmlns:a16="http://schemas.microsoft.com/office/drawing/2014/main" id="{A8B064CF-333A-40DD-B4CC-5902E322913E}"/>
                  </a:ext>
                </a:extLst>
              </p:cNvPr>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4" name="Freeform 35">
                <a:extLst>
                  <a:ext uri="{FF2B5EF4-FFF2-40B4-BE49-F238E27FC236}">
                    <a16:creationId xmlns:a16="http://schemas.microsoft.com/office/drawing/2014/main" id="{5CFFE2C1-66C3-4923-A1BA-599792F3A47C}"/>
                  </a:ext>
                </a:extLst>
              </p:cNvPr>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5" name="Freeform 36">
                <a:extLst>
                  <a:ext uri="{FF2B5EF4-FFF2-40B4-BE49-F238E27FC236}">
                    <a16:creationId xmlns:a16="http://schemas.microsoft.com/office/drawing/2014/main" id="{78004E8C-66EE-43D6-B90B-4C220D32B8B3}"/>
                  </a:ext>
                </a:extLst>
              </p:cNvPr>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6" name="Freeform 37">
                <a:extLst>
                  <a:ext uri="{FF2B5EF4-FFF2-40B4-BE49-F238E27FC236}">
                    <a16:creationId xmlns:a16="http://schemas.microsoft.com/office/drawing/2014/main" id="{38E065AD-7C70-471A-AEB0-FF550E5D1283}"/>
                  </a:ext>
                </a:extLst>
              </p:cNvPr>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7" name="Freeform 38">
                <a:extLst>
                  <a:ext uri="{FF2B5EF4-FFF2-40B4-BE49-F238E27FC236}">
                    <a16:creationId xmlns:a16="http://schemas.microsoft.com/office/drawing/2014/main" id="{2DDD7CE9-7C28-4A89-BB8A-FF6F0430B2B4}"/>
                  </a:ext>
                </a:extLst>
              </p:cNvPr>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8" name="Freeform 39">
                <a:extLst>
                  <a:ext uri="{FF2B5EF4-FFF2-40B4-BE49-F238E27FC236}">
                    <a16:creationId xmlns:a16="http://schemas.microsoft.com/office/drawing/2014/main" id="{B3666922-6D63-4171-BC1E-B6854EFE642D}"/>
                  </a:ext>
                </a:extLst>
              </p:cNvPr>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9" name="Freeform 40">
                <a:extLst>
                  <a:ext uri="{FF2B5EF4-FFF2-40B4-BE49-F238E27FC236}">
                    <a16:creationId xmlns:a16="http://schemas.microsoft.com/office/drawing/2014/main" id="{A418AE4C-1461-42C2-9ACF-E2ABF5E1DD0B}"/>
                  </a:ext>
                </a:extLst>
              </p:cNvPr>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0" name="Freeform 41">
                <a:extLst>
                  <a:ext uri="{FF2B5EF4-FFF2-40B4-BE49-F238E27FC236}">
                    <a16:creationId xmlns:a16="http://schemas.microsoft.com/office/drawing/2014/main" id="{2199070B-5383-4609-9858-E236FF175D7A}"/>
                  </a:ext>
                </a:extLst>
              </p:cNvPr>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1" name="Freeform 42">
                <a:extLst>
                  <a:ext uri="{FF2B5EF4-FFF2-40B4-BE49-F238E27FC236}">
                    <a16:creationId xmlns:a16="http://schemas.microsoft.com/office/drawing/2014/main" id="{289BE170-8997-4448-AE55-92B302CCAD62}"/>
                  </a:ext>
                </a:extLst>
              </p:cNvPr>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2" name="Freeform 43">
                <a:extLst>
                  <a:ext uri="{FF2B5EF4-FFF2-40B4-BE49-F238E27FC236}">
                    <a16:creationId xmlns:a16="http://schemas.microsoft.com/office/drawing/2014/main" id="{A54203DC-4AA2-4F37-BCE5-7F73D3A0F7A4}"/>
                  </a:ext>
                </a:extLst>
              </p:cNvPr>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3" name="Freeform 44">
                <a:extLst>
                  <a:ext uri="{FF2B5EF4-FFF2-40B4-BE49-F238E27FC236}">
                    <a16:creationId xmlns:a16="http://schemas.microsoft.com/office/drawing/2014/main" id="{FE1A8C8D-6616-4402-B353-7D1946264DCD}"/>
                  </a:ext>
                </a:extLst>
              </p:cNvPr>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4" name="Freeform 45">
                <a:extLst>
                  <a:ext uri="{FF2B5EF4-FFF2-40B4-BE49-F238E27FC236}">
                    <a16:creationId xmlns:a16="http://schemas.microsoft.com/office/drawing/2014/main" id="{99BE134E-DB63-420B-9452-6D170EC94583}"/>
                  </a:ext>
                </a:extLst>
              </p:cNvPr>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5" name="Freeform 46">
                <a:extLst>
                  <a:ext uri="{FF2B5EF4-FFF2-40B4-BE49-F238E27FC236}">
                    <a16:creationId xmlns:a16="http://schemas.microsoft.com/office/drawing/2014/main" id="{ADE7BAB0-1134-41BA-80DF-170CDC73B7DA}"/>
                  </a:ext>
                </a:extLst>
              </p:cNvPr>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6" name="Freeform 47">
                <a:extLst>
                  <a:ext uri="{FF2B5EF4-FFF2-40B4-BE49-F238E27FC236}">
                    <a16:creationId xmlns:a16="http://schemas.microsoft.com/office/drawing/2014/main" id="{899688C5-C2C5-4A49-BB36-1394D43ADE75}"/>
                  </a:ext>
                </a:extLst>
              </p:cNvPr>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7" name="Freeform 93">
                <a:extLst>
                  <a:ext uri="{FF2B5EF4-FFF2-40B4-BE49-F238E27FC236}">
                    <a16:creationId xmlns:a16="http://schemas.microsoft.com/office/drawing/2014/main" id="{3F7410BB-585F-4EC1-9B7B-A5B3F103AF73}"/>
                  </a:ext>
                </a:extLst>
              </p:cNvPr>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8" name="Freeform 94">
                <a:extLst>
                  <a:ext uri="{FF2B5EF4-FFF2-40B4-BE49-F238E27FC236}">
                    <a16:creationId xmlns:a16="http://schemas.microsoft.com/office/drawing/2014/main" id="{7F331776-B126-4339-9B00-A29265574ED9}"/>
                  </a:ext>
                </a:extLst>
              </p:cNvPr>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9" name="Freeform 95">
                <a:extLst>
                  <a:ext uri="{FF2B5EF4-FFF2-40B4-BE49-F238E27FC236}">
                    <a16:creationId xmlns:a16="http://schemas.microsoft.com/office/drawing/2014/main" id="{19168406-BFCD-465D-A2CA-CFA8A9389C26}"/>
                  </a:ext>
                </a:extLst>
              </p:cNvPr>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0" name="Freeform 96">
                <a:extLst>
                  <a:ext uri="{FF2B5EF4-FFF2-40B4-BE49-F238E27FC236}">
                    <a16:creationId xmlns:a16="http://schemas.microsoft.com/office/drawing/2014/main" id="{E94DE2F5-6141-425A-AC07-D9DB34591B49}"/>
                  </a:ext>
                </a:extLst>
              </p:cNvPr>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1" name="Freeform 97">
                <a:extLst>
                  <a:ext uri="{FF2B5EF4-FFF2-40B4-BE49-F238E27FC236}">
                    <a16:creationId xmlns:a16="http://schemas.microsoft.com/office/drawing/2014/main" id="{EE3BB1D7-2293-49DE-855A-2274F56055B2}"/>
                  </a:ext>
                </a:extLst>
              </p:cNvPr>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2" name="Freeform 98">
                <a:extLst>
                  <a:ext uri="{FF2B5EF4-FFF2-40B4-BE49-F238E27FC236}">
                    <a16:creationId xmlns:a16="http://schemas.microsoft.com/office/drawing/2014/main" id="{E5E1E562-664D-47B3-B528-1802E1CBFC7F}"/>
                  </a:ext>
                </a:extLst>
              </p:cNvPr>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3" name="Freeform 99">
                <a:extLst>
                  <a:ext uri="{FF2B5EF4-FFF2-40B4-BE49-F238E27FC236}">
                    <a16:creationId xmlns:a16="http://schemas.microsoft.com/office/drawing/2014/main" id="{F6CDC130-13A7-4CD7-838E-2538115AD5C4}"/>
                  </a:ext>
                </a:extLst>
              </p:cNvPr>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4" name="Freeform 100">
                <a:extLst>
                  <a:ext uri="{FF2B5EF4-FFF2-40B4-BE49-F238E27FC236}">
                    <a16:creationId xmlns:a16="http://schemas.microsoft.com/office/drawing/2014/main" id="{43978BD3-E6AF-4922-9B71-045F457F51A4}"/>
                  </a:ext>
                </a:extLst>
              </p:cNvPr>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5" name="Freeform 101">
                <a:extLst>
                  <a:ext uri="{FF2B5EF4-FFF2-40B4-BE49-F238E27FC236}">
                    <a16:creationId xmlns:a16="http://schemas.microsoft.com/office/drawing/2014/main" id="{A12184D0-C64B-4071-B409-9250C4C04E68}"/>
                  </a:ext>
                </a:extLst>
              </p:cNvPr>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6" name="Freeform 102">
                <a:extLst>
                  <a:ext uri="{FF2B5EF4-FFF2-40B4-BE49-F238E27FC236}">
                    <a16:creationId xmlns:a16="http://schemas.microsoft.com/office/drawing/2014/main" id="{1EBFC576-26C5-49A1-9ABB-509262511F12}"/>
                  </a:ext>
                </a:extLst>
              </p:cNvPr>
              <p:cNvSpPr>
                <a:spLocks/>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7" name="Freeform 103">
                <a:extLst>
                  <a:ext uri="{FF2B5EF4-FFF2-40B4-BE49-F238E27FC236}">
                    <a16:creationId xmlns:a16="http://schemas.microsoft.com/office/drawing/2014/main" id="{1701211C-BC2A-4632-B7D2-47F83677C280}"/>
                  </a:ext>
                </a:extLst>
              </p:cNvPr>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8" name="Freeform 104">
                <a:extLst>
                  <a:ext uri="{FF2B5EF4-FFF2-40B4-BE49-F238E27FC236}">
                    <a16:creationId xmlns:a16="http://schemas.microsoft.com/office/drawing/2014/main" id="{19094DB7-F23F-41F3-8290-D82A64D77E35}"/>
                  </a:ext>
                </a:extLst>
              </p:cNvPr>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9" name="Freeform 105">
                <a:extLst>
                  <a:ext uri="{FF2B5EF4-FFF2-40B4-BE49-F238E27FC236}">
                    <a16:creationId xmlns:a16="http://schemas.microsoft.com/office/drawing/2014/main" id="{94A91E49-FF32-42D1-9159-D247652F4CD5}"/>
                  </a:ext>
                </a:extLst>
              </p:cNvPr>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0" name="Freeform 106">
                <a:extLst>
                  <a:ext uri="{FF2B5EF4-FFF2-40B4-BE49-F238E27FC236}">
                    <a16:creationId xmlns:a16="http://schemas.microsoft.com/office/drawing/2014/main" id="{F2E7DD99-F96F-4B37-93A3-DA140DF95188}"/>
                  </a:ext>
                </a:extLst>
              </p:cNvPr>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1" name="Freeform 107">
                <a:extLst>
                  <a:ext uri="{FF2B5EF4-FFF2-40B4-BE49-F238E27FC236}">
                    <a16:creationId xmlns:a16="http://schemas.microsoft.com/office/drawing/2014/main" id="{B45BC328-7EE3-4854-9B4F-AD917584FA38}"/>
                  </a:ext>
                </a:extLst>
              </p:cNvPr>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2" name="Freeform 108">
                <a:extLst>
                  <a:ext uri="{FF2B5EF4-FFF2-40B4-BE49-F238E27FC236}">
                    <a16:creationId xmlns:a16="http://schemas.microsoft.com/office/drawing/2014/main" id="{DB21D73B-DD57-4808-8556-010508D29AA9}"/>
                  </a:ext>
                </a:extLst>
              </p:cNvPr>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3" name="Freeform 109">
                <a:extLst>
                  <a:ext uri="{FF2B5EF4-FFF2-40B4-BE49-F238E27FC236}">
                    <a16:creationId xmlns:a16="http://schemas.microsoft.com/office/drawing/2014/main" id="{BB999700-D981-46A9-BEB4-CB5762BB44EB}"/>
                  </a:ext>
                </a:extLst>
              </p:cNvPr>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4" name="Freeform 110">
                <a:extLst>
                  <a:ext uri="{FF2B5EF4-FFF2-40B4-BE49-F238E27FC236}">
                    <a16:creationId xmlns:a16="http://schemas.microsoft.com/office/drawing/2014/main" id="{A7F03676-03C5-4ADA-9589-B4853860962D}"/>
                  </a:ext>
                </a:extLst>
              </p:cNvPr>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5" name="Freeform 111">
                <a:extLst>
                  <a:ext uri="{FF2B5EF4-FFF2-40B4-BE49-F238E27FC236}">
                    <a16:creationId xmlns:a16="http://schemas.microsoft.com/office/drawing/2014/main" id="{FB2B5AC2-BC8C-4214-BA98-A7C8D7500D75}"/>
                  </a:ext>
                </a:extLst>
              </p:cNvPr>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6" name="Freeform 112">
                <a:extLst>
                  <a:ext uri="{FF2B5EF4-FFF2-40B4-BE49-F238E27FC236}">
                    <a16:creationId xmlns:a16="http://schemas.microsoft.com/office/drawing/2014/main" id="{3E8A5465-2B7B-479C-AD62-019C2E216543}"/>
                  </a:ext>
                </a:extLst>
              </p:cNvPr>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7" name="Freeform 113">
                <a:extLst>
                  <a:ext uri="{FF2B5EF4-FFF2-40B4-BE49-F238E27FC236}">
                    <a16:creationId xmlns:a16="http://schemas.microsoft.com/office/drawing/2014/main" id="{D669F9B8-AC7D-4861-89B7-B622BC161508}"/>
                  </a:ext>
                </a:extLst>
              </p:cNvPr>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8" name="Freeform 114">
                <a:extLst>
                  <a:ext uri="{FF2B5EF4-FFF2-40B4-BE49-F238E27FC236}">
                    <a16:creationId xmlns:a16="http://schemas.microsoft.com/office/drawing/2014/main" id="{45F2F77B-45B7-4799-9A21-FF49FAE03FB4}"/>
                  </a:ext>
                </a:extLst>
              </p:cNvPr>
              <p:cNvSpPr>
                <a:spLocks/>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9" name="Freeform 115">
                <a:extLst>
                  <a:ext uri="{FF2B5EF4-FFF2-40B4-BE49-F238E27FC236}">
                    <a16:creationId xmlns:a16="http://schemas.microsoft.com/office/drawing/2014/main" id="{12174036-CF79-4FD4-889D-67A1486DD4DD}"/>
                  </a:ext>
                </a:extLst>
              </p:cNvPr>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0" name="Freeform 116">
                <a:extLst>
                  <a:ext uri="{FF2B5EF4-FFF2-40B4-BE49-F238E27FC236}">
                    <a16:creationId xmlns:a16="http://schemas.microsoft.com/office/drawing/2014/main" id="{C2C70CD1-854D-4C26-93D1-EC9C531DDFF0}"/>
                  </a:ext>
                </a:extLst>
              </p:cNvPr>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1" name="Freeform 117">
                <a:extLst>
                  <a:ext uri="{FF2B5EF4-FFF2-40B4-BE49-F238E27FC236}">
                    <a16:creationId xmlns:a16="http://schemas.microsoft.com/office/drawing/2014/main" id="{67CF519F-BD71-4304-92C3-841056EB35D7}"/>
                  </a:ext>
                </a:extLst>
              </p:cNvPr>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2" name="Freeform 118">
                <a:extLst>
                  <a:ext uri="{FF2B5EF4-FFF2-40B4-BE49-F238E27FC236}">
                    <a16:creationId xmlns:a16="http://schemas.microsoft.com/office/drawing/2014/main" id="{E0126E63-79EC-44F9-B5B9-35939BF95C48}"/>
                  </a:ext>
                </a:extLst>
              </p:cNvPr>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3" name="Freeform 119">
                <a:extLst>
                  <a:ext uri="{FF2B5EF4-FFF2-40B4-BE49-F238E27FC236}">
                    <a16:creationId xmlns:a16="http://schemas.microsoft.com/office/drawing/2014/main" id="{71F75878-4E21-49B5-B052-BB0AAD92CB58}"/>
                  </a:ext>
                </a:extLst>
              </p:cNvPr>
              <p:cNvSpPr>
                <a:spLocks/>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4" name="Freeform 120">
                <a:extLst>
                  <a:ext uri="{FF2B5EF4-FFF2-40B4-BE49-F238E27FC236}">
                    <a16:creationId xmlns:a16="http://schemas.microsoft.com/office/drawing/2014/main" id="{4528E83D-66DB-4988-AE45-E8CFE9D026E3}"/>
                  </a:ext>
                </a:extLst>
              </p:cNvPr>
              <p:cNvSpPr>
                <a:spLocks/>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5" name="Freeform 121">
                <a:extLst>
                  <a:ext uri="{FF2B5EF4-FFF2-40B4-BE49-F238E27FC236}">
                    <a16:creationId xmlns:a16="http://schemas.microsoft.com/office/drawing/2014/main" id="{1D88E410-6F38-44CE-8565-BC1900A8B66E}"/>
                  </a:ext>
                </a:extLst>
              </p:cNvPr>
              <p:cNvSpPr>
                <a:spLocks/>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6" name="Freeform 122">
                <a:extLst>
                  <a:ext uri="{FF2B5EF4-FFF2-40B4-BE49-F238E27FC236}">
                    <a16:creationId xmlns:a16="http://schemas.microsoft.com/office/drawing/2014/main" id="{C32823A7-6E9B-4628-A5D2-FB2442FD333D}"/>
                  </a:ext>
                </a:extLst>
              </p:cNvPr>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7" name="Freeform 123">
                <a:extLst>
                  <a:ext uri="{FF2B5EF4-FFF2-40B4-BE49-F238E27FC236}">
                    <a16:creationId xmlns:a16="http://schemas.microsoft.com/office/drawing/2014/main" id="{CFF5B575-99A4-4AEA-8F6C-3F50C8AA8434}"/>
                  </a:ext>
                </a:extLst>
              </p:cNvPr>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8" name="Freeform 124">
                <a:extLst>
                  <a:ext uri="{FF2B5EF4-FFF2-40B4-BE49-F238E27FC236}">
                    <a16:creationId xmlns:a16="http://schemas.microsoft.com/office/drawing/2014/main" id="{400F4D17-C468-4BA9-94A6-444985D08D8B}"/>
                  </a:ext>
                </a:extLst>
              </p:cNvPr>
              <p:cNvSpPr>
                <a:spLocks/>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9" name="Freeform 125">
                <a:extLst>
                  <a:ext uri="{FF2B5EF4-FFF2-40B4-BE49-F238E27FC236}">
                    <a16:creationId xmlns:a16="http://schemas.microsoft.com/office/drawing/2014/main" id="{35106A6F-40BD-4DD1-ACDE-F35734B43D08}"/>
                  </a:ext>
                </a:extLst>
              </p:cNvPr>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0" name="Freeform 126">
                <a:extLst>
                  <a:ext uri="{FF2B5EF4-FFF2-40B4-BE49-F238E27FC236}">
                    <a16:creationId xmlns:a16="http://schemas.microsoft.com/office/drawing/2014/main" id="{938AC100-5BC1-44DF-8227-C1E20598DC3E}"/>
                  </a:ext>
                </a:extLst>
              </p:cNvPr>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1" name="Freeform 127">
                <a:extLst>
                  <a:ext uri="{FF2B5EF4-FFF2-40B4-BE49-F238E27FC236}">
                    <a16:creationId xmlns:a16="http://schemas.microsoft.com/office/drawing/2014/main" id="{D03568CD-38E2-4069-9C17-217D98374B64}"/>
                  </a:ext>
                </a:extLst>
              </p:cNvPr>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2" name="Freeform 128">
                <a:extLst>
                  <a:ext uri="{FF2B5EF4-FFF2-40B4-BE49-F238E27FC236}">
                    <a16:creationId xmlns:a16="http://schemas.microsoft.com/office/drawing/2014/main" id="{7B476D4D-A818-4477-BA29-119BE0ADA10F}"/>
                  </a:ext>
                </a:extLst>
              </p:cNvPr>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3" name="Freeform 129">
                <a:extLst>
                  <a:ext uri="{FF2B5EF4-FFF2-40B4-BE49-F238E27FC236}">
                    <a16:creationId xmlns:a16="http://schemas.microsoft.com/office/drawing/2014/main" id="{6C822109-3328-4A91-9149-E8924E1C17CA}"/>
                  </a:ext>
                </a:extLst>
              </p:cNvPr>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4" name="Freeform 130">
                <a:extLst>
                  <a:ext uri="{FF2B5EF4-FFF2-40B4-BE49-F238E27FC236}">
                    <a16:creationId xmlns:a16="http://schemas.microsoft.com/office/drawing/2014/main" id="{1ABAB8B1-6BF2-4D0E-A574-B4BAD08D77B9}"/>
                  </a:ext>
                </a:extLst>
              </p:cNvPr>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5" name="Freeform 131">
                <a:extLst>
                  <a:ext uri="{FF2B5EF4-FFF2-40B4-BE49-F238E27FC236}">
                    <a16:creationId xmlns:a16="http://schemas.microsoft.com/office/drawing/2014/main" id="{912A5397-9C76-4F38-BB58-EF962CD4DC0C}"/>
                  </a:ext>
                </a:extLst>
              </p:cNvPr>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6" name="Freeform 132">
                <a:extLst>
                  <a:ext uri="{FF2B5EF4-FFF2-40B4-BE49-F238E27FC236}">
                    <a16:creationId xmlns:a16="http://schemas.microsoft.com/office/drawing/2014/main" id="{3A35CCB4-80B6-41E2-B983-1BBF3829F01C}"/>
                  </a:ext>
                </a:extLst>
              </p:cNvPr>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7" name="Freeform 133">
                <a:extLst>
                  <a:ext uri="{FF2B5EF4-FFF2-40B4-BE49-F238E27FC236}">
                    <a16:creationId xmlns:a16="http://schemas.microsoft.com/office/drawing/2014/main" id="{C5FD063D-0EB5-457F-8E16-32F58F87CEC7}"/>
                  </a:ext>
                </a:extLst>
              </p:cNvPr>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8" name="Freeform 134">
                <a:extLst>
                  <a:ext uri="{FF2B5EF4-FFF2-40B4-BE49-F238E27FC236}">
                    <a16:creationId xmlns:a16="http://schemas.microsoft.com/office/drawing/2014/main" id="{080532FE-03C5-48A7-B818-48A6293100D4}"/>
                  </a:ext>
                </a:extLst>
              </p:cNvPr>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9" name="Freeform 135">
                <a:extLst>
                  <a:ext uri="{FF2B5EF4-FFF2-40B4-BE49-F238E27FC236}">
                    <a16:creationId xmlns:a16="http://schemas.microsoft.com/office/drawing/2014/main" id="{FD8A80B6-7630-4FBB-8E98-815BD6056E10}"/>
                  </a:ext>
                </a:extLst>
              </p:cNvPr>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0" name="Freeform 136">
                <a:extLst>
                  <a:ext uri="{FF2B5EF4-FFF2-40B4-BE49-F238E27FC236}">
                    <a16:creationId xmlns:a16="http://schemas.microsoft.com/office/drawing/2014/main" id="{EDFD5FB2-693B-4D8B-9AA4-6FAF9FC5600A}"/>
                  </a:ext>
                </a:extLst>
              </p:cNvPr>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1" name="Freeform 137">
                <a:extLst>
                  <a:ext uri="{FF2B5EF4-FFF2-40B4-BE49-F238E27FC236}">
                    <a16:creationId xmlns:a16="http://schemas.microsoft.com/office/drawing/2014/main" id="{202A962D-E23F-4C78-8488-513104B8E1AF}"/>
                  </a:ext>
                </a:extLst>
              </p:cNvPr>
              <p:cNvSpPr>
                <a:spLocks/>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2" name="Freeform 138">
                <a:extLst>
                  <a:ext uri="{FF2B5EF4-FFF2-40B4-BE49-F238E27FC236}">
                    <a16:creationId xmlns:a16="http://schemas.microsoft.com/office/drawing/2014/main" id="{B00EAC7A-7545-469E-B071-3DE6CD729AED}"/>
                  </a:ext>
                </a:extLst>
              </p:cNvPr>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3" name="Freeform 139">
                <a:extLst>
                  <a:ext uri="{FF2B5EF4-FFF2-40B4-BE49-F238E27FC236}">
                    <a16:creationId xmlns:a16="http://schemas.microsoft.com/office/drawing/2014/main" id="{2F6ADAAC-6296-4B07-AD7A-D46B45B5D1AD}"/>
                  </a:ext>
                </a:extLst>
              </p:cNvPr>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4" name="Freeform 140">
                <a:extLst>
                  <a:ext uri="{FF2B5EF4-FFF2-40B4-BE49-F238E27FC236}">
                    <a16:creationId xmlns:a16="http://schemas.microsoft.com/office/drawing/2014/main" id="{B765C949-75B5-4284-9875-C1F76B9F50CD}"/>
                  </a:ext>
                </a:extLst>
              </p:cNvPr>
              <p:cNvSpPr>
                <a:spLocks/>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5" name="Freeform 141">
                <a:extLst>
                  <a:ext uri="{FF2B5EF4-FFF2-40B4-BE49-F238E27FC236}">
                    <a16:creationId xmlns:a16="http://schemas.microsoft.com/office/drawing/2014/main" id="{10F1AE9D-13FA-459F-AC2D-25BBBF663C84}"/>
                  </a:ext>
                </a:extLst>
              </p:cNvPr>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6" name="Freeform 142">
                <a:extLst>
                  <a:ext uri="{FF2B5EF4-FFF2-40B4-BE49-F238E27FC236}">
                    <a16:creationId xmlns:a16="http://schemas.microsoft.com/office/drawing/2014/main" id="{ADDAE554-19C5-487B-8448-F9485C160A86}"/>
                  </a:ext>
                </a:extLst>
              </p:cNvPr>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7" name="Freeform 143">
                <a:extLst>
                  <a:ext uri="{FF2B5EF4-FFF2-40B4-BE49-F238E27FC236}">
                    <a16:creationId xmlns:a16="http://schemas.microsoft.com/office/drawing/2014/main" id="{FDB04EE6-7E29-4BB9-AECC-C1C98D75E3E9}"/>
                  </a:ext>
                </a:extLst>
              </p:cNvPr>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8" name="Freeform 144">
                <a:extLst>
                  <a:ext uri="{FF2B5EF4-FFF2-40B4-BE49-F238E27FC236}">
                    <a16:creationId xmlns:a16="http://schemas.microsoft.com/office/drawing/2014/main" id="{872C0549-72D3-4961-ADE4-69BB637E8020}"/>
                  </a:ext>
                </a:extLst>
              </p:cNvPr>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9" name="Freeform 145">
                <a:extLst>
                  <a:ext uri="{FF2B5EF4-FFF2-40B4-BE49-F238E27FC236}">
                    <a16:creationId xmlns:a16="http://schemas.microsoft.com/office/drawing/2014/main" id="{A807B2F7-CA25-44D5-9275-29F9CBEAF629}"/>
                  </a:ext>
                </a:extLst>
              </p:cNvPr>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0" name="Freeform 146">
                <a:extLst>
                  <a:ext uri="{FF2B5EF4-FFF2-40B4-BE49-F238E27FC236}">
                    <a16:creationId xmlns:a16="http://schemas.microsoft.com/office/drawing/2014/main" id="{12711FDE-C8BF-4259-9BBE-5DD973F19381}"/>
                  </a:ext>
                </a:extLst>
              </p:cNvPr>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1" name="Freeform 147">
                <a:extLst>
                  <a:ext uri="{FF2B5EF4-FFF2-40B4-BE49-F238E27FC236}">
                    <a16:creationId xmlns:a16="http://schemas.microsoft.com/office/drawing/2014/main" id="{F8946F2A-1390-4170-BF02-9679450C37D1}"/>
                  </a:ext>
                </a:extLst>
              </p:cNvPr>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2" name="Freeform 148">
                <a:extLst>
                  <a:ext uri="{FF2B5EF4-FFF2-40B4-BE49-F238E27FC236}">
                    <a16:creationId xmlns:a16="http://schemas.microsoft.com/office/drawing/2014/main" id="{C3C3D334-66CF-4568-AEA0-43EEDF91372B}"/>
                  </a:ext>
                </a:extLst>
              </p:cNvPr>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3" name="Freeform 149">
                <a:extLst>
                  <a:ext uri="{FF2B5EF4-FFF2-40B4-BE49-F238E27FC236}">
                    <a16:creationId xmlns:a16="http://schemas.microsoft.com/office/drawing/2014/main" id="{A48A15AD-364C-4646-9176-FF43DAAF9F20}"/>
                  </a:ext>
                </a:extLst>
              </p:cNvPr>
              <p:cNvSpPr>
                <a:spLocks/>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4" name="Freeform 150">
                <a:extLst>
                  <a:ext uri="{FF2B5EF4-FFF2-40B4-BE49-F238E27FC236}">
                    <a16:creationId xmlns:a16="http://schemas.microsoft.com/office/drawing/2014/main" id="{7548741B-6BF7-4C8B-BCD5-88342F8D5348}"/>
                  </a:ext>
                </a:extLst>
              </p:cNvPr>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5" name="Freeform 151">
                <a:extLst>
                  <a:ext uri="{FF2B5EF4-FFF2-40B4-BE49-F238E27FC236}">
                    <a16:creationId xmlns:a16="http://schemas.microsoft.com/office/drawing/2014/main" id="{E778C6B7-12A1-42A3-B4F2-D68CF0B2D983}"/>
                  </a:ext>
                </a:extLst>
              </p:cNvPr>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6" name="Freeform 152">
                <a:extLst>
                  <a:ext uri="{FF2B5EF4-FFF2-40B4-BE49-F238E27FC236}">
                    <a16:creationId xmlns:a16="http://schemas.microsoft.com/office/drawing/2014/main" id="{ACAE8B27-D76A-4975-AF69-6B38D1A13243}"/>
                  </a:ext>
                </a:extLst>
              </p:cNvPr>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7" name="Freeform 153">
                <a:extLst>
                  <a:ext uri="{FF2B5EF4-FFF2-40B4-BE49-F238E27FC236}">
                    <a16:creationId xmlns:a16="http://schemas.microsoft.com/office/drawing/2014/main" id="{F24CEE62-4974-4B96-8F1C-9B3ECD27C3DD}"/>
                  </a:ext>
                </a:extLst>
              </p:cNvPr>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8" name="Freeform 154">
                <a:extLst>
                  <a:ext uri="{FF2B5EF4-FFF2-40B4-BE49-F238E27FC236}">
                    <a16:creationId xmlns:a16="http://schemas.microsoft.com/office/drawing/2014/main" id="{7A9C8680-95BD-47B2-9499-BEF98D2826A8}"/>
                  </a:ext>
                </a:extLst>
              </p:cNvPr>
              <p:cNvSpPr>
                <a:spLocks/>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9" name="Freeform 155">
                <a:extLst>
                  <a:ext uri="{FF2B5EF4-FFF2-40B4-BE49-F238E27FC236}">
                    <a16:creationId xmlns:a16="http://schemas.microsoft.com/office/drawing/2014/main" id="{6314AF70-0870-42B6-B1D1-197B1AB6BE45}"/>
                  </a:ext>
                </a:extLst>
              </p:cNvPr>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0" name="Freeform 156">
                <a:extLst>
                  <a:ext uri="{FF2B5EF4-FFF2-40B4-BE49-F238E27FC236}">
                    <a16:creationId xmlns:a16="http://schemas.microsoft.com/office/drawing/2014/main" id="{53C3FFA3-79DE-441B-BE1C-B993E2FE9C1A}"/>
                  </a:ext>
                </a:extLst>
              </p:cNvPr>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1" name="Freeform 157">
                <a:extLst>
                  <a:ext uri="{FF2B5EF4-FFF2-40B4-BE49-F238E27FC236}">
                    <a16:creationId xmlns:a16="http://schemas.microsoft.com/office/drawing/2014/main" id="{3CE76D88-F885-4D8C-9139-91F2F9D5137F}"/>
                  </a:ext>
                </a:extLst>
              </p:cNvPr>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2" name="Freeform 158">
                <a:extLst>
                  <a:ext uri="{FF2B5EF4-FFF2-40B4-BE49-F238E27FC236}">
                    <a16:creationId xmlns:a16="http://schemas.microsoft.com/office/drawing/2014/main" id="{A092B4E0-10EA-4333-909A-969B8DF38804}"/>
                  </a:ext>
                </a:extLst>
              </p:cNvPr>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3" name="Freeform 159">
                <a:extLst>
                  <a:ext uri="{FF2B5EF4-FFF2-40B4-BE49-F238E27FC236}">
                    <a16:creationId xmlns:a16="http://schemas.microsoft.com/office/drawing/2014/main" id="{B50DC272-9D3E-4D65-8BF6-E3F0E086BCC4}"/>
                  </a:ext>
                </a:extLst>
              </p:cNvPr>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4" name="Freeform 160">
                <a:extLst>
                  <a:ext uri="{FF2B5EF4-FFF2-40B4-BE49-F238E27FC236}">
                    <a16:creationId xmlns:a16="http://schemas.microsoft.com/office/drawing/2014/main" id="{55A49884-2078-4C8E-8BDB-918CF997B720}"/>
                  </a:ext>
                </a:extLst>
              </p:cNvPr>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5" name="Freeform 161">
                <a:extLst>
                  <a:ext uri="{FF2B5EF4-FFF2-40B4-BE49-F238E27FC236}">
                    <a16:creationId xmlns:a16="http://schemas.microsoft.com/office/drawing/2014/main" id="{14E50274-BF04-4777-9A1D-AA909D13FE43}"/>
                  </a:ext>
                </a:extLst>
              </p:cNvPr>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6" name="Freeform 162">
                <a:extLst>
                  <a:ext uri="{FF2B5EF4-FFF2-40B4-BE49-F238E27FC236}">
                    <a16:creationId xmlns:a16="http://schemas.microsoft.com/office/drawing/2014/main" id="{25230242-C915-4E56-9027-C088B37B0EC7}"/>
                  </a:ext>
                </a:extLst>
              </p:cNvPr>
              <p:cNvSpPr>
                <a:spLocks/>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7" name="Freeform 163">
                <a:extLst>
                  <a:ext uri="{FF2B5EF4-FFF2-40B4-BE49-F238E27FC236}">
                    <a16:creationId xmlns:a16="http://schemas.microsoft.com/office/drawing/2014/main" id="{8C6A3030-A1C2-49A0-B2B2-4E55DFC77B1D}"/>
                  </a:ext>
                </a:extLst>
              </p:cNvPr>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8" name="Freeform 164">
                <a:extLst>
                  <a:ext uri="{FF2B5EF4-FFF2-40B4-BE49-F238E27FC236}">
                    <a16:creationId xmlns:a16="http://schemas.microsoft.com/office/drawing/2014/main" id="{749FB159-DC33-4A36-9E67-F58A50CF40CF}"/>
                  </a:ext>
                </a:extLst>
              </p:cNvPr>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9" name="Freeform 166">
                <a:extLst>
                  <a:ext uri="{FF2B5EF4-FFF2-40B4-BE49-F238E27FC236}">
                    <a16:creationId xmlns:a16="http://schemas.microsoft.com/office/drawing/2014/main" id="{BDC2D507-2E54-4F17-9529-F098CBEA32EA}"/>
                  </a:ext>
                </a:extLst>
              </p:cNvPr>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0" name="Freeform 167">
                <a:extLst>
                  <a:ext uri="{FF2B5EF4-FFF2-40B4-BE49-F238E27FC236}">
                    <a16:creationId xmlns:a16="http://schemas.microsoft.com/office/drawing/2014/main" id="{55E379F1-6F49-4C83-BF9D-DCBB4708D65E}"/>
                  </a:ext>
                </a:extLst>
              </p:cNvPr>
              <p:cNvSpPr>
                <a:spLocks/>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1" name="Freeform 168">
                <a:extLst>
                  <a:ext uri="{FF2B5EF4-FFF2-40B4-BE49-F238E27FC236}">
                    <a16:creationId xmlns:a16="http://schemas.microsoft.com/office/drawing/2014/main" id="{521A060B-6BEA-4E79-A6E9-830354307616}"/>
                  </a:ext>
                </a:extLst>
              </p:cNvPr>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2" name="Freeform 169">
                <a:extLst>
                  <a:ext uri="{FF2B5EF4-FFF2-40B4-BE49-F238E27FC236}">
                    <a16:creationId xmlns:a16="http://schemas.microsoft.com/office/drawing/2014/main" id="{4453E1AD-00EC-41BF-970C-12A2CFA479A8}"/>
                  </a:ext>
                </a:extLst>
              </p:cNvPr>
              <p:cNvSpPr>
                <a:spLocks/>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3" name="Freeform 171">
                <a:extLst>
                  <a:ext uri="{FF2B5EF4-FFF2-40B4-BE49-F238E27FC236}">
                    <a16:creationId xmlns:a16="http://schemas.microsoft.com/office/drawing/2014/main" id="{65ED091D-CEA8-402A-AFAA-6FDBAC928111}"/>
                  </a:ext>
                </a:extLst>
              </p:cNvPr>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4" name="Freeform 174">
                <a:extLst>
                  <a:ext uri="{FF2B5EF4-FFF2-40B4-BE49-F238E27FC236}">
                    <a16:creationId xmlns:a16="http://schemas.microsoft.com/office/drawing/2014/main" id="{776F4513-11E4-4522-96BE-E9A9913298C7}"/>
                  </a:ext>
                </a:extLst>
              </p:cNvPr>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5" name="Freeform 175">
                <a:extLst>
                  <a:ext uri="{FF2B5EF4-FFF2-40B4-BE49-F238E27FC236}">
                    <a16:creationId xmlns:a16="http://schemas.microsoft.com/office/drawing/2014/main" id="{5299A608-B885-4683-ADD0-A537025F68DF}"/>
                  </a:ext>
                </a:extLst>
              </p:cNvPr>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6" name="Freeform 177">
                <a:extLst>
                  <a:ext uri="{FF2B5EF4-FFF2-40B4-BE49-F238E27FC236}">
                    <a16:creationId xmlns:a16="http://schemas.microsoft.com/office/drawing/2014/main" id="{9909B071-F677-47D0-844B-3C839846E41A}"/>
                  </a:ext>
                </a:extLst>
              </p:cNvPr>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7" name="Freeform 178">
                <a:extLst>
                  <a:ext uri="{FF2B5EF4-FFF2-40B4-BE49-F238E27FC236}">
                    <a16:creationId xmlns:a16="http://schemas.microsoft.com/office/drawing/2014/main" id="{7C1972B5-1909-413C-89C3-FE4547AA90E1}"/>
                  </a:ext>
                </a:extLst>
              </p:cNvPr>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8" name="Freeform 179">
                <a:extLst>
                  <a:ext uri="{FF2B5EF4-FFF2-40B4-BE49-F238E27FC236}">
                    <a16:creationId xmlns:a16="http://schemas.microsoft.com/office/drawing/2014/main" id="{43F2428B-14CD-4380-B41E-CDF5D11FCFBE}"/>
                  </a:ext>
                </a:extLst>
              </p:cNvPr>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9" name="Freeform 185">
                <a:extLst>
                  <a:ext uri="{FF2B5EF4-FFF2-40B4-BE49-F238E27FC236}">
                    <a16:creationId xmlns:a16="http://schemas.microsoft.com/office/drawing/2014/main" id="{11BD06B6-0508-4A65-9087-FE5F7A5A4AE0}"/>
                  </a:ext>
                </a:extLst>
              </p:cNvPr>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0" name="Freeform 186">
                <a:extLst>
                  <a:ext uri="{FF2B5EF4-FFF2-40B4-BE49-F238E27FC236}">
                    <a16:creationId xmlns:a16="http://schemas.microsoft.com/office/drawing/2014/main" id="{4AA06A43-CF72-44AB-A251-CDF3B6C052FD}"/>
                  </a:ext>
                </a:extLst>
              </p:cNvPr>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1" name="Freeform 194">
                <a:extLst>
                  <a:ext uri="{FF2B5EF4-FFF2-40B4-BE49-F238E27FC236}">
                    <a16:creationId xmlns:a16="http://schemas.microsoft.com/office/drawing/2014/main" id="{9FB2EF99-A599-4CCF-9BD3-94CB0BE5FA91}"/>
                  </a:ext>
                </a:extLst>
              </p:cNvPr>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2" name="Freeform 196">
                <a:extLst>
                  <a:ext uri="{FF2B5EF4-FFF2-40B4-BE49-F238E27FC236}">
                    <a16:creationId xmlns:a16="http://schemas.microsoft.com/office/drawing/2014/main" id="{64FBBB91-1147-48AA-ADF7-4720CC2C3263}"/>
                  </a:ext>
                </a:extLst>
              </p:cNvPr>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3" name="Freeform 206">
                <a:extLst>
                  <a:ext uri="{FF2B5EF4-FFF2-40B4-BE49-F238E27FC236}">
                    <a16:creationId xmlns:a16="http://schemas.microsoft.com/office/drawing/2014/main" id="{0B317D7F-51B4-479C-A5EE-5CA3CB3A38EF}"/>
                  </a:ext>
                </a:extLst>
              </p:cNvPr>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4" name="Freeform 207">
                <a:extLst>
                  <a:ext uri="{FF2B5EF4-FFF2-40B4-BE49-F238E27FC236}">
                    <a16:creationId xmlns:a16="http://schemas.microsoft.com/office/drawing/2014/main" id="{5839C93B-2E65-4C24-A856-82991CA3CA66}"/>
                  </a:ext>
                </a:extLst>
              </p:cNvPr>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5" name="Freeform 208">
                <a:extLst>
                  <a:ext uri="{FF2B5EF4-FFF2-40B4-BE49-F238E27FC236}">
                    <a16:creationId xmlns:a16="http://schemas.microsoft.com/office/drawing/2014/main" id="{F58FC326-F63A-4BBC-B87C-F7DDD474D278}"/>
                  </a:ext>
                </a:extLst>
              </p:cNvPr>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6" name="Freeform 209">
                <a:extLst>
                  <a:ext uri="{FF2B5EF4-FFF2-40B4-BE49-F238E27FC236}">
                    <a16:creationId xmlns:a16="http://schemas.microsoft.com/office/drawing/2014/main" id="{81187B44-A1FC-45C1-AAB0-9E7BC7285F30}"/>
                  </a:ext>
                </a:extLst>
              </p:cNvPr>
              <p:cNvSpPr>
                <a:spLocks/>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7" name="Freeform 210">
                <a:extLst>
                  <a:ext uri="{FF2B5EF4-FFF2-40B4-BE49-F238E27FC236}">
                    <a16:creationId xmlns:a16="http://schemas.microsoft.com/office/drawing/2014/main" id="{6E8A319C-4B96-407D-B985-13499954AE7F}"/>
                  </a:ext>
                </a:extLst>
              </p:cNvPr>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8" name="Freeform 211">
                <a:extLst>
                  <a:ext uri="{FF2B5EF4-FFF2-40B4-BE49-F238E27FC236}">
                    <a16:creationId xmlns:a16="http://schemas.microsoft.com/office/drawing/2014/main" id="{4DC0A8B0-AD26-45FC-AC8E-E62B2408A6E5}"/>
                  </a:ext>
                </a:extLst>
              </p:cNvPr>
              <p:cNvSpPr>
                <a:spLocks/>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9" name="Freeform 212">
                <a:extLst>
                  <a:ext uri="{FF2B5EF4-FFF2-40B4-BE49-F238E27FC236}">
                    <a16:creationId xmlns:a16="http://schemas.microsoft.com/office/drawing/2014/main" id="{AD835F7B-E18D-4AF8-A434-E3B507705E31}"/>
                  </a:ext>
                </a:extLst>
              </p:cNvPr>
              <p:cNvSpPr>
                <a:spLocks/>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0" name="Freeform 213">
                <a:extLst>
                  <a:ext uri="{FF2B5EF4-FFF2-40B4-BE49-F238E27FC236}">
                    <a16:creationId xmlns:a16="http://schemas.microsoft.com/office/drawing/2014/main" id="{E000FF34-A81B-4B78-AA92-C37F422B39B8}"/>
                  </a:ext>
                </a:extLst>
              </p:cNvPr>
              <p:cNvSpPr>
                <a:spLocks/>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1" name="Freeform 214">
                <a:extLst>
                  <a:ext uri="{FF2B5EF4-FFF2-40B4-BE49-F238E27FC236}">
                    <a16:creationId xmlns:a16="http://schemas.microsoft.com/office/drawing/2014/main" id="{904A0621-0B75-4359-8757-2CB6E6AD0D98}"/>
                  </a:ext>
                </a:extLst>
              </p:cNvPr>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2" name="Freeform 215">
                <a:extLst>
                  <a:ext uri="{FF2B5EF4-FFF2-40B4-BE49-F238E27FC236}">
                    <a16:creationId xmlns:a16="http://schemas.microsoft.com/office/drawing/2014/main" id="{ABE2D88D-C281-42C9-940B-EFC967481AE1}"/>
                  </a:ext>
                </a:extLst>
              </p:cNvPr>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3" name="Freeform 216">
                <a:extLst>
                  <a:ext uri="{FF2B5EF4-FFF2-40B4-BE49-F238E27FC236}">
                    <a16:creationId xmlns:a16="http://schemas.microsoft.com/office/drawing/2014/main" id="{465C8AD9-06CC-48A2-872F-D74F12AED89A}"/>
                  </a:ext>
                </a:extLst>
              </p:cNvPr>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4" name="Freeform 217">
                <a:extLst>
                  <a:ext uri="{FF2B5EF4-FFF2-40B4-BE49-F238E27FC236}">
                    <a16:creationId xmlns:a16="http://schemas.microsoft.com/office/drawing/2014/main" id="{FA66DFBB-DF47-4A55-8673-B9C0F6D0E0DC}"/>
                  </a:ext>
                </a:extLst>
              </p:cNvPr>
              <p:cNvSpPr>
                <a:spLocks/>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5" name="Freeform 218">
                <a:extLst>
                  <a:ext uri="{FF2B5EF4-FFF2-40B4-BE49-F238E27FC236}">
                    <a16:creationId xmlns:a16="http://schemas.microsoft.com/office/drawing/2014/main" id="{A9CFDCEA-67EF-40E4-BAEA-4DDCB92BFCB7}"/>
                  </a:ext>
                </a:extLst>
              </p:cNvPr>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6" name="Freeform 219">
                <a:extLst>
                  <a:ext uri="{FF2B5EF4-FFF2-40B4-BE49-F238E27FC236}">
                    <a16:creationId xmlns:a16="http://schemas.microsoft.com/office/drawing/2014/main" id="{D78D0E6D-D7EB-4B2B-B786-49923F5F7340}"/>
                  </a:ext>
                </a:extLst>
              </p:cNvPr>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7" name="Freeform 227">
                <a:extLst>
                  <a:ext uri="{FF2B5EF4-FFF2-40B4-BE49-F238E27FC236}">
                    <a16:creationId xmlns:a16="http://schemas.microsoft.com/office/drawing/2014/main" id="{FEF58EAE-21A9-41AD-9975-2F96D3E9F1E7}"/>
                  </a:ext>
                </a:extLst>
              </p:cNvPr>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8" name="Freeform 229">
                <a:extLst>
                  <a:ext uri="{FF2B5EF4-FFF2-40B4-BE49-F238E27FC236}">
                    <a16:creationId xmlns:a16="http://schemas.microsoft.com/office/drawing/2014/main" id="{626D9046-15E1-4470-B025-728E5A4570D7}"/>
                  </a:ext>
                </a:extLst>
              </p:cNvPr>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grpSp>
      </p:grpSp>
      <p:sp>
        <p:nvSpPr>
          <p:cNvPr id="2" name="日期占位符 1">
            <a:extLst>
              <a:ext uri="{FF2B5EF4-FFF2-40B4-BE49-F238E27FC236}">
                <a16:creationId xmlns:a16="http://schemas.microsoft.com/office/drawing/2014/main" id="{F97A9262-E455-43AB-A324-42871E9C82FB}"/>
              </a:ext>
            </a:extLst>
          </p:cNvPr>
          <p:cNvSpPr>
            <a:spLocks noGrp="1"/>
          </p:cNvSpPr>
          <p:nvPr>
            <p:ph type="dt" sz="half" idx="10"/>
          </p:nvPr>
        </p:nvSpPr>
        <p:spPr/>
        <p:txBody>
          <a:bodyPr/>
          <a:lstStyle/>
          <a:p>
            <a:fld id="{6489D9C7-5DC6-4263-87FF-7C99F6FB63C3}" type="datetime1">
              <a:rPr lang="zh-CN" altLang="en-US" smtClean="0"/>
              <a:pPr/>
              <a:t>2024/2/21</a:t>
            </a:fld>
            <a:endParaRPr lang="zh-CN" altLang="en-US"/>
          </a:p>
        </p:txBody>
      </p:sp>
      <p:sp>
        <p:nvSpPr>
          <p:cNvPr id="3" name="页脚占位符 2">
            <a:extLst>
              <a:ext uri="{FF2B5EF4-FFF2-40B4-BE49-F238E27FC236}">
                <a16:creationId xmlns:a16="http://schemas.microsoft.com/office/drawing/2014/main" id="{523A59A3-249E-4ABA-968C-E517B774DD2C}"/>
              </a:ext>
            </a:extLst>
          </p:cNvPr>
          <p:cNvSpPr>
            <a:spLocks noGrp="1"/>
          </p:cNvSpPr>
          <p:nvPr>
            <p:ph type="ftr" sz="quarter" idx="11"/>
          </p:nvPr>
        </p:nvSpPr>
        <p:spPr/>
        <p:txBody>
          <a:bodyPr/>
          <a:lstStyle/>
          <a:p>
            <a:r>
              <a:rPr lang="en-US" altLang="zh-CN"/>
              <a:t>www.islide.cc</a:t>
            </a:r>
            <a:endParaRPr lang="zh-CN" altLang="en-US" dirty="0"/>
          </a:p>
        </p:txBody>
      </p:sp>
      <p:sp>
        <p:nvSpPr>
          <p:cNvPr id="163" name="灯片编号占位符 162">
            <a:extLst>
              <a:ext uri="{FF2B5EF4-FFF2-40B4-BE49-F238E27FC236}">
                <a16:creationId xmlns:a16="http://schemas.microsoft.com/office/drawing/2014/main" id="{EDD15005-F033-4DEF-AF78-E12C8CA07FF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71645C-6160-4DE1-8518-35A8BE4D84C9}"/>
              </a:ext>
            </a:extLst>
          </p:cNvPr>
          <p:cNvSpPr>
            <a:spLocks noGrp="1"/>
          </p:cNvSpPr>
          <p:nvPr>
            <p:ph type="dt" sz="half" idx="10"/>
          </p:nvPr>
        </p:nvSpPr>
        <p:spPr/>
        <p:txBody>
          <a:bodyPr/>
          <a:lstStyle/>
          <a:p>
            <a:fld id="{6489D9C7-5DC6-4263-87FF-7C99F6FB63C3}" type="datetime1">
              <a:rPr lang="zh-CN" altLang="en-US" smtClean="0"/>
              <a:pPr/>
              <a:t>2024/2/21</a:t>
            </a:fld>
            <a:endParaRPr lang="zh-CN" altLang="en-US"/>
          </a:p>
        </p:txBody>
      </p:sp>
      <p:sp>
        <p:nvSpPr>
          <p:cNvPr id="5" name="页脚占位符 4">
            <a:extLst>
              <a:ext uri="{FF2B5EF4-FFF2-40B4-BE49-F238E27FC236}">
                <a16:creationId xmlns:a16="http://schemas.microsoft.com/office/drawing/2014/main" id="{4EDFFD28-10ED-4627-A59B-F00468D42F23}"/>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BC5B8F62-CDE4-4144-A202-4E33D4C1053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AC49FF-65BA-4DF0-B430-90E02803401D}"/>
              </a:ext>
            </a:extLst>
          </p:cNvPr>
          <p:cNvSpPr>
            <a:spLocks noGrp="1"/>
          </p:cNvSpPr>
          <p:nvPr>
            <p:ph type="dt" sz="half" idx="10"/>
          </p:nvPr>
        </p:nvSpPr>
        <p:spPr/>
        <p:txBody>
          <a:bodyPr/>
          <a:lstStyle/>
          <a:p>
            <a:fld id="{6489D9C7-5DC6-4263-87FF-7C99F6FB63C3}" type="datetime1">
              <a:rPr lang="zh-CN" altLang="en-US" smtClean="0"/>
              <a:pPr/>
              <a:t>2024/2/21</a:t>
            </a:fld>
            <a:endParaRPr lang="zh-CN" altLang="en-US"/>
          </a:p>
        </p:txBody>
      </p:sp>
      <p:sp>
        <p:nvSpPr>
          <p:cNvPr id="4" name="页脚占位符 3">
            <a:extLst>
              <a:ext uri="{FF2B5EF4-FFF2-40B4-BE49-F238E27FC236}">
                <a16:creationId xmlns:a16="http://schemas.microsoft.com/office/drawing/2014/main" id="{BE398920-C3BC-4F14-A535-AB03B9DEF87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A960801-9168-4DEE-AB4A-E37861D70BF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圆角矩形标注 1">
            <a:extLst>
              <a:ext uri="{FF2B5EF4-FFF2-40B4-BE49-F238E27FC236}">
                <a16:creationId xmlns:a16="http://schemas.microsoft.com/office/drawing/2014/main" id="{7E55B021-D50D-49E7-A3B9-58560D0168F4}"/>
              </a:ext>
            </a:extLst>
          </p:cNvPr>
          <p:cNvSpPr/>
          <p:nvPr userDrawn="1"/>
        </p:nvSpPr>
        <p:spPr>
          <a:xfrm>
            <a:off x="2229677" y="2498380"/>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标题 1"/>
          <p:cNvSpPr>
            <a:spLocks noGrp="1"/>
          </p:cNvSpPr>
          <p:nvPr userDrawn="1">
            <p:ph type="ctrTitle" hasCustomPrompt="1"/>
          </p:nvPr>
        </p:nvSpPr>
        <p:spPr>
          <a:xfrm>
            <a:off x="2450598" y="2498380"/>
            <a:ext cx="5426076" cy="145389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2450598" y="4493745"/>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2450598" y="4804616"/>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6" name="圆角矩形标注 4">
            <a:extLst>
              <a:ext uri="{FF2B5EF4-FFF2-40B4-BE49-F238E27FC236}">
                <a16:creationId xmlns:a16="http://schemas.microsoft.com/office/drawing/2014/main" id="{88CF1C66-5927-4374-8235-33EE2EE03834}"/>
              </a:ext>
            </a:extLst>
          </p:cNvPr>
          <p:cNvSpPr/>
          <p:nvPr userDrawn="1"/>
        </p:nvSpPr>
        <p:spPr>
          <a:xfrm>
            <a:off x="7201662" y="1844712"/>
            <a:ext cx="2624329" cy="951260"/>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2024/2/21</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22BA07C3-F625-4BEC-A680-7DC9AF8698F4}"/>
              </a:ext>
            </a:extLst>
          </p:cNvPr>
          <p:cNvSpPr txBox="1">
            <a:spLocks/>
          </p:cNvSpPr>
          <p:nvPr/>
        </p:nvSpPr>
        <p:spPr>
          <a:xfrm>
            <a:off x="664914" y="5906278"/>
            <a:ext cx="11108729" cy="662815"/>
          </a:xfrm>
          <a:prstGeom prst="rect">
            <a:avLst/>
          </a:prstGeom>
          <a:noFill/>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mn-MN" altLang="zh-CN" sz="1600" i="1" dirty="0">
                <a:latin typeface="Segoe UI" panose="020B0502040204020203" pitchFamily="34" charset="0"/>
                <a:cs typeface="Segoe UI" panose="020B0502040204020203" pitchFamily="34" charset="0"/>
              </a:rPr>
              <a:t>Доктор </a:t>
            </a:r>
            <a:r>
              <a:rPr lang="en-US" altLang="zh-CN" sz="1600" i="1" dirty="0">
                <a:latin typeface="Segoe UI" panose="020B0502040204020203" pitchFamily="34" charset="0"/>
                <a:cs typeface="Segoe UI" panose="020B0502040204020203" pitchFamily="34" charset="0"/>
              </a:rPr>
              <a:t>(</a:t>
            </a:r>
            <a:r>
              <a:rPr lang="en-US" altLang="zh-CN" sz="1600" i="1" dirty="0" err="1">
                <a:latin typeface="Segoe UI" panose="020B0502040204020203" pitchFamily="34" charset="0"/>
                <a:cs typeface="Segoe UI" panose="020B0502040204020203" pitchFamily="34" charset="0"/>
              </a:rPr>
              <a:t>Ph.D</a:t>
            </a:r>
            <a:r>
              <a:rPr lang="en-US" altLang="zh-CN" sz="1600" i="1" dirty="0">
                <a:latin typeface="Segoe UI" panose="020B0502040204020203" pitchFamily="34" charset="0"/>
                <a:cs typeface="Segoe UI" panose="020B0502040204020203" pitchFamily="34" charset="0"/>
              </a:rPr>
              <a:t>)</a:t>
            </a:r>
            <a:r>
              <a:rPr lang="mn-MN" altLang="zh-CN" sz="1600" i="1" dirty="0">
                <a:latin typeface="Segoe UI" panose="020B0502040204020203" pitchFamily="34" charset="0"/>
                <a:cs typeface="Segoe UI" panose="020B0502040204020203" pitchFamily="34" charset="0"/>
              </a:rPr>
              <a:t> </a:t>
            </a:r>
            <a:r>
              <a:rPr lang="mn-MN" altLang="zh-CN" sz="1600" b="1" i="1" dirty="0">
                <a:latin typeface="Segoe UI" panose="020B0502040204020203" pitchFamily="34" charset="0"/>
                <a:cs typeface="Segoe UI" panose="020B0502040204020203" pitchFamily="34" charset="0"/>
              </a:rPr>
              <a:t>Ганбаатарын ГАНБАТ</a:t>
            </a:r>
          </a:p>
          <a:p>
            <a:pPr marL="0" indent="0" algn="r">
              <a:buNone/>
            </a:pPr>
            <a:r>
              <a:rPr lang="mn-MN" altLang="zh-CN" sz="1600" dirty="0">
                <a:latin typeface="Segoe UI Light" panose="020B0502040204020203" pitchFamily="34" charset="0"/>
                <a:cs typeface="Segoe UI Light" panose="020B0502040204020203" pitchFamily="34" charset="0"/>
              </a:rPr>
              <a:t>2023-2024 Хавар</a:t>
            </a:r>
          </a:p>
        </p:txBody>
      </p:sp>
      <p:sp>
        <p:nvSpPr>
          <p:cNvPr id="5" name="标题 3">
            <a:extLst>
              <a:ext uri="{FF2B5EF4-FFF2-40B4-BE49-F238E27FC236}">
                <a16:creationId xmlns:a16="http://schemas.microsoft.com/office/drawing/2014/main" id="{B7E6B105-7202-40A6-8C40-B5387499DBB8}"/>
              </a:ext>
            </a:extLst>
          </p:cNvPr>
          <p:cNvSpPr txBox="1">
            <a:spLocks/>
          </p:cNvSpPr>
          <p:nvPr/>
        </p:nvSpPr>
        <p:spPr>
          <a:xfrm>
            <a:off x="358606" y="3321557"/>
            <a:ext cx="11690381" cy="479743"/>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Нэр ба Орчин</a:t>
            </a:r>
            <a:endParaRPr lang="en-US" altLang="zh-CN" sz="2700" dirty="0">
              <a:solidFill>
                <a:schemeClr val="accent5">
                  <a:lumMod val="50000"/>
                </a:schemeClr>
              </a:solidFill>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F7982EFC-EC98-4832-B046-4A34EACB1B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607" y="300629"/>
            <a:ext cx="306307" cy="561332"/>
          </a:xfrm>
          <a:prstGeom prst="rect">
            <a:avLst/>
          </a:prstGeom>
        </p:spPr>
      </p:pic>
      <p:sp>
        <p:nvSpPr>
          <p:cNvPr id="19" name="Rectangle 18">
            <a:extLst>
              <a:ext uri="{FF2B5EF4-FFF2-40B4-BE49-F238E27FC236}">
                <a16:creationId xmlns:a16="http://schemas.microsoft.com/office/drawing/2014/main" id="{172CC3C3-75F2-4DDE-A3B0-F1AE4BD2E66E}"/>
              </a:ext>
            </a:extLst>
          </p:cNvPr>
          <p:cNvSpPr/>
          <p:nvPr/>
        </p:nvSpPr>
        <p:spPr>
          <a:xfrm>
            <a:off x="664914" y="28890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
        <p:nvSpPr>
          <p:cNvPr id="20" name="Rectangle 19">
            <a:extLst>
              <a:ext uri="{FF2B5EF4-FFF2-40B4-BE49-F238E27FC236}">
                <a16:creationId xmlns:a16="http://schemas.microsoft.com/office/drawing/2014/main" id="{1C25CDC6-0F07-4385-AC99-B71B4F11273E}"/>
              </a:ext>
            </a:extLst>
          </p:cNvPr>
          <p:cNvSpPr/>
          <p:nvPr/>
        </p:nvSpPr>
        <p:spPr>
          <a:xfrm>
            <a:off x="457199" y="3831718"/>
            <a:ext cx="11316443" cy="369332"/>
          </a:xfrm>
          <a:prstGeom prst="rect">
            <a:avLst/>
          </a:prstGeom>
        </p:spPr>
        <p:txBody>
          <a:bodyPr wrap="square">
            <a:spAutoFit/>
          </a:bodyPr>
          <a:lstStyle/>
          <a:p>
            <a:pPr algn="ctr"/>
            <a:r>
              <a:rPr lang="mn-MN" altLang="zh-CN" i="1" dirty="0">
                <a:latin typeface="Segoe UI" panose="020B0502040204020203" pitchFamily="34" charset="0"/>
                <a:cs typeface="Segoe UI" panose="020B0502040204020203" pitchFamily="34" charset="0"/>
              </a:rPr>
              <a:t>Лекц </a:t>
            </a:r>
            <a:r>
              <a:rPr lang="en-US" altLang="zh-CN" i="1" dirty="0">
                <a:latin typeface="Segoe UI" panose="020B0502040204020203" pitchFamily="34" charset="0"/>
                <a:cs typeface="Segoe UI" panose="020B0502040204020203" pitchFamily="34" charset="0"/>
              </a:rPr>
              <a:t>4</a:t>
            </a:r>
            <a:endParaRPr lang="mn-MN" altLang="zh-CN"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6E22935-CD11-464D-AA71-4BA3D739927D}"/>
              </a:ext>
            </a:extLst>
          </p:cNvPr>
          <p:cNvSpPr/>
          <p:nvPr/>
        </p:nvSpPr>
        <p:spPr>
          <a:xfrm>
            <a:off x="358606" y="2843412"/>
            <a:ext cx="11690381" cy="369332"/>
          </a:xfrm>
          <a:prstGeom prst="rect">
            <a:avLst/>
          </a:prstGeom>
        </p:spPr>
        <p:txBody>
          <a:bodyPr wrap="square">
            <a:spAutoFit/>
          </a:bodyPr>
          <a:lstStyle/>
          <a:p>
            <a:pPr algn="ctr"/>
            <a:r>
              <a:rPr lang="en-US" altLang="zh-CN" i="1" dirty="0">
                <a:latin typeface="Segoe UI" panose="020B0502040204020203" pitchFamily="34" charset="0"/>
                <a:cs typeface="Segoe UI" panose="020B0502040204020203" pitchFamily="34" charset="0"/>
              </a:rPr>
              <a:t>F.CSM1</a:t>
            </a:r>
            <a:r>
              <a:rPr lang="mn-MN" altLang="zh-CN" i="1" dirty="0">
                <a:latin typeface="Segoe UI" panose="020B0502040204020203" pitchFamily="34" charset="0"/>
                <a:cs typeface="Segoe UI" panose="020B0502040204020203" pitchFamily="34" charset="0"/>
              </a:rPr>
              <a:t>0</a:t>
            </a:r>
            <a:r>
              <a:rPr lang="en-US" altLang="zh-CN" i="1" dirty="0">
                <a:latin typeface="Segoe UI" panose="020B0502040204020203" pitchFamily="34" charset="0"/>
                <a:cs typeface="Segoe UI" panose="020B0502040204020203" pitchFamily="34" charset="0"/>
              </a:rPr>
              <a:t>1 </a:t>
            </a:r>
            <a:r>
              <a:rPr lang="mn-MN" altLang="zh-CN" i="1" dirty="0">
                <a:latin typeface="Segoe UI" panose="020B0502040204020203" pitchFamily="34" charset="0"/>
                <a:cs typeface="Segoe UI" panose="020B0502040204020203" pitchFamily="34" charset="0"/>
              </a:rPr>
              <a:t>Программчлалын үндсэн аргууд</a:t>
            </a:r>
            <a:endParaRPr lang="mn-MN" altLang="zh-C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2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6" y="1874588"/>
            <a:ext cx="10850567" cy="4832092"/>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mn-MN" sz="2400" b="1" i="1" dirty="0">
                <a:effectLst/>
                <a:latin typeface="Segoe UI" panose="020B0502040204020203" pitchFamily="34" charset="0"/>
                <a:ea typeface="Calibri" panose="020F0502020204030204" pitchFamily="34" charset="0"/>
                <a:cs typeface="Segoe UI" panose="020B0502040204020203" pitchFamily="34" charset="0"/>
              </a:rPr>
              <a:t>Ил зарлалт </a:t>
            </a:r>
            <a:r>
              <a:rPr lang="en-US" sz="2400" b="1" i="1" dirty="0">
                <a:effectLst/>
                <a:latin typeface="Segoe UI" panose="020B0502040204020203" pitchFamily="34" charset="0"/>
                <a:ea typeface="Calibri" panose="020F0502020204030204" pitchFamily="34" charset="0"/>
                <a:cs typeface="Segoe UI" panose="020B0502040204020203" pitchFamily="34" charset="0"/>
              </a:rPr>
              <a:t>(Explicit declaration)</a:t>
            </a:r>
            <a:r>
              <a:rPr lang="mn-MN" sz="2400" dirty="0">
                <a:effectLst/>
                <a:latin typeface="Segoe UI" panose="020B0502040204020203" pitchFamily="34" charset="0"/>
                <a:ea typeface="Calibri" panose="020F0502020204030204" pitchFamily="34" charset="0"/>
                <a:cs typeface="Segoe UI" panose="020B0502040204020203" pitchFamily="34" charset="0"/>
              </a:rPr>
              <a:t> </a:t>
            </a:r>
          </a:p>
          <a:p>
            <a:pPr marL="800100" lvl="1" indent="-342900" algn="just">
              <a:spcBef>
                <a:spcPts val="6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Хувьсагчийн төрлийг зарлахад хэрэглэгддэг програмын </a:t>
            </a:r>
            <a:r>
              <a:rPr lang="mn-MN" sz="2400" dirty="0">
                <a:latin typeface="Segoe UI" panose="020B0502040204020203" pitchFamily="34" charset="0"/>
                <a:ea typeface="Calibri" panose="020F0502020204030204" pitchFamily="34" charset="0"/>
                <a:cs typeface="Segoe UI" panose="020B0502040204020203" pitchFamily="34" charset="0"/>
              </a:rPr>
              <a:t>бичлэг</a:t>
            </a:r>
          </a:p>
          <a:p>
            <a:pPr marL="800100" lvl="1" indent="-342900" algn="just">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Дээд түвшний хэл нь ерөнхийдөө ил зарлалттай</a:t>
            </a:r>
          </a:p>
          <a:p>
            <a:pPr marL="800100" lvl="1" indent="-342900" algn="just">
              <a:spcBef>
                <a:spcPts val="600"/>
              </a:spcBef>
              <a:buFont typeface="Arial" panose="020B0604020202020204" pitchFamily="34" charset="0"/>
              <a:buChar char="•"/>
            </a:pP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r>
              <a:rPr lang="mn-MN" sz="2400" b="1" i="1" dirty="0">
                <a:effectLst/>
                <a:latin typeface="Segoe UI" panose="020B0502040204020203" pitchFamily="34" charset="0"/>
                <a:ea typeface="Calibri" panose="020F0502020204030204" pitchFamily="34" charset="0"/>
                <a:cs typeface="Segoe UI" panose="020B0502040204020203" pitchFamily="34" charset="0"/>
              </a:rPr>
              <a:t>Далд зарлалт</a:t>
            </a:r>
            <a:r>
              <a:rPr lang="en-US" sz="2400" b="1" i="1" dirty="0">
                <a:effectLst/>
                <a:latin typeface="Segoe UI" panose="020B0502040204020203" pitchFamily="34" charset="0"/>
                <a:ea typeface="Calibri" panose="020F0502020204030204" pitchFamily="34" charset="0"/>
                <a:cs typeface="Segoe UI" panose="020B0502040204020203" pitchFamily="34" charset="0"/>
              </a:rPr>
              <a:t> (Implicit declaration)</a:t>
            </a:r>
            <a:r>
              <a:rPr lang="mn-MN" sz="2400" i="1" dirty="0">
                <a:effectLst/>
                <a:latin typeface="Segoe UI" panose="020B0502040204020203" pitchFamily="34" charset="0"/>
                <a:ea typeface="Calibri" panose="020F0502020204030204" pitchFamily="34" charset="0"/>
                <a:cs typeface="Segoe UI" panose="020B0502040204020203" pitchFamily="34" charset="0"/>
              </a:rPr>
              <a:t> </a:t>
            </a: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Нэрийг анх ашиглагдах үед орчинд холбодог.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Нэрийг анх хэрэглсэн контекстоос объектын төрлийг гаргаж авдаг (эсвэл заримдаа нэрний синтакс бичиглэлээс). Жнь </a:t>
            </a:r>
            <a:r>
              <a:rPr lang="en-US" sz="2200" dirty="0">
                <a:effectLst/>
                <a:latin typeface="Bahnschrift" panose="020B0502040204020203" pitchFamily="34" charset="0"/>
                <a:ea typeface="Calibri" panose="020F0502020204030204" pitchFamily="34" charset="0"/>
                <a:cs typeface="Segoe UI" panose="020B0502040204020203" pitchFamily="34" charset="0"/>
              </a:rPr>
              <a:t>var a = 4;</a:t>
            </a:r>
            <a:endParaRPr lang="mn-MN" sz="2200" dirty="0">
              <a:effectLst/>
              <a:latin typeface="Bahnschrift" panose="020B0502040204020203" pitchFamily="34" charset="0"/>
              <a:ea typeface="Calibri" panose="020F0502020204030204"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158254" y="444279"/>
            <a:ext cx="93622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Зарлалт </a:t>
            </a:r>
            <a:r>
              <a:rPr lang="en-US" b="0" dirty="0">
                <a:solidFill>
                  <a:schemeClr val="accent3">
                    <a:lumMod val="50000"/>
                  </a:schemeClr>
                </a:solidFill>
                <a:latin typeface="Segoe UI" panose="020B0502040204020203" pitchFamily="34" charset="0"/>
                <a:cs typeface="Segoe UI" panose="020B0502040204020203" pitchFamily="34" charset="0"/>
              </a:rPr>
              <a:t>(Declaration)</a:t>
            </a: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67071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141944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ОРЧИН</a:t>
            </a:r>
          </a:p>
        </p:txBody>
      </p:sp>
      <p:sp>
        <p:nvSpPr>
          <p:cNvPr id="10" name="ïṩḻïďè">
            <a:extLst>
              <a:ext uri="{FF2B5EF4-FFF2-40B4-BE49-F238E27FC236}">
                <a16:creationId xmlns:a16="http://schemas.microsoft.com/office/drawing/2014/main" id="{6C2D594C-221E-4AD3-A90F-7CC33854455A}"/>
              </a:ext>
            </a:extLst>
          </p:cNvPr>
          <p:cNvSpPr/>
          <p:nvPr/>
        </p:nvSpPr>
        <p:spPr bwMode="auto">
          <a:xfrm>
            <a:off x="669916" y="1129413"/>
            <a:ext cx="10850567" cy="745108"/>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b="1" i="1" dirty="0">
                <a:latin typeface="Segoe UI" panose="020B0502040204020203" pitchFamily="34" charset="0"/>
                <a:cs typeface="Segoe UI" panose="020B0502040204020203" pitchFamily="34" charset="0"/>
              </a:rPr>
              <a:t>Зарлалт</a:t>
            </a:r>
            <a:r>
              <a:rPr lang="mn-MN" sz="2400" i="1" dirty="0">
                <a:latin typeface="Segoe UI" panose="020B0502040204020203" pitchFamily="34" charset="0"/>
                <a:cs typeface="Segoe UI" panose="020B0502040204020203" pitchFamily="34" charset="0"/>
              </a:rPr>
              <a:t> нь тухайн орчинд холболтыг нэвтрүүлэх байгуулагч юм.</a:t>
            </a:r>
            <a:endParaRPr lang="mn-MN" sz="2400" b="1" i="1" dirty="0">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6D804568-9FA6-4759-8CE1-1AB99FCE4E80}"/>
              </a:ext>
            </a:extLst>
          </p:cNvPr>
          <p:cNvPicPr/>
          <p:nvPr/>
        </p:nvPicPr>
        <p:blipFill>
          <a:blip r:embed="rId3"/>
          <a:stretch>
            <a:fillRect/>
          </a:stretch>
        </p:blipFill>
        <p:spPr>
          <a:xfrm>
            <a:off x="1862481" y="3341181"/>
            <a:ext cx="2405903" cy="1568697"/>
          </a:xfrm>
          <a:prstGeom prst="rect">
            <a:avLst/>
          </a:prstGeom>
        </p:spPr>
      </p:pic>
      <p:sp>
        <p:nvSpPr>
          <p:cNvPr id="13" name="TextBox 12">
            <a:extLst>
              <a:ext uri="{FF2B5EF4-FFF2-40B4-BE49-F238E27FC236}">
                <a16:creationId xmlns:a16="http://schemas.microsoft.com/office/drawing/2014/main" id="{B309E9E7-9DF4-4DD0-AFFE-DADF5589EB16}"/>
              </a:ext>
            </a:extLst>
          </p:cNvPr>
          <p:cNvSpPr txBox="1"/>
          <p:nvPr/>
        </p:nvSpPr>
        <p:spPr>
          <a:xfrm>
            <a:off x="4494487" y="3239967"/>
            <a:ext cx="6742743" cy="1692771"/>
          </a:xfrm>
          <a:prstGeom prst="rect">
            <a:avLst/>
          </a:prstGeom>
          <a:noFill/>
        </p:spPr>
        <p:txBody>
          <a:bodyPr wrap="square">
            <a:spAutoFit/>
          </a:bodyPr>
          <a:lstStyle/>
          <a:p>
            <a:pPr algn="just" eaLnBrk="1" hangingPunct="1"/>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en-US" sz="2200" i="1" dirty="0" err="1">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хувьсагч</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ийн</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en-US" sz="2200" i="1" dirty="0" err="1">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зарлал</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т</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endPar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endParaRPr>
          </a:p>
          <a:p>
            <a:pPr algn="just" eaLnBrk="1" hangingPunct="1"/>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f </a:t>
            </a:r>
            <a:r>
              <a:rPr lang="en-US" sz="2200" i="1" dirty="0" err="1">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нэртэй</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en-US" sz="2200" i="1" dirty="0" err="1">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функц</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ийн зарлалт</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endPar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eaLnBrk="1" hangingPunct="1">
              <a:buFont typeface="Arial" panose="020B0604020202020204" pitchFamily="34" charset="0"/>
              <a:buChar char="•"/>
            </a:pPr>
            <a:endParaRPr lang="mn-MN" sz="16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eaLnBrk="1" hangingPunct="1">
              <a:buFont typeface="Arial" panose="020B0604020202020204" pitchFamily="34" charset="0"/>
              <a:buChar char="•"/>
            </a:pPr>
            <a:endPar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endParaRPr>
          </a:p>
          <a:p>
            <a:pPr algn="just" eaLnBrk="1" hangingPunct="1"/>
            <a:r>
              <a:rPr lang="en-US" sz="22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 </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int </a:t>
            </a:r>
            <a:r>
              <a:rPr lang="en-US" sz="2200" i="1" dirty="0" err="1">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төрөл</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д</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дүйцэх </a:t>
            </a:r>
            <a:r>
              <a:rPr lang="en-US" sz="2200" i="1" dirty="0" err="1">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шинэ</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en-US" sz="2200" i="1" dirty="0" err="1">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төр</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ө</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л</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T</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a:t>
            </a:r>
            <a:r>
              <a:rPr lang="en-US" sz="2200" i="1" dirty="0" err="1">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ийн</a:t>
            </a:r>
            <a:r>
              <a:rPr lang="en-US"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en-US" sz="2200" i="1" dirty="0" err="1">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зарлал</a:t>
            </a:r>
            <a:r>
              <a:rPr lang="mn-MN" sz="2200" i="1"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т</a:t>
            </a:r>
            <a:endParaRPr lang="en-US" altLang="en-US" sz="2200" i="1" dirty="0">
              <a:solidFill>
                <a:schemeClr val="accent3">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4246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70715" y="1154498"/>
            <a:ext cx="9147655" cy="3447098"/>
          </a:xfrm>
          <a:prstGeom prst="rect">
            <a:avLst/>
          </a:prstGeom>
          <a:noFill/>
        </p:spPr>
        <p:txBody>
          <a:bodyPr wrap="square">
            <a:spAutoFit/>
          </a:bodyPr>
          <a:lstStyle/>
          <a:p>
            <a:pPr marL="342900" indent="-342900">
              <a:spcBef>
                <a:spcPts val="1200"/>
              </a:spcBef>
              <a:buFont typeface="Arial" panose="020B0604020202020204" pitchFamily="34" charset="0"/>
              <a:buChar char="•"/>
            </a:pPr>
            <a:r>
              <a:rPr lang="en-US" sz="2400" b="1" i="1" dirty="0">
                <a:latin typeface="Segoe UI" panose="020B0502040204020203" pitchFamily="34" charset="0"/>
                <a:ea typeface="Calibri" panose="020F0502020204030204" pitchFamily="34" charset="0"/>
                <a:cs typeface="Segoe UI" panose="020B0502040204020203" pitchFamily="34" charset="0"/>
              </a:rPr>
              <a:t>Aliasing</a:t>
            </a:r>
            <a:r>
              <a:rPr lang="mn-MN" sz="2400" b="1" i="1" dirty="0">
                <a:latin typeface="Segoe UI" panose="020B0502040204020203" pitchFamily="34" charset="0"/>
                <a:ea typeface="Calibri" panose="020F0502020204030204" pitchFamily="34" charset="0"/>
                <a:cs typeface="Segoe UI" panose="020B0502040204020203" pitchFamily="34" charset="0"/>
              </a:rPr>
              <a:t>: </a:t>
            </a:r>
            <a:r>
              <a:rPr lang="mn-MN" sz="2400" i="1" dirty="0">
                <a:latin typeface="Segoe UI" panose="020B0502040204020203" pitchFamily="34" charset="0"/>
                <a:ea typeface="Calibri" panose="020F0502020204030204" pitchFamily="34" charset="0"/>
                <a:cs typeface="Segoe UI" panose="020B0502040204020203" pitchFamily="34" charset="0"/>
              </a:rPr>
              <a:t>Олон нэр нэг объектийг төлөөлөх</a:t>
            </a: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en-US" sz="2400" b="1" i="1"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en-US" sz="2400" b="1" i="1"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en-US" sz="2400" b="1" i="1"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en-US" sz="2400" b="1" i="1" dirty="0">
                <a:effectLst/>
                <a:latin typeface="Segoe UI" panose="020B0502040204020203" pitchFamily="34" charset="0"/>
                <a:ea typeface="Calibri" panose="020F0502020204030204" pitchFamily="34" charset="0"/>
                <a:cs typeface="Segoe UI" panose="020B0502040204020203" pitchFamily="34" charset="0"/>
              </a:rPr>
              <a:t>Overloading</a:t>
            </a:r>
            <a:r>
              <a:rPr lang="mn-MN" sz="2400" b="1" i="1" dirty="0">
                <a:effectLst/>
                <a:latin typeface="Segoe UI" panose="020B0502040204020203" pitchFamily="34" charset="0"/>
                <a:ea typeface="Calibri" panose="020F0502020204030204" pitchFamily="34" charset="0"/>
                <a:cs typeface="Segoe UI" panose="020B0502040204020203" pitchFamily="34" charset="0"/>
              </a:rPr>
              <a:t>: </a:t>
            </a:r>
            <a:r>
              <a:rPr lang="mn-MN" sz="2400" i="1" dirty="0">
                <a:effectLst/>
                <a:latin typeface="Segoe UI" panose="020B0502040204020203" pitchFamily="34" charset="0"/>
                <a:ea typeface="Calibri" panose="020F0502020204030204" pitchFamily="34" charset="0"/>
                <a:cs typeface="Segoe UI" panose="020B0502040204020203" pitchFamily="34" charset="0"/>
              </a:rPr>
              <a:t>Нэг нэр олон объектийг төлөөлөх </a:t>
            </a:r>
            <a:endParaRPr lang="mn-MN" sz="24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394710" y="444279"/>
            <a:ext cx="812577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accent3">
                    <a:lumMod val="50000"/>
                  </a:schemeClr>
                </a:solidFill>
                <a:latin typeface="Segoe UI" panose="020B0502040204020203" pitchFamily="34" charset="0"/>
                <a:cs typeface="Segoe UI" panose="020B0502040204020203" pitchFamily="34" charset="0"/>
              </a:rPr>
              <a:t>Aliasing</a:t>
            </a:r>
            <a:r>
              <a:rPr lang="mn-MN" b="0" dirty="0">
                <a:solidFill>
                  <a:schemeClr val="accent3">
                    <a:lumMod val="50000"/>
                  </a:schemeClr>
                </a:solidFill>
                <a:latin typeface="Segoe UI" panose="020B0502040204020203" pitchFamily="34" charset="0"/>
                <a:cs typeface="Segoe UI" panose="020B0502040204020203" pitchFamily="34" charset="0"/>
              </a:rPr>
              <a:t> </a:t>
            </a:r>
            <a:r>
              <a:rPr lang="en-US" b="0" dirty="0">
                <a:solidFill>
                  <a:schemeClr val="accent3">
                    <a:lumMod val="50000"/>
                  </a:schemeClr>
                </a:solidFill>
                <a:latin typeface="Segoe UI" panose="020B0502040204020203" pitchFamily="34" charset="0"/>
                <a:cs typeface="Segoe UI" panose="020B0502040204020203" pitchFamily="34" charset="0"/>
              </a:rPr>
              <a:t>&amp;</a:t>
            </a:r>
            <a:r>
              <a:rPr lang="mn-MN" b="0" dirty="0">
                <a:solidFill>
                  <a:schemeClr val="accent3">
                    <a:lumMod val="50000"/>
                  </a:schemeClr>
                </a:solidFill>
                <a:latin typeface="Segoe UI" panose="020B0502040204020203" pitchFamily="34" charset="0"/>
                <a:cs typeface="Segoe UI" panose="020B0502040204020203" pitchFamily="34" charset="0"/>
              </a:rPr>
              <a:t> </a:t>
            </a:r>
            <a:r>
              <a:rPr lang="en-US" b="0" dirty="0">
                <a:solidFill>
                  <a:schemeClr val="accent3">
                    <a:lumMod val="50000"/>
                  </a:schemeClr>
                </a:solidFill>
                <a:latin typeface="Segoe UI" panose="020B0502040204020203" pitchFamily="34" charset="0"/>
                <a:cs typeface="Segoe UI" panose="020B0502040204020203" pitchFamily="34" charset="0"/>
              </a:rPr>
              <a:t>Overloading</a:t>
            </a:r>
            <a:r>
              <a:rPr lang="mn-MN" b="0" dirty="0">
                <a:solidFill>
                  <a:schemeClr val="accent3">
                    <a:lumMod val="50000"/>
                  </a:schemeClr>
                </a:solidFill>
                <a:latin typeface="Segoe UI" panose="020B0502040204020203" pitchFamily="34" charset="0"/>
                <a:cs typeface="Segoe UI" panose="020B0502040204020203" pitchFamily="34" charset="0"/>
              </a:rPr>
              <a:t> </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670716" y="444279"/>
            <a:ext cx="2723994"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ЗАРЛАЛТ</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141944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ОРЧИН</a:t>
            </a:r>
          </a:p>
        </p:txBody>
      </p:sp>
      <p:pic>
        <p:nvPicPr>
          <p:cNvPr id="3" name="Picture 2">
            <a:extLst>
              <a:ext uri="{FF2B5EF4-FFF2-40B4-BE49-F238E27FC236}">
                <a16:creationId xmlns:a16="http://schemas.microsoft.com/office/drawing/2014/main" id="{E33D1CCD-4F17-4EE7-A2E5-21FE347A198D}"/>
              </a:ext>
            </a:extLst>
          </p:cNvPr>
          <p:cNvPicPr>
            <a:picLocks noChangeAspect="1"/>
          </p:cNvPicPr>
          <p:nvPr/>
        </p:nvPicPr>
        <p:blipFill>
          <a:blip r:embed="rId3"/>
          <a:stretch>
            <a:fillRect/>
          </a:stretch>
        </p:blipFill>
        <p:spPr>
          <a:xfrm>
            <a:off x="1463715" y="2199007"/>
            <a:ext cx="3861989" cy="824262"/>
          </a:xfrm>
          <a:prstGeom prst="rect">
            <a:avLst/>
          </a:prstGeom>
        </p:spPr>
      </p:pic>
      <p:pic>
        <p:nvPicPr>
          <p:cNvPr id="6" name="Picture 5">
            <a:extLst>
              <a:ext uri="{FF2B5EF4-FFF2-40B4-BE49-F238E27FC236}">
                <a16:creationId xmlns:a16="http://schemas.microsoft.com/office/drawing/2014/main" id="{8991AA6D-F395-4101-80C5-79B20CFBE311}"/>
              </a:ext>
            </a:extLst>
          </p:cNvPr>
          <p:cNvPicPr>
            <a:picLocks noChangeAspect="1"/>
          </p:cNvPicPr>
          <p:nvPr/>
        </p:nvPicPr>
        <p:blipFill>
          <a:blip r:embed="rId4"/>
          <a:stretch>
            <a:fillRect/>
          </a:stretch>
        </p:blipFill>
        <p:spPr>
          <a:xfrm>
            <a:off x="1463715" y="5054403"/>
            <a:ext cx="3861989" cy="898353"/>
          </a:xfrm>
          <a:prstGeom prst="rect">
            <a:avLst/>
          </a:prstGeom>
        </p:spPr>
      </p:pic>
      <p:pic>
        <p:nvPicPr>
          <p:cNvPr id="8" name="Picture 7">
            <a:extLst>
              <a:ext uri="{FF2B5EF4-FFF2-40B4-BE49-F238E27FC236}">
                <a16:creationId xmlns:a16="http://schemas.microsoft.com/office/drawing/2014/main" id="{6F62143F-DA0B-4CEC-97FF-2B0B0F169D74}"/>
              </a:ext>
            </a:extLst>
          </p:cNvPr>
          <p:cNvPicPr>
            <a:picLocks noChangeAspect="1"/>
          </p:cNvPicPr>
          <p:nvPr/>
        </p:nvPicPr>
        <p:blipFill>
          <a:blip r:embed="rId5"/>
          <a:stretch>
            <a:fillRect/>
          </a:stretch>
        </p:blipFill>
        <p:spPr>
          <a:xfrm>
            <a:off x="8226536" y="1230331"/>
            <a:ext cx="2962688" cy="2438740"/>
          </a:xfrm>
          <a:prstGeom prst="rect">
            <a:avLst/>
          </a:prstGeom>
        </p:spPr>
      </p:pic>
    </p:spTree>
    <p:extLst>
      <p:ext uri="{BB962C8B-B14F-4D97-AF65-F5344CB8AC3E}">
        <p14:creationId xmlns:p14="http://schemas.microsoft.com/office/powerpoint/2010/main" val="237373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12</a:t>
            </a:fld>
            <a:endParaRPr lang="zh-CN" altLang="en-US" dirty="0">
              <a:latin typeface="Segoe UI Light" panose="020B0502040204020203" pitchFamily="34" charset="0"/>
              <a:cs typeface="Segoe UI Light" panose="020B0502040204020203" pitchFamily="34" charset="0"/>
            </a:endParaRPr>
          </a:p>
        </p:txBody>
      </p:sp>
      <p:sp>
        <p:nvSpPr>
          <p:cNvPr id="15" name="标题 1">
            <a:extLst>
              <a:ext uri="{FF2B5EF4-FFF2-40B4-BE49-F238E27FC236}">
                <a16:creationId xmlns:a16="http://schemas.microsoft.com/office/drawing/2014/main" id="{CE63AF54-3EE2-4A6F-9B20-8888DA7F5795}"/>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tx1">
                    <a:lumMod val="65000"/>
                    <a:lumOff val="35000"/>
                  </a:schemeClr>
                </a:solidFill>
                <a:latin typeface="Segoe UI" panose="020B0502040204020203" pitchFamily="34" charset="0"/>
                <a:cs typeface="Segoe UI" panose="020B0502040204020203" pitchFamily="34" charset="0"/>
              </a:rPr>
              <a:t>Time break</a:t>
            </a:r>
          </a:p>
        </p:txBody>
      </p:sp>
      <p:sp>
        <p:nvSpPr>
          <p:cNvPr id="16" name="ïṩḻïďè">
            <a:extLst>
              <a:ext uri="{FF2B5EF4-FFF2-40B4-BE49-F238E27FC236}">
                <a16:creationId xmlns:a16="http://schemas.microsoft.com/office/drawing/2014/main" id="{F768BDF2-6599-4D1E-BABB-7F5AB602CCC7}"/>
              </a:ext>
            </a:extLst>
          </p:cNvPr>
          <p:cNvSpPr/>
          <p:nvPr/>
        </p:nvSpPr>
        <p:spPr bwMode="auto">
          <a:xfrm>
            <a:off x="669917" y="444279"/>
            <a:ext cx="530233"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7" name="ïṩḻïďè">
            <a:extLst>
              <a:ext uri="{FF2B5EF4-FFF2-40B4-BE49-F238E27FC236}">
                <a16:creationId xmlns:a16="http://schemas.microsoft.com/office/drawing/2014/main" id="{B995DE19-79A2-4471-A7DD-8A8E5B64C0CE}"/>
              </a:ext>
            </a:extLst>
          </p:cNvPr>
          <p:cNvSpPr/>
          <p:nvPr/>
        </p:nvSpPr>
        <p:spPr bwMode="auto">
          <a:xfrm>
            <a:off x="669917" y="444279"/>
            <a:ext cx="463558"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pic>
        <p:nvPicPr>
          <p:cNvPr id="3" name="Picture 2">
            <a:extLst>
              <a:ext uri="{FF2B5EF4-FFF2-40B4-BE49-F238E27FC236}">
                <a16:creationId xmlns:a16="http://schemas.microsoft.com/office/drawing/2014/main" id="{FF1B306B-E795-438D-AA20-B363CA91C0B6}"/>
              </a:ext>
            </a:extLst>
          </p:cNvPr>
          <p:cNvPicPr>
            <a:picLocks noChangeAspect="1"/>
          </p:cNvPicPr>
          <p:nvPr/>
        </p:nvPicPr>
        <p:blipFill>
          <a:blip r:embed="rId3"/>
          <a:stretch>
            <a:fillRect/>
          </a:stretch>
        </p:blipFill>
        <p:spPr>
          <a:xfrm>
            <a:off x="2086158" y="1101855"/>
            <a:ext cx="7979385" cy="5510089"/>
          </a:xfrm>
          <a:prstGeom prst="rect">
            <a:avLst/>
          </a:prstGeom>
        </p:spPr>
      </p:pic>
    </p:spTree>
    <p:extLst>
      <p:ext uri="{BB962C8B-B14F-4D97-AF65-F5344CB8AC3E}">
        <p14:creationId xmlns:p14="http://schemas.microsoft.com/office/powerpoint/2010/main" val="398638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13</a:t>
            </a:fld>
            <a:endParaRPr lang="zh-CN" altLang="en-US" dirty="0">
              <a:latin typeface="Segoe UI Light" panose="020B0502040204020203" pitchFamily="34" charset="0"/>
              <a:cs typeface="Segoe UI Light" panose="020B0502040204020203" pitchFamily="34" charset="0"/>
            </a:endParaRPr>
          </a:p>
        </p:txBody>
      </p:sp>
      <p:sp>
        <p:nvSpPr>
          <p:cNvPr id="15" name="标题 1">
            <a:extLst>
              <a:ext uri="{FF2B5EF4-FFF2-40B4-BE49-F238E27FC236}">
                <a16:creationId xmlns:a16="http://schemas.microsoft.com/office/drawing/2014/main" id="{CE63AF54-3EE2-4A6F-9B20-8888DA7F5795}"/>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tx1">
                    <a:lumMod val="65000"/>
                    <a:lumOff val="35000"/>
                  </a:schemeClr>
                </a:solidFill>
                <a:latin typeface="Segoe UI" panose="020B0502040204020203" pitchFamily="34" charset="0"/>
                <a:cs typeface="Segoe UI" panose="020B0502040204020203" pitchFamily="34" charset="0"/>
              </a:rPr>
              <a:t>Time break</a:t>
            </a:r>
          </a:p>
        </p:txBody>
      </p:sp>
      <p:sp>
        <p:nvSpPr>
          <p:cNvPr id="16" name="ïṩḻïďè">
            <a:extLst>
              <a:ext uri="{FF2B5EF4-FFF2-40B4-BE49-F238E27FC236}">
                <a16:creationId xmlns:a16="http://schemas.microsoft.com/office/drawing/2014/main" id="{F768BDF2-6599-4D1E-BABB-7F5AB602CCC7}"/>
              </a:ext>
            </a:extLst>
          </p:cNvPr>
          <p:cNvSpPr/>
          <p:nvPr/>
        </p:nvSpPr>
        <p:spPr bwMode="auto">
          <a:xfrm>
            <a:off x="669917" y="444279"/>
            <a:ext cx="530233"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7" name="ïṩḻïďè">
            <a:extLst>
              <a:ext uri="{FF2B5EF4-FFF2-40B4-BE49-F238E27FC236}">
                <a16:creationId xmlns:a16="http://schemas.microsoft.com/office/drawing/2014/main" id="{B995DE19-79A2-4471-A7DD-8A8E5B64C0CE}"/>
              </a:ext>
            </a:extLst>
          </p:cNvPr>
          <p:cNvSpPr/>
          <p:nvPr/>
        </p:nvSpPr>
        <p:spPr bwMode="auto">
          <a:xfrm>
            <a:off x="669917" y="444279"/>
            <a:ext cx="463558"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pic>
        <p:nvPicPr>
          <p:cNvPr id="5" name="Picture 4">
            <a:extLst>
              <a:ext uri="{FF2B5EF4-FFF2-40B4-BE49-F238E27FC236}">
                <a16:creationId xmlns:a16="http://schemas.microsoft.com/office/drawing/2014/main" id="{72BCF8F4-E484-4392-A8F1-851120F4C1D1}"/>
              </a:ext>
            </a:extLst>
          </p:cNvPr>
          <p:cNvPicPr>
            <a:picLocks noChangeAspect="1"/>
          </p:cNvPicPr>
          <p:nvPr/>
        </p:nvPicPr>
        <p:blipFill>
          <a:blip r:embed="rId3"/>
          <a:stretch>
            <a:fillRect/>
          </a:stretch>
        </p:blipFill>
        <p:spPr>
          <a:xfrm>
            <a:off x="1745204" y="1272114"/>
            <a:ext cx="8896126" cy="5236639"/>
          </a:xfrm>
          <a:prstGeom prst="rect">
            <a:avLst/>
          </a:prstGeom>
        </p:spPr>
      </p:pic>
    </p:spTree>
    <p:extLst>
      <p:ext uri="{BB962C8B-B14F-4D97-AF65-F5344CB8AC3E}">
        <p14:creationId xmlns:p14="http://schemas.microsoft.com/office/powerpoint/2010/main" val="268495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7" y="2383125"/>
            <a:ext cx="10850567" cy="3939540"/>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Жишээ</a:t>
            </a:r>
          </a:p>
          <a:p>
            <a:pPr marL="800100" lvl="1" indent="-342900" algn="just">
              <a:spcBef>
                <a:spcPts val="600"/>
              </a:spcBef>
              <a:buFont typeface="Arial" panose="020B0604020202020204" pitchFamily="34" charset="0"/>
              <a:buChar char="•"/>
            </a:pPr>
            <a:r>
              <a:rPr lang="en-US" sz="2200" i="1" dirty="0">
                <a:solidFill>
                  <a:schemeClr val="accent3">
                    <a:lumMod val="50000"/>
                  </a:schemeClr>
                </a:solidFill>
              </a:rPr>
              <a:t>Algol:</a:t>
            </a:r>
            <a:r>
              <a:rPr lang="en-US" sz="2200" dirty="0">
                <a:solidFill>
                  <a:schemeClr val="accent3">
                    <a:lumMod val="50000"/>
                  </a:schemeClr>
                </a:solidFill>
              </a:rPr>
              <a:t> </a:t>
            </a:r>
            <a:r>
              <a:rPr lang="en-US" sz="2200" dirty="0">
                <a:latin typeface="Bahnschrift" panose="020B0502040204020203" pitchFamily="34" charset="0"/>
              </a:rPr>
              <a:t>begin ... end</a:t>
            </a:r>
            <a:r>
              <a:rPr lang="mn-MN" sz="2200" dirty="0">
                <a:latin typeface="Bahnschrift" panose="020B0502040204020203" pitchFamily="34" charset="0"/>
              </a:rPr>
              <a:t>, </a:t>
            </a:r>
            <a:r>
              <a:rPr lang="en-US" sz="2200" i="1" dirty="0">
                <a:solidFill>
                  <a:schemeClr val="accent3">
                    <a:lumMod val="50000"/>
                  </a:schemeClr>
                </a:solidFill>
              </a:rPr>
              <a:t>C, Java:</a:t>
            </a:r>
            <a:r>
              <a:rPr lang="en-US" sz="2200" dirty="0">
                <a:solidFill>
                  <a:schemeClr val="accent3">
                    <a:lumMod val="50000"/>
                  </a:schemeClr>
                </a:solidFill>
              </a:rPr>
              <a:t> </a:t>
            </a:r>
            <a:r>
              <a:rPr lang="en-US" sz="2200" dirty="0">
                <a:latin typeface="Bahnschrift" panose="020B0502040204020203" pitchFamily="34" charset="0"/>
              </a:rPr>
              <a:t>{...}</a:t>
            </a:r>
            <a:r>
              <a:rPr lang="mn-MN" sz="2200" dirty="0">
                <a:latin typeface="Bahnschrift" panose="020B0502040204020203" pitchFamily="34" charset="0"/>
              </a:rPr>
              <a:t>, </a:t>
            </a:r>
            <a:r>
              <a:rPr lang="en-US" sz="2200" i="1" dirty="0">
                <a:solidFill>
                  <a:schemeClr val="accent3">
                    <a:lumMod val="50000"/>
                  </a:schemeClr>
                </a:solidFill>
              </a:rPr>
              <a:t>Lisp:</a:t>
            </a:r>
            <a:r>
              <a:rPr lang="en-US" sz="2200" b="1" i="1" dirty="0"/>
              <a:t> </a:t>
            </a:r>
            <a:r>
              <a:rPr lang="en-US" sz="2200" dirty="0">
                <a:latin typeface="Bahnschrift" panose="020B0502040204020203" pitchFamily="34" charset="0"/>
              </a:rPr>
              <a:t>(...)</a:t>
            </a:r>
            <a:r>
              <a:rPr lang="mn-MN" sz="2200" dirty="0">
                <a:latin typeface="Bahnschrift" panose="020B0502040204020203" pitchFamily="34" charset="0"/>
              </a:rPr>
              <a:t>, </a:t>
            </a:r>
            <a:r>
              <a:rPr lang="en-US" sz="2200" i="1" dirty="0">
                <a:solidFill>
                  <a:schemeClr val="accent3">
                    <a:lumMod val="50000"/>
                  </a:schemeClr>
                </a:solidFill>
              </a:rPr>
              <a:t>ML:</a:t>
            </a:r>
            <a:r>
              <a:rPr lang="en-US" sz="2200" b="1" i="1" dirty="0"/>
              <a:t> </a:t>
            </a:r>
            <a:r>
              <a:rPr lang="en-US" sz="2200" dirty="0">
                <a:latin typeface="Bahnschrift" panose="020B0502040204020203" pitchFamily="34" charset="0"/>
              </a:rPr>
              <a:t>let ... in ... end</a:t>
            </a:r>
          </a:p>
          <a:p>
            <a:pPr marL="800100" lvl="1" indent="-342900" algn="just">
              <a:spcBef>
                <a:spcPts val="600"/>
              </a:spcBef>
              <a:buFont typeface="Arial" panose="020B0604020202020204" pitchFamily="34" charset="0"/>
              <a:buChar char="•"/>
            </a:pPr>
            <a:r>
              <a:rPr lang="en-US" sz="2200" i="1" dirty="0">
                <a:solidFill>
                  <a:schemeClr val="accent3">
                    <a:lumMod val="50000"/>
                  </a:schemeClr>
                </a:solidFill>
              </a:rPr>
              <a:t>Python:</a:t>
            </a:r>
            <a:r>
              <a:rPr lang="en-US" sz="2200" b="1" i="1" dirty="0">
                <a:solidFill>
                  <a:schemeClr val="accent3">
                    <a:lumMod val="50000"/>
                  </a:schemeClr>
                </a:solidFill>
              </a:rPr>
              <a:t> </a:t>
            </a:r>
            <a:r>
              <a:rPr lang="mn-MN" sz="2200" dirty="0"/>
              <a:t>энгийн таб зай</a:t>
            </a:r>
            <a:endParaRPr lang="en-US" sz="2200" dirty="0"/>
          </a:p>
          <a:p>
            <a:pPr marL="342900" indent="-342900" algn="just">
              <a:spcBef>
                <a:spcPts val="1200"/>
              </a:spcBef>
              <a:buFont typeface="Arial" panose="020B0604020202020204" pitchFamily="34" charset="0"/>
              <a:buChar char="•"/>
            </a:pPr>
            <a:r>
              <a:rPr lang="mn-MN" sz="2400" b="1" i="1" dirty="0">
                <a:effectLst/>
                <a:latin typeface="Segoe UI" panose="020B0502040204020203" pitchFamily="34" charset="0"/>
                <a:ea typeface="Calibri" panose="020F0502020204030204" pitchFamily="34" charset="0"/>
                <a:cs typeface="Segoe UI" panose="020B0502040204020203" pitchFamily="34" charset="0"/>
              </a:rPr>
              <a:t>Процедурт хамаарсан блок</a:t>
            </a:r>
            <a:r>
              <a:rPr lang="mn-MN" sz="2400" dirty="0">
                <a:effectLst/>
                <a:latin typeface="Segoe UI" panose="020B0502040204020203" pitchFamily="34" charset="0"/>
                <a:ea typeface="Calibri" panose="020F0502020204030204" pitchFamily="34" charset="0"/>
                <a:cs typeface="Segoe UI" panose="020B0502040204020203" pitchFamily="34" charset="0"/>
              </a:rPr>
              <a:t> Энэ нь процедурын локал зарлалтуудтай холбоотой. Формал параметрүүдийн зарлалтаар өргөтгөсөн процедурын үндсэн текст хэсэгт хэрэглэгддэг.</a:t>
            </a:r>
          </a:p>
          <a:p>
            <a:pPr marL="342900" indent="-342900" algn="just">
              <a:spcBef>
                <a:spcPts val="1200"/>
              </a:spcBef>
              <a:buFont typeface="Arial" panose="020B0604020202020204" pitchFamily="34" charset="0"/>
              <a:buChar char="•"/>
            </a:pPr>
            <a:r>
              <a:rPr lang="mn-MN" sz="2400" b="1" i="1" dirty="0">
                <a:effectLst/>
                <a:latin typeface="Segoe UI" panose="020B0502040204020203" pitchFamily="34" charset="0"/>
                <a:ea typeface="Calibri" panose="020F0502020204030204" pitchFamily="34" charset="0"/>
                <a:cs typeface="Segoe UI" panose="020B0502040204020203" pitchFamily="34" charset="0"/>
              </a:rPr>
              <a:t>Мөр доторх </a:t>
            </a:r>
            <a:r>
              <a:rPr lang="en-US" sz="2400" b="1" i="1" dirty="0">
                <a:effectLst/>
                <a:latin typeface="Segoe UI" panose="020B0502040204020203" pitchFamily="34" charset="0"/>
                <a:ea typeface="Calibri" panose="020F0502020204030204" pitchFamily="34" charset="0"/>
                <a:cs typeface="Segoe UI" panose="020B0502040204020203" pitchFamily="34" charset="0"/>
              </a:rPr>
              <a:t>(in-line)</a:t>
            </a:r>
            <a:r>
              <a:rPr lang="mn-MN" sz="2400" b="1" i="1" dirty="0">
                <a:effectLst/>
                <a:latin typeface="Segoe UI" panose="020B0502040204020203" pitchFamily="34" charset="0"/>
                <a:ea typeface="Calibri" panose="020F0502020204030204" pitchFamily="34" charset="0"/>
                <a:cs typeface="Segoe UI" panose="020B0502040204020203" pitchFamily="34" charset="0"/>
              </a:rPr>
              <a:t> блок</a:t>
            </a:r>
            <a:r>
              <a:rPr lang="mn-MN" sz="2400" dirty="0">
                <a:effectLst/>
                <a:latin typeface="Segoe UI" panose="020B0502040204020203" pitchFamily="34" charset="0"/>
                <a:ea typeface="Calibri" panose="020F0502020204030204" pitchFamily="34" charset="0"/>
                <a:cs typeface="Segoe UI" panose="020B0502040204020203" pitchFamily="34" charset="0"/>
              </a:rPr>
              <a:t> Энэ нь процедурын зарлалтыг хариуцахгүй бөгөөд команд гарч ирэх аль ч байрлалд (ерөнхийдөө) байж болно.</a:t>
            </a:r>
          </a:p>
          <a:p>
            <a:pPr marL="342900" indent="-342900" algn="just">
              <a:spcBef>
                <a:spcPts val="1200"/>
              </a:spcBef>
              <a:buFont typeface="Arial" panose="020B0604020202020204" pitchFamily="34" charset="0"/>
              <a:buChar char="•"/>
            </a:pPr>
            <a:endParaRPr lang="mn-MN" sz="2200" dirty="0">
              <a:effectLst/>
              <a:latin typeface="Bahnschrift" panose="020B0502040204020203" pitchFamily="34" charset="0"/>
              <a:ea typeface="Calibri" panose="020F0502020204030204"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158254" y="444279"/>
            <a:ext cx="93622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Блок </a:t>
            </a:r>
            <a:r>
              <a:rPr lang="en-US" b="0" dirty="0">
                <a:solidFill>
                  <a:schemeClr val="accent3">
                    <a:lumMod val="50000"/>
                  </a:schemeClr>
                </a:solidFill>
                <a:latin typeface="Segoe UI" panose="020B0502040204020203" pitchFamily="34" charset="0"/>
                <a:cs typeface="Segoe UI" panose="020B0502040204020203" pitchFamily="34" charset="0"/>
              </a:rPr>
              <a:t>(Blocks)</a:t>
            </a: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67071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141944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ОРЧИН</a:t>
            </a:r>
          </a:p>
        </p:txBody>
      </p:sp>
      <p:sp>
        <p:nvSpPr>
          <p:cNvPr id="15" name="ïṩḻïďè">
            <a:extLst>
              <a:ext uri="{FF2B5EF4-FFF2-40B4-BE49-F238E27FC236}">
                <a16:creationId xmlns:a16="http://schemas.microsoft.com/office/drawing/2014/main" id="{8E5EFD61-1B13-43BA-B4CD-E66B531524CA}"/>
              </a:ext>
            </a:extLst>
          </p:cNvPr>
          <p:cNvSpPr/>
          <p:nvPr/>
        </p:nvSpPr>
        <p:spPr bwMode="auto">
          <a:xfrm>
            <a:off x="669917" y="1171366"/>
            <a:ext cx="10850566" cy="1200329"/>
          </a:xfrm>
          <a:prstGeom prst="homePlate">
            <a:avLst>
              <a:gd name="adj" fmla="val 0"/>
            </a:avLst>
          </a:prstGeom>
          <a:noFill/>
          <a:ln>
            <a:solidFill>
              <a:schemeClr val="accent4">
                <a:lumMod val="50000"/>
              </a:schemeClr>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ctr">
              <a:spcBef>
                <a:spcPts val="600"/>
              </a:spcBef>
            </a:pPr>
            <a:r>
              <a:rPr lang="mn-MN" sz="2400" b="1" dirty="0">
                <a:solidFill>
                  <a:schemeClr val="accent3">
                    <a:lumMod val="50000"/>
                  </a:schemeClr>
                </a:solidFill>
                <a:latin typeface="Segoe UI" panose="020B0502040204020203" pitchFamily="34" charset="0"/>
                <a:cs typeface="Segoe UI" panose="020B0502040204020203" pitchFamily="34" charset="0"/>
              </a:rPr>
              <a:t>тод 4.2 </a:t>
            </a:r>
            <a:r>
              <a:rPr lang="en-US" sz="2400" i="1" dirty="0">
                <a:solidFill>
                  <a:schemeClr val="accent3">
                    <a:lumMod val="50000"/>
                  </a:schemeClr>
                </a:solidFill>
                <a:latin typeface="Segoe UI" panose="020B0502040204020203" pitchFamily="34" charset="0"/>
                <a:cs typeface="Segoe UI" panose="020B0502040204020203" pitchFamily="34" charset="0"/>
              </a:rPr>
              <a:t>(</a:t>
            </a:r>
            <a:r>
              <a:rPr lang="mn-MN" sz="2400" i="1" dirty="0">
                <a:solidFill>
                  <a:schemeClr val="accent3">
                    <a:lumMod val="50000"/>
                  </a:schemeClr>
                </a:solidFill>
                <a:latin typeface="Segoe UI" panose="020B0502040204020203" pitchFamily="34" charset="0"/>
                <a:cs typeface="Segoe UI" panose="020B0502040204020203" pitchFamily="34" charset="0"/>
              </a:rPr>
              <a:t>Блок</a:t>
            </a:r>
            <a:r>
              <a:rPr lang="en-US" sz="2400" i="1" dirty="0">
                <a:solidFill>
                  <a:schemeClr val="accent3">
                    <a:lumMod val="50000"/>
                  </a:schemeClr>
                </a:solidFill>
                <a:latin typeface="Segoe UI" panose="020B0502040204020203" pitchFamily="34" charset="0"/>
                <a:cs typeface="Segoe UI" panose="020B0502040204020203" pitchFamily="34" charset="0"/>
              </a:rPr>
              <a:t>):</a:t>
            </a:r>
            <a:r>
              <a:rPr lang="mn-MN" sz="2400" i="1" dirty="0">
                <a:solidFill>
                  <a:schemeClr val="accent3">
                    <a:lumMod val="50000"/>
                  </a:schemeClr>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Блок гэдэг нь эхлэл ба төгсгөлийн тэмдгээр ялгагддаг программын текст муж бөгөөд тухайн мужын локал зарлалтуудыг (тухайн мужид гарч болох) агуулсан байдаг.</a:t>
            </a:r>
            <a:endParaRPr lang="mn-MN" sz="22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036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15</a:t>
            </a:fld>
            <a:endParaRPr lang="zh-CN" altLang="en-US" dirty="0">
              <a:latin typeface="Segoe UI Light" panose="020B0502040204020203" pitchFamily="34" charset="0"/>
              <a:cs typeface="Segoe UI Light" panose="020B0502040204020203" pitchFamily="34" charset="0"/>
            </a:endParaRPr>
          </a:p>
        </p:txBody>
      </p:sp>
      <p:sp>
        <p:nvSpPr>
          <p:cNvPr id="15" name="标题 1">
            <a:extLst>
              <a:ext uri="{FF2B5EF4-FFF2-40B4-BE49-F238E27FC236}">
                <a16:creationId xmlns:a16="http://schemas.microsoft.com/office/drawing/2014/main" id="{CE63AF54-3EE2-4A6F-9B20-8888DA7F5795}"/>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tx1">
                    <a:lumMod val="65000"/>
                    <a:lumOff val="35000"/>
                  </a:schemeClr>
                </a:solidFill>
                <a:latin typeface="Segoe UI" panose="020B0502040204020203" pitchFamily="34" charset="0"/>
                <a:cs typeface="Segoe UI" panose="020B0502040204020203" pitchFamily="34" charset="0"/>
              </a:rPr>
              <a:t>Time break</a:t>
            </a:r>
          </a:p>
        </p:txBody>
      </p:sp>
      <p:sp>
        <p:nvSpPr>
          <p:cNvPr id="16" name="ïṩḻïďè">
            <a:extLst>
              <a:ext uri="{FF2B5EF4-FFF2-40B4-BE49-F238E27FC236}">
                <a16:creationId xmlns:a16="http://schemas.microsoft.com/office/drawing/2014/main" id="{F768BDF2-6599-4D1E-BABB-7F5AB602CCC7}"/>
              </a:ext>
            </a:extLst>
          </p:cNvPr>
          <p:cNvSpPr/>
          <p:nvPr/>
        </p:nvSpPr>
        <p:spPr bwMode="auto">
          <a:xfrm>
            <a:off x="669917" y="444279"/>
            <a:ext cx="530233"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7" name="ïṩḻïďè">
            <a:extLst>
              <a:ext uri="{FF2B5EF4-FFF2-40B4-BE49-F238E27FC236}">
                <a16:creationId xmlns:a16="http://schemas.microsoft.com/office/drawing/2014/main" id="{B995DE19-79A2-4471-A7DD-8A8E5B64C0CE}"/>
              </a:ext>
            </a:extLst>
          </p:cNvPr>
          <p:cNvSpPr/>
          <p:nvPr/>
        </p:nvSpPr>
        <p:spPr bwMode="auto">
          <a:xfrm>
            <a:off x="669917" y="444279"/>
            <a:ext cx="463558"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pic>
        <p:nvPicPr>
          <p:cNvPr id="5" name="Picture 4">
            <a:extLst>
              <a:ext uri="{FF2B5EF4-FFF2-40B4-BE49-F238E27FC236}">
                <a16:creationId xmlns:a16="http://schemas.microsoft.com/office/drawing/2014/main" id="{EEF16267-62D0-4ADE-BC7C-085CAA5F3AFC}"/>
              </a:ext>
            </a:extLst>
          </p:cNvPr>
          <p:cNvPicPr>
            <a:picLocks noChangeAspect="1"/>
          </p:cNvPicPr>
          <p:nvPr/>
        </p:nvPicPr>
        <p:blipFill>
          <a:blip r:embed="rId3"/>
          <a:stretch>
            <a:fillRect/>
          </a:stretch>
        </p:blipFill>
        <p:spPr>
          <a:xfrm>
            <a:off x="669917" y="2217157"/>
            <a:ext cx="4262758" cy="2822829"/>
          </a:xfrm>
          <a:prstGeom prst="rect">
            <a:avLst/>
          </a:prstGeom>
        </p:spPr>
      </p:pic>
      <p:pic>
        <p:nvPicPr>
          <p:cNvPr id="7" name="Picture 6">
            <a:extLst>
              <a:ext uri="{FF2B5EF4-FFF2-40B4-BE49-F238E27FC236}">
                <a16:creationId xmlns:a16="http://schemas.microsoft.com/office/drawing/2014/main" id="{60AE12AA-F816-46C6-BFD5-9841C545B4A8}"/>
              </a:ext>
            </a:extLst>
          </p:cNvPr>
          <p:cNvPicPr>
            <a:picLocks noChangeAspect="1"/>
          </p:cNvPicPr>
          <p:nvPr/>
        </p:nvPicPr>
        <p:blipFill rotWithShape="1">
          <a:blip r:embed="rId4"/>
          <a:srcRect r="44959" b="39617"/>
          <a:stretch/>
        </p:blipFill>
        <p:spPr>
          <a:xfrm>
            <a:off x="6096000" y="2217157"/>
            <a:ext cx="5424483" cy="3797944"/>
          </a:xfrm>
          <a:prstGeom prst="rect">
            <a:avLst/>
          </a:prstGeom>
        </p:spPr>
      </p:pic>
    </p:spTree>
    <p:extLst>
      <p:ext uri="{BB962C8B-B14F-4D97-AF65-F5344CB8AC3E}">
        <p14:creationId xmlns:p14="http://schemas.microsoft.com/office/powerpoint/2010/main" val="994974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16</a:t>
            </a:fld>
            <a:endParaRPr lang="zh-CN" altLang="en-US" dirty="0">
              <a:latin typeface="Segoe UI Light" panose="020B0502040204020203" pitchFamily="34" charset="0"/>
              <a:cs typeface="Segoe UI Light" panose="020B0502040204020203" pitchFamily="34" charset="0"/>
            </a:endParaRPr>
          </a:p>
        </p:txBody>
      </p:sp>
      <p:sp>
        <p:nvSpPr>
          <p:cNvPr id="15" name="标题 1">
            <a:extLst>
              <a:ext uri="{FF2B5EF4-FFF2-40B4-BE49-F238E27FC236}">
                <a16:creationId xmlns:a16="http://schemas.microsoft.com/office/drawing/2014/main" id="{CE63AF54-3EE2-4A6F-9B20-8888DA7F5795}"/>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tx1">
                    <a:lumMod val="65000"/>
                    <a:lumOff val="35000"/>
                  </a:schemeClr>
                </a:solidFill>
                <a:latin typeface="Segoe UI" panose="020B0502040204020203" pitchFamily="34" charset="0"/>
                <a:cs typeface="Segoe UI" panose="020B0502040204020203" pitchFamily="34" charset="0"/>
              </a:rPr>
              <a:t>Time break</a:t>
            </a:r>
          </a:p>
        </p:txBody>
      </p:sp>
      <p:sp>
        <p:nvSpPr>
          <p:cNvPr id="16" name="ïṩḻïďè">
            <a:extLst>
              <a:ext uri="{FF2B5EF4-FFF2-40B4-BE49-F238E27FC236}">
                <a16:creationId xmlns:a16="http://schemas.microsoft.com/office/drawing/2014/main" id="{F768BDF2-6599-4D1E-BABB-7F5AB602CCC7}"/>
              </a:ext>
            </a:extLst>
          </p:cNvPr>
          <p:cNvSpPr/>
          <p:nvPr/>
        </p:nvSpPr>
        <p:spPr bwMode="auto">
          <a:xfrm>
            <a:off x="669917" y="444279"/>
            <a:ext cx="530233"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7" name="ïṩḻïďè">
            <a:extLst>
              <a:ext uri="{FF2B5EF4-FFF2-40B4-BE49-F238E27FC236}">
                <a16:creationId xmlns:a16="http://schemas.microsoft.com/office/drawing/2014/main" id="{B995DE19-79A2-4471-A7DD-8A8E5B64C0CE}"/>
              </a:ext>
            </a:extLst>
          </p:cNvPr>
          <p:cNvSpPr/>
          <p:nvPr/>
        </p:nvSpPr>
        <p:spPr bwMode="auto">
          <a:xfrm>
            <a:off x="669917" y="444279"/>
            <a:ext cx="463558"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pic>
        <p:nvPicPr>
          <p:cNvPr id="11" name="Picture 10">
            <a:extLst>
              <a:ext uri="{FF2B5EF4-FFF2-40B4-BE49-F238E27FC236}">
                <a16:creationId xmlns:a16="http://schemas.microsoft.com/office/drawing/2014/main" id="{75E61BD3-4BB5-43B8-A7A7-18D047B3B958}"/>
              </a:ext>
            </a:extLst>
          </p:cNvPr>
          <p:cNvPicPr>
            <a:picLocks noChangeAspect="1"/>
          </p:cNvPicPr>
          <p:nvPr/>
        </p:nvPicPr>
        <p:blipFill rotWithShape="1">
          <a:blip r:embed="rId3"/>
          <a:srcRect t="61152"/>
          <a:stretch/>
        </p:blipFill>
        <p:spPr>
          <a:xfrm>
            <a:off x="669917" y="2389701"/>
            <a:ext cx="10320333" cy="2558740"/>
          </a:xfrm>
          <a:prstGeom prst="rect">
            <a:avLst/>
          </a:prstGeom>
        </p:spPr>
      </p:pic>
    </p:spTree>
    <p:extLst>
      <p:ext uri="{BB962C8B-B14F-4D97-AF65-F5344CB8AC3E}">
        <p14:creationId xmlns:p14="http://schemas.microsoft.com/office/powerpoint/2010/main" val="355425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6" y="1102965"/>
            <a:ext cx="10850567" cy="3431709"/>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Программ биелэлтийн явцад орчин өөрчлөгддөг </a:t>
            </a:r>
          </a:p>
          <a:p>
            <a:pPr marL="800100" lvl="1" indent="-342900" algn="just">
              <a:spcBef>
                <a:spcPts val="600"/>
              </a:spcBef>
              <a:buFont typeface="Arial" panose="020B0604020202020204" pitchFamily="34" charset="0"/>
              <a:buChar char="•"/>
            </a:pPr>
            <a:r>
              <a:rPr lang="mn-MN" sz="2200" b="1" i="1" dirty="0">
                <a:latin typeface="Segoe UI" panose="020B0502040204020203" pitchFamily="34" charset="0"/>
                <a:cs typeface="Segoe UI" panose="020B0502040204020203" pitchFamily="34" charset="0"/>
              </a:rPr>
              <a:t>блок руу орох</a:t>
            </a:r>
            <a:r>
              <a:rPr lang="en-US" sz="2200" b="1" i="1" dirty="0">
                <a:latin typeface="Segoe UI" panose="020B0502040204020203" pitchFamily="34" charset="0"/>
                <a:cs typeface="Segoe UI" panose="020B0502040204020203" pitchFamily="34" charset="0"/>
              </a:rPr>
              <a:t>; </a:t>
            </a:r>
            <a:r>
              <a:rPr lang="mn-MN" sz="2200" b="1" i="1" dirty="0">
                <a:latin typeface="Segoe UI" panose="020B0502040204020203" pitchFamily="34" charset="0"/>
                <a:cs typeface="Segoe UI" panose="020B0502040204020203" pitchFamily="34" charset="0"/>
              </a:rPr>
              <a:t>блокоос гарах </a:t>
            </a:r>
          </a:p>
          <a:p>
            <a:pPr marL="800100" lvl="1" indent="-3429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Блокийн орчин:</a:t>
            </a:r>
            <a:r>
              <a:rPr lang="mn-MN" sz="2400" i="1"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Блок биелэгдэх үеийн орчин.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Локал нэрсийн холболтын объектууд дотроо байх. </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Блокт суурилсан ихэнх хэлэнд блокыг </a:t>
            </a:r>
            <a:r>
              <a:rPr lang="mn-MN" sz="2400" b="1" i="1" dirty="0">
                <a:latin typeface="Segoe UI" panose="020B0502040204020203" pitchFamily="34" charset="0"/>
                <a:cs typeface="Segoe UI" panose="020B0502040204020203" pitchFamily="34" charset="0"/>
              </a:rPr>
              <a:t>шатлан </a:t>
            </a:r>
            <a:r>
              <a:rPr lang="en-US" sz="2400" b="1" i="1" dirty="0">
                <a:latin typeface="Segoe UI" panose="020B0502040204020203" pitchFamily="34" charset="0"/>
                <a:cs typeface="Segoe UI" panose="020B0502040204020203" pitchFamily="34" charset="0"/>
              </a:rPr>
              <a:t>(nested)</a:t>
            </a:r>
            <a:r>
              <a:rPr lang="mn-MN" sz="2400" dirty="0">
                <a:latin typeface="Segoe UI" panose="020B0502040204020203" pitchFamily="34" charset="0"/>
                <a:cs typeface="Segoe UI" panose="020B0502040204020203" pitchFamily="34" charset="0"/>
              </a:rPr>
              <a:t> хэрэглэж болдог;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Нэг блокийг нөгөө нь бүтнээр нь л агуулж болно. </a:t>
            </a:r>
            <a:endParaRPr lang="en-US"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Ихэнх хэл процедур дотор процедур зөвшөөрдөггүй</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158254" y="444279"/>
            <a:ext cx="93622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Блокын шатлал</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67071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141944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ОРЧИН</a:t>
            </a:r>
          </a:p>
        </p:txBody>
      </p:sp>
      <p:pic>
        <p:nvPicPr>
          <p:cNvPr id="8" name="Picture 7">
            <a:extLst>
              <a:ext uri="{FF2B5EF4-FFF2-40B4-BE49-F238E27FC236}">
                <a16:creationId xmlns:a16="http://schemas.microsoft.com/office/drawing/2014/main" id="{80844B66-88DF-4487-83CF-866F81DDF476}"/>
              </a:ext>
            </a:extLst>
          </p:cNvPr>
          <p:cNvPicPr/>
          <p:nvPr/>
        </p:nvPicPr>
        <p:blipFill>
          <a:blip r:embed="rId3">
            <a:duotone>
              <a:prstClr val="black"/>
              <a:schemeClr val="accent2">
                <a:tint val="45000"/>
                <a:satMod val="400000"/>
              </a:schemeClr>
            </a:duotone>
          </a:blip>
          <a:stretch>
            <a:fillRect/>
          </a:stretch>
        </p:blipFill>
        <p:spPr>
          <a:xfrm>
            <a:off x="4433917" y="4873581"/>
            <a:ext cx="3322563" cy="1193074"/>
          </a:xfrm>
          <a:prstGeom prst="rect">
            <a:avLst/>
          </a:prstGeom>
        </p:spPr>
      </p:pic>
    </p:spTree>
    <p:extLst>
      <p:ext uri="{BB962C8B-B14F-4D97-AF65-F5344CB8AC3E}">
        <p14:creationId xmlns:p14="http://schemas.microsoft.com/office/powerpoint/2010/main" val="380009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6" y="1102965"/>
            <a:ext cx="10850567" cy="2970044"/>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Блок шатлалт нь орчны бүтцийг бий болгох чухал механизм. </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Локал зарлалтыг шаталсан блокууд руу харагдах боломжийг олгодог</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Тухайн нэрээр үүсгэсэн холбоос нь хоёр дахь блокийн орчинд байх үед бид тухайн блокийн локал нэр өөр блок дээр </a:t>
            </a:r>
            <a:r>
              <a:rPr lang="mn-MN" sz="2200" b="1" i="1" dirty="0">
                <a:latin typeface="Segoe UI" panose="020B0502040204020203" pitchFamily="34" charset="0"/>
                <a:cs typeface="Segoe UI" panose="020B0502040204020203" pitchFamily="34" charset="0"/>
              </a:rPr>
              <a:t>харагдаж байна</a:t>
            </a:r>
            <a:r>
              <a:rPr lang="mn-MN" sz="2200" dirty="0">
                <a:latin typeface="Segoe UI" panose="020B0502040204020203" pitchFamily="34" charset="0"/>
                <a:cs typeface="Segoe UI" panose="020B0502040204020203" pitchFamily="34" charset="0"/>
              </a:rPr>
              <a:t> гэж хэлнэ.</a:t>
            </a:r>
            <a:r>
              <a:rPr lang="mn-MN" sz="2400" dirty="0">
                <a:latin typeface="Segoe UI" panose="020B0502040204020203" pitchFamily="34" charset="0"/>
                <a:cs typeface="Segoe UI" panose="020B0502040204020203" pitchFamily="34" charset="0"/>
              </a:rPr>
              <a:t> </a:t>
            </a:r>
          </a:p>
          <a:p>
            <a:pPr marL="342900" indent="-342900" algn="just">
              <a:spcBef>
                <a:spcPts val="600"/>
              </a:spcBef>
              <a:buFont typeface="Arial" panose="020B0604020202020204" pitchFamily="34" charset="0"/>
              <a:buChar char="•"/>
            </a:pPr>
            <a:endParaRPr lang="mn-MN" sz="2400" b="1" i="1" dirty="0">
              <a:latin typeface="Segoe UI" panose="020B0502040204020203" pitchFamily="34" charset="0"/>
              <a:cs typeface="Segoe UI" panose="020B0502040204020203" pitchFamily="34" charset="0"/>
            </a:endParaRPr>
          </a:p>
          <a:p>
            <a:pPr marL="342900" indent="-342900" algn="just">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Харагдах байдлын дүрэм </a:t>
            </a:r>
            <a:r>
              <a:rPr lang="en-US" sz="2400" b="1" i="1" dirty="0">
                <a:latin typeface="Segoe UI" panose="020B0502040204020203" pitchFamily="34" charset="0"/>
                <a:cs typeface="Segoe UI" panose="020B0502040204020203" pitchFamily="34" charset="0"/>
              </a:rPr>
              <a:t>(Visibility rules)</a:t>
            </a:r>
            <a:r>
              <a:rPr lang="mn-MN" sz="2400" b="1" i="1" dirty="0">
                <a:latin typeface="Segoe UI" panose="020B0502040204020203" pitchFamily="34" charset="0"/>
                <a:cs typeface="Segoe UI" panose="020B0502040204020203" pitchFamily="34" charset="0"/>
              </a:rPr>
              <a:t>: </a:t>
            </a:r>
            <a:endParaRPr lang="en-US" sz="2400" b="1" i="1" dirty="0">
              <a:latin typeface="Segoe UI" panose="020B0502040204020203"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Нэр нь хэзээ, хэрхэн харагдахыг зохицуулдаг хэлний механизм. </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158254" y="444279"/>
            <a:ext cx="93622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Харагдах байдлын дүрэм</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67071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141944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ОРЧИН</a:t>
            </a:r>
          </a:p>
        </p:txBody>
      </p:sp>
      <p:sp>
        <p:nvSpPr>
          <p:cNvPr id="10" name="TextBox 9">
            <a:extLst>
              <a:ext uri="{FF2B5EF4-FFF2-40B4-BE49-F238E27FC236}">
                <a16:creationId xmlns:a16="http://schemas.microsoft.com/office/drawing/2014/main" id="{C5455F98-BE9C-49DF-861F-9EA47024DE8E}"/>
              </a:ext>
            </a:extLst>
          </p:cNvPr>
          <p:cNvSpPr txBox="1"/>
          <p:nvPr/>
        </p:nvSpPr>
        <p:spPr>
          <a:xfrm>
            <a:off x="628860" y="4243393"/>
            <a:ext cx="10891623" cy="2046311"/>
          </a:xfrm>
          <a:prstGeom prst="rect">
            <a:avLst/>
          </a:prstGeom>
          <a:solidFill>
            <a:schemeClr val="accent3">
              <a:lumMod val="50000"/>
            </a:schemeClr>
          </a:solidFill>
        </p:spPr>
        <p:txBody>
          <a:bodyPr wrap="square" anchor="ctr" anchorCtr="0">
            <a:noAutofit/>
          </a:bodyPr>
          <a:lstStyle/>
          <a:p>
            <a:pPr algn="ctr"/>
            <a:r>
              <a:rPr lang="mn-MN" sz="24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Блокын локал нэр нь тухайн блокт болон дотор нь байгаа бүх блокт харагдана. Хэрэв эдгээр шаталсан блокуудад ижил нэртэй шинэ тодорхойлолт байдаг бол дахин тодорхойлолт агуулсан блокийн шинэ зарлалт нь өмнөхийг </a:t>
            </a:r>
            <a:r>
              <a:rPr lang="mn-MN" sz="2400" b="1"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нууна</a:t>
            </a:r>
            <a:r>
              <a:rPr lang="mn-MN" sz="24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t>
            </a:r>
            <a:endParaRPr lang="en-US" sz="2400" i="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59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158254" y="444279"/>
            <a:ext cx="93622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Орчны төрлүүд</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67071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141944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ОРЧИН</a:t>
            </a:r>
          </a:p>
        </p:txBody>
      </p:sp>
      <p:sp>
        <p:nvSpPr>
          <p:cNvPr id="10" name="ïṩḻïďè">
            <a:extLst>
              <a:ext uri="{FF2B5EF4-FFF2-40B4-BE49-F238E27FC236}">
                <a16:creationId xmlns:a16="http://schemas.microsoft.com/office/drawing/2014/main" id="{C8B1BFF2-21D6-4445-82F5-010F21F76E75}"/>
              </a:ext>
            </a:extLst>
          </p:cNvPr>
          <p:cNvSpPr/>
          <p:nvPr/>
        </p:nvSpPr>
        <p:spPr bwMode="auto">
          <a:xfrm>
            <a:off x="670715" y="1133272"/>
            <a:ext cx="7576775" cy="3431709"/>
          </a:xfrm>
          <a:prstGeom prst="homePlate">
            <a:avLst>
              <a:gd name="adj" fmla="val 0"/>
            </a:avLst>
          </a:prstGeom>
          <a:noFill/>
          <a:ln>
            <a:solidFill>
              <a:schemeClr val="accent4">
                <a:lumMod val="50000"/>
              </a:schemeClr>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just">
              <a:spcBef>
                <a:spcPts val="600"/>
              </a:spcBef>
            </a:pPr>
            <a:r>
              <a:rPr lang="mn-MN" sz="2400" b="1" dirty="0">
                <a:solidFill>
                  <a:schemeClr val="accent3">
                    <a:lumMod val="50000"/>
                  </a:schemeClr>
                </a:solidFill>
                <a:latin typeface="Segoe UI" panose="020B0502040204020203" pitchFamily="34" charset="0"/>
                <a:cs typeface="Segoe UI" panose="020B0502040204020203" pitchFamily="34" charset="0"/>
              </a:rPr>
              <a:t>тод 4.3 </a:t>
            </a:r>
            <a:r>
              <a:rPr lang="en-US" sz="2400" i="1" dirty="0">
                <a:solidFill>
                  <a:schemeClr val="accent3">
                    <a:lumMod val="50000"/>
                  </a:schemeClr>
                </a:solidFill>
                <a:latin typeface="Segoe UI" panose="020B0502040204020203" pitchFamily="34" charset="0"/>
                <a:cs typeface="Segoe UI" panose="020B0502040204020203" pitchFamily="34" charset="0"/>
              </a:rPr>
              <a:t>(</a:t>
            </a:r>
            <a:r>
              <a:rPr lang="mn-MN" sz="2400" i="1" dirty="0">
                <a:solidFill>
                  <a:schemeClr val="accent3">
                    <a:lumMod val="50000"/>
                  </a:schemeClr>
                </a:solidFill>
                <a:latin typeface="Segoe UI" panose="020B0502040204020203" pitchFamily="34" charset="0"/>
                <a:cs typeface="Segoe UI" panose="020B0502040204020203" pitchFamily="34" charset="0"/>
              </a:rPr>
              <a:t>Орчны төрөл</a:t>
            </a:r>
            <a:r>
              <a:rPr lang="en-US" sz="2400" i="1" dirty="0">
                <a:solidFill>
                  <a:schemeClr val="accent3">
                    <a:lumMod val="50000"/>
                  </a:schemeClr>
                </a:solidFill>
                <a:latin typeface="Segoe UI" panose="020B0502040204020203" pitchFamily="34" charset="0"/>
                <a:cs typeface="Segoe UI" panose="020B0502040204020203" pitchFamily="34" charset="0"/>
              </a:rPr>
              <a:t>):</a:t>
            </a:r>
            <a:r>
              <a:rPr lang="mn-MN" sz="2400" i="1" dirty="0">
                <a:solidFill>
                  <a:schemeClr val="accent3">
                    <a:lumMod val="50000"/>
                  </a:schemeClr>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Блокт уялдсан орчин нь дараах хэсгүүдээс бүрдэнэ:</a:t>
            </a:r>
          </a:p>
          <a:p>
            <a:pPr marL="342900" indent="-342900" algn="just">
              <a:spcBef>
                <a:spcPts val="600"/>
              </a:spcBef>
              <a:buFont typeface="Arial" panose="020B0604020202020204" pitchFamily="34" charset="0"/>
              <a:buChar char="•"/>
            </a:pPr>
            <a:r>
              <a:rPr lang="mn-MN" sz="2200" b="1" i="1" dirty="0">
                <a:solidFill>
                  <a:schemeClr val="tx1"/>
                </a:solidFill>
                <a:latin typeface="Segoe UI" panose="020B0502040204020203" pitchFamily="34" charset="0"/>
                <a:cs typeface="Segoe UI" panose="020B0502040204020203" pitchFamily="34" charset="0"/>
              </a:rPr>
              <a:t>Локал орчин</a:t>
            </a:r>
            <a:r>
              <a:rPr lang="mn-MN" sz="2200" dirty="0">
                <a:solidFill>
                  <a:schemeClr val="tx1"/>
                </a:solidFill>
                <a:latin typeface="Segoe UI" panose="020B0502040204020203" pitchFamily="34" charset="0"/>
                <a:cs typeface="Segoe UI" panose="020B0502040204020203" pitchFamily="34" charset="0"/>
              </a:rPr>
              <a:t> Блокт локал зарласан нэрсийн холбоосоос бүрдэнэ. Блок нь процедурт зориулагдсан тохиолдолд формал параметрийн холбоос агуулдаг. </a:t>
            </a:r>
          </a:p>
          <a:p>
            <a:pPr marL="342900" indent="-342900" algn="just">
              <a:spcBef>
                <a:spcPts val="600"/>
              </a:spcBef>
              <a:buFont typeface="Arial" panose="020B0604020202020204" pitchFamily="34" charset="0"/>
              <a:buChar char="•"/>
            </a:pPr>
            <a:r>
              <a:rPr lang="mn-MN" sz="2200" b="1" i="1" dirty="0">
                <a:solidFill>
                  <a:schemeClr val="tx1"/>
                </a:solidFill>
                <a:latin typeface="Segoe UI" panose="020B0502040204020203" pitchFamily="34" charset="0"/>
                <a:cs typeface="Segoe UI" panose="020B0502040204020203" pitchFamily="34" charset="0"/>
              </a:rPr>
              <a:t>Нон-локал орчин</a:t>
            </a:r>
            <a:r>
              <a:rPr lang="mn-MN" sz="2200" dirty="0">
                <a:solidFill>
                  <a:schemeClr val="tx1"/>
                </a:solidFill>
                <a:latin typeface="Segoe UI" panose="020B0502040204020203" pitchFamily="34" charset="0"/>
                <a:cs typeface="Segoe UI" panose="020B0502040204020203" pitchFamily="34" charset="0"/>
              </a:rPr>
              <a:t> Блок дотроос харагдах боловч локал зарлагдаагүй нэрсийн холбоосоос бүрдсэн.</a:t>
            </a:r>
          </a:p>
          <a:p>
            <a:pPr marL="342900" indent="-342900" algn="just">
              <a:spcBef>
                <a:spcPts val="600"/>
              </a:spcBef>
              <a:buFont typeface="Arial" panose="020B0604020202020204" pitchFamily="34" charset="0"/>
              <a:buChar char="•"/>
            </a:pPr>
            <a:r>
              <a:rPr lang="mn-MN" sz="2200" b="1" i="1" dirty="0">
                <a:solidFill>
                  <a:schemeClr val="tx1"/>
                </a:solidFill>
                <a:latin typeface="Segoe UI" panose="020B0502040204020203" pitchFamily="34" charset="0"/>
                <a:cs typeface="Segoe UI" panose="020B0502040204020203" pitchFamily="34" charset="0"/>
              </a:rPr>
              <a:t>Глобал орчин</a:t>
            </a:r>
            <a:r>
              <a:rPr lang="mn-MN" sz="2200" dirty="0">
                <a:solidFill>
                  <a:schemeClr val="tx1"/>
                </a:solidFill>
                <a:latin typeface="Segoe UI" panose="020B0502040204020203" pitchFamily="34" charset="0"/>
                <a:cs typeface="Segoe UI" panose="020B0502040204020203" pitchFamily="34" charset="0"/>
              </a:rPr>
              <a:t> Программын бүх блокт ашиглагдах нэрсийн холбоосоос бүрдсэн.</a:t>
            </a:r>
          </a:p>
        </p:txBody>
      </p:sp>
      <p:pic>
        <p:nvPicPr>
          <p:cNvPr id="12" name="Picture 11">
            <a:extLst>
              <a:ext uri="{FF2B5EF4-FFF2-40B4-BE49-F238E27FC236}">
                <a16:creationId xmlns:a16="http://schemas.microsoft.com/office/drawing/2014/main" id="{C1AD08B6-E216-46D2-9CFC-56C9163E0F8A}"/>
              </a:ext>
            </a:extLst>
          </p:cNvPr>
          <p:cNvPicPr>
            <a:picLocks noChangeAspect="1"/>
          </p:cNvPicPr>
          <p:nvPr/>
        </p:nvPicPr>
        <p:blipFill>
          <a:blip r:embed="rId3">
            <a:duotone>
              <a:prstClr val="black"/>
              <a:schemeClr val="accent4">
                <a:tint val="45000"/>
                <a:satMod val="400000"/>
              </a:schemeClr>
            </a:duotone>
          </a:blip>
          <a:stretch>
            <a:fillRect/>
          </a:stretch>
        </p:blipFill>
        <p:spPr>
          <a:xfrm>
            <a:off x="8417607" y="1133272"/>
            <a:ext cx="3102876" cy="5253176"/>
          </a:xfrm>
          <a:prstGeom prst="rect">
            <a:avLst/>
          </a:prstGeom>
        </p:spPr>
      </p:pic>
      <p:sp>
        <p:nvSpPr>
          <p:cNvPr id="17" name="TextBox 16">
            <a:extLst>
              <a:ext uri="{FF2B5EF4-FFF2-40B4-BE49-F238E27FC236}">
                <a16:creationId xmlns:a16="http://schemas.microsoft.com/office/drawing/2014/main" id="{5593B02A-DB06-4300-B405-7E89FE90ACB2}"/>
              </a:ext>
            </a:extLst>
          </p:cNvPr>
          <p:cNvSpPr txBox="1"/>
          <p:nvPr/>
        </p:nvSpPr>
        <p:spPr>
          <a:xfrm>
            <a:off x="840833" y="5943898"/>
            <a:ext cx="7576774" cy="461665"/>
          </a:xfrm>
          <a:prstGeom prst="rect">
            <a:avLst/>
          </a:prstGeom>
          <a:noFill/>
        </p:spPr>
        <p:txBody>
          <a:bodyPr wrap="square">
            <a:spAutoFit/>
          </a:bodyPr>
          <a:lstStyle/>
          <a:p>
            <a:pPr marL="342900" indent="-342900" algn="r">
              <a:spcBef>
                <a:spcPts val="600"/>
              </a:spcBef>
              <a:buFont typeface="Arial" panose="020B0604020202020204" pitchFamily="34" charset="0"/>
              <a:buChar char="•"/>
            </a:pPr>
            <a:r>
              <a:rPr lang="en-US" sz="2400" dirty="0">
                <a:latin typeface="Bahnschrift" panose="020B0502040204020203" pitchFamily="34" charset="0"/>
                <a:cs typeface="Segoe UI" panose="020B0502040204020203" pitchFamily="34" charset="0"/>
              </a:rPr>
              <a:t>d</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ба </a:t>
            </a:r>
            <a:r>
              <a:rPr lang="en-US" sz="2400" dirty="0">
                <a:latin typeface="Bahnschrift" panose="020B0502040204020203" pitchFamily="34" charset="0"/>
                <a:cs typeface="Segoe UI" panose="020B0502040204020203" pitchFamily="34" charset="0"/>
              </a:rPr>
              <a:t>e</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хэдийг хэвлэх вэ</a:t>
            </a:r>
            <a:r>
              <a:rPr lang="en-US" sz="2400" dirty="0">
                <a:latin typeface="Segoe UI" panose="020B0502040204020203" pitchFamily="34" charset="0"/>
                <a:cs typeface="Segoe UI" panose="020B0502040204020203" pitchFamily="34" charset="0"/>
              </a:rPr>
              <a:t>?</a:t>
            </a:r>
          </a:p>
        </p:txBody>
      </p:sp>
      <p:sp>
        <p:nvSpPr>
          <p:cNvPr id="18" name="TextBox 17">
            <a:extLst>
              <a:ext uri="{FF2B5EF4-FFF2-40B4-BE49-F238E27FC236}">
                <a16:creationId xmlns:a16="http://schemas.microsoft.com/office/drawing/2014/main" id="{BF03C284-F29D-4A3E-A40C-C88A00E72302}"/>
              </a:ext>
            </a:extLst>
          </p:cNvPr>
          <p:cNvSpPr txBox="1"/>
          <p:nvPr/>
        </p:nvSpPr>
        <p:spPr>
          <a:xfrm>
            <a:off x="670715" y="4570566"/>
            <a:ext cx="7576774" cy="1200329"/>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400" dirty="0">
                <a:effectLst/>
                <a:latin typeface="Calibri" panose="020F0502020204030204" pitchFamily="34" charset="0"/>
                <a:ea typeface="Calibri" panose="020F0502020204030204" pitchFamily="34" charset="0"/>
                <a:cs typeface="Times New Roman" panose="02020603050405020304" pitchFamily="18" charset="0"/>
              </a:rPr>
              <a:t>Харагдах байдлын дүрмүүд нь зөвхөн гаднах блокуудад зарласан нэрийг дотоодод өвлөн авах бөгөөд эсрэгээрээ боломжгүй.</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069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18FD2A0-09EE-4DD3-906E-53AE4CB0CB92}"/>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Лекцийн агуулга</a:t>
            </a:r>
            <a:endParaRPr lang="zh-CN" altLang="en-US" dirty="0">
              <a:solidFill>
                <a:srgbClr val="00B050"/>
              </a:solidFill>
              <a:latin typeface="Segoe UI Light" panose="020B0502040204020203" pitchFamily="34" charset="0"/>
              <a:cs typeface="Segoe UI Light" panose="020B0502040204020203" pitchFamily="34" charset="0"/>
            </a:endParaRPr>
          </a:p>
        </p:txBody>
      </p:sp>
      <p:sp>
        <p:nvSpPr>
          <p:cNvPr id="9" name="ïṩḻïďè">
            <a:extLst>
              <a:ext uri="{FF2B5EF4-FFF2-40B4-BE49-F238E27FC236}">
                <a16:creationId xmlns:a16="http://schemas.microsoft.com/office/drawing/2014/main" id="{A02DF369-60B0-419D-9C93-CD77EE964A38}"/>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4" name="Slide Number Placeholder 3">
            <a:extLst>
              <a:ext uri="{FF2B5EF4-FFF2-40B4-BE49-F238E27FC236}">
                <a16:creationId xmlns:a16="http://schemas.microsoft.com/office/drawing/2014/main" id="{56314CEC-5A0C-4263-B91D-ACCF3736FF90}"/>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a:t>
            </a:fld>
            <a:endParaRPr lang="zh-CN" altLang="en-US" dirty="0">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801F1F7E-BF93-449E-9F4A-D80664CB6379}"/>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TextBox 6">
            <a:extLst>
              <a:ext uri="{FF2B5EF4-FFF2-40B4-BE49-F238E27FC236}">
                <a16:creationId xmlns:a16="http://schemas.microsoft.com/office/drawing/2014/main" id="{51A6E784-F4EC-4C2B-A7C8-489BBC683DCC}"/>
              </a:ext>
            </a:extLst>
          </p:cNvPr>
          <p:cNvSpPr txBox="1"/>
          <p:nvPr/>
        </p:nvSpPr>
        <p:spPr>
          <a:xfrm>
            <a:off x="6095999" y="0"/>
            <a:ext cx="5424483" cy="7017306"/>
          </a:xfrm>
          <a:prstGeom prst="rect">
            <a:avLst/>
          </a:prstGeom>
          <a:noFill/>
        </p:spPr>
        <p:txBody>
          <a:bodyPr wrap="square" rtlCol="0">
            <a:spAutoFit/>
          </a:bodyPr>
          <a:lstStyle/>
          <a:p>
            <a:pPr algn="ctr"/>
            <a:r>
              <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0</a:t>
            </a:r>
            <a:r>
              <a:rPr lang="mn-MN"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4</a:t>
            </a:r>
            <a:endPar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endParaRPr>
          </a:p>
        </p:txBody>
      </p:sp>
      <p:sp>
        <p:nvSpPr>
          <p:cNvPr id="5" name="iṡľïḑè">
            <a:extLst>
              <a:ext uri="{FF2B5EF4-FFF2-40B4-BE49-F238E27FC236}">
                <a16:creationId xmlns:a16="http://schemas.microsoft.com/office/drawing/2014/main" id="{452D1BC4-2ADC-4A01-B66A-CC347EA5FC9C}"/>
              </a:ext>
            </a:extLst>
          </p:cNvPr>
          <p:cNvSpPr txBox="1"/>
          <p:nvPr/>
        </p:nvSpPr>
        <p:spPr bwMode="auto">
          <a:xfrm>
            <a:off x="669921" y="1254178"/>
            <a:ext cx="8054201" cy="4841822"/>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Нэр ба Объект</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Нэрлэх</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Холболт</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Орчин</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Зарлалт</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Блок</a:t>
            </a:r>
            <a:r>
              <a:rPr lang="en-US" altLang="zh-CN" sz="2400" b="0" dirty="0">
                <a:latin typeface="Segoe UI" panose="020B0502040204020203" pitchFamily="34" charset="0"/>
                <a:cs typeface="Segoe UI" panose="020B0502040204020203" pitchFamily="34" charset="0"/>
                <a:sym typeface="+mn-lt"/>
              </a:rPr>
              <a:t> &amp;</a:t>
            </a:r>
            <a:r>
              <a:rPr lang="mn-MN" altLang="zh-CN" sz="2400" b="0" dirty="0">
                <a:latin typeface="Segoe UI" panose="020B0502040204020203" pitchFamily="34" charset="0"/>
                <a:cs typeface="Segoe UI" panose="020B0502040204020203" pitchFamily="34" charset="0"/>
                <a:sym typeface="+mn-lt"/>
              </a:rPr>
              <a:t> Блокын шатлал</a:t>
            </a:r>
            <a:endParaRPr lang="en-US" altLang="zh-CN" sz="2400" b="0" dirty="0">
              <a:latin typeface="Segoe UI" panose="020B0502040204020203" pitchFamily="34" charset="0"/>
              <a:cs typeface="Segoe UI" panose="020B0502040204020203" pitchFamily="34" charset="0"/>
              <a:sym typeface="+mn-lt"/>
            </a:endParaRP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Харагдах байдлын дүрэм</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Хамрах хүрээний дүрэм</a:t>
            </a:r>
            <a:endParaRPr lang="en-US" altLang="zh-CN" sz="2400" b="0" dirty="0">
              <a:latin typeface="Segoe UI" panose="020B0502040204020203" pitchFamily="34" charset="0"/>
              <a:cs typeface="Segoe UI" panose="020B0502040204020203" pitchFamily="34" charset="0"/>
              <a:sym typeface="+mn-lt"/>
            </a:endParaRP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Статик</a:t>
            </a:r>
          </a:p>
          <a:p>
            <a:pPr marL="1085850" lvl="1" indent="-342900">
              <a:spcBef>
                <a:spcPts val="6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Динамик</a:t>
            </a:r>
            <a:endParaRPr lang="en-US" altLang="zh-CN" sz="2400" b="0" dirty="0">
              <a:latin typeface="Segoe UI" panose="020B0502040204020203" pitchFamily="34" charset="0"/>
              <a:cs typeface="Segoe UI" panose="020B0502040204020203" pitchFamily="34" charset="0"/>
              <a:sym typeface="+mn-lt"/>
            </a:endParaRPr>
          </a:p>
          <a:p>
            <a:pPr marL="342900" indent="-342900">
              <a:spcBef>
                <a:spcPts val="1200"/>
              </a:spcBef>
              <a:buFont typeface="Arial" panose="020B0604020202020204" pitchFamily="34" charset="0"/>
              <a:buChar char="•"/>
            </a:pPr>
            <a:endParaRPr lang="en-US" altLang="zh-CN" sz="2400" b="0" dirty="0">
              <a:latin typeface="Segoe UI" panose="020B0502040204020203" pitchFamily="34" charset="0"/>
              <a:cs typeface="Segoe UI" panose="020B0502040204020203" pitchFamily="34" charset="0"/>
              <a:sym typeface="+mn-lt"/>
            </a:endParaRPr>
          </a:p>
        </p:txBody>
      </p:sp>
    </p:spTree>
    <p:extLst>
      <p:ext uri="{BB962C8B-B14F-4D97-AF65-F5344CB8AC3E}">
        <p14:creationId xmlns:p14="http://schemas.microsoft.com/office/powerpoint/2010/main" val="130100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6" y="1102965"/>
            <a:ext cx="10850567" cy="2985433"/>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Блок руу орох үед</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Локал нэрс болон холбогдох объект хоорондын холбоосыг үүсгэдэг.</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Гадна нь зарлагдсан нэртэй холбоосыг блок дотороо идэвхгүй болгодог.</a:t>
            </a:r>
          </a:p>
          <a:p>
            <a:pPr marL="342900" indent="-342900" algn="just">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Блокоос гарах үед</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Локал зарласан нэрсийн холбоос, тэдгээрийн объектууд устгагддаг.</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Гадна зарлагсдан бөгөөд дотор нь дахин тодорхойлсон байсан нэрсийн хооронд холбоос дахин идэвхждэг.</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158254" y="444279"/>
            <a:ext cx="93622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Орчинд гарч болох өөрлчлөлтүүд</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67071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141944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ОРЧИН</a:t>
            </a:r>
          </a:p>
        </p:txBody>
      </p:sp>
    </p:spTree>
    <p:extLst>
      <p:ext uri="{BB962C8B-B14F-4D97-AF65-F5344CB8AC3E}">
        <p14:creationId xmlns:p14="http://schemas.microsoft.com/office/powerpoint/2010/main" val="330273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69916" y="1102965"/>
            <a:ext cx="10850567" cy="2246769"/>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400" i="1" dirty="0">
                <a:latin typeface="Segoe UI" panose="020B0502040204020203" pitchFamily="34" charset="0"/>
                <a:cs typeface="Segoe UI" panose="020B0502040204020203" pitchFamily="34" charset="0"/>
              </a:rPr>
              <a:t>Нэр болон объектын хооронд холбоос үүсгэх (нэрлэх)</a:t>
            </a:r>
          </a:p>
          <a:p>
            <a:pPr marL="342900" indent="-342900" algn="just">
              <a:spcBef>
                <a:spcPts val="600"/>
              </a:spcBef>
              <a:buFont typeface="Arial" panose="020B0604020202020204" pitchFamily="34" charset="0"/>
              <a:buChar char="•"/>
            </a:pPr>
            <a:r>
              <a:rPr lang="mn-MN" sz="2400" i="1" dirty="0">
                <a:latin typeface="Segoe UI" panose="020B0502040204020203" pitchFamily="34" charset="0"/>
                <a:cs typeface="Segoe UI" panose="020B0502040204020203" pitchFamily="34" charset="0"/>
              </a:rPr>
              <a:t>Нэрээр нь объектын лавлагааг авах</a:t>
            </a:r>
          </a:p>
          <a:p>
            <a:pPr marL="342900" indent="-342900" algn="just">
              <a:spcBef>
                <a:spcPts val="600"/>
              </a:spcBef>
              <a:buFont typeface="Arial" panose="020B0604020202020204" pitchFamily="34" charset="0"/>
              <a:buChar char="•"/>
            </a:pPr>
            <a:r>
              <a:rPr lang="mn-MN" sz="2400" i="1" dirty="0">
                <a:latin typeface="Segoe UI" panose="020B0502040204020203" pitchFamily="34" charset="0"/>
                <a:cs typeface="Segoe UI" panose="020B0502040204020203" pitchFamily="34" charset="0"/>
              </a:rPr>
              <a:t>Нэр болон объектын хоорондын холбоосыг идэвхгүй болгох</a:t>
            </a:r>
          </a:p>
          <a:p>
            <a:pPr marL="342900" indent="-342900" algn="just">
              <a:spcBef>
                <a:spcPts val="600"/>
              </a:spcBef>
              <a:buFont typeface="Arial" panose="020B0604020202020204" pitchFamily="34" charset="0"/>
              <a:buChar char="•"/>
            </a:pPr>
            <a:r>
              <a:rPr lang="mn-MN" sz="2400" i="1" dirty="0">
                <a:latin typeface="Segoe UI" panose="020B0502040204020203" pitchFamily="34" charset="0"/>
                <a:cs typeface="Segoe UI" panose="020B0502040204020203" pitchFamily="34" charset="0"/>
              </a:rPr>
              <a:t>Нэр болон объектын хоорондын холбоосыг дахин идэвхжүүлэх</a:t>
            </a:r>
          </a:p>
          <a:p>
            <a:pPr marL="342900" indent="-342900" algn="just">
              <a:spcBef>
                <a:spcPts val="600"/>
              </a:spcBef>
              <a:buFont typeface="Arial" panose="020B0604020202020204" pitchFamily="34" charset="0"/>
              <a:buChar char="•"/>
            </a:pPr>
            <a:r>
              <a:rPr lang="mn-MN" sz="2400" i="1" dirty="0">
                <a:latin typeface="Segoe UI" panose="020B0502040204020203" pitchFamily="34" charset="0"/>
                <a:cs typeface="Segoe UI" panose="020B0502040204020203" pitchFamily="34" charset="0"/>
              </a:rPr>
              <a:t>Нэр болон объектын хоорондын холбоосыг устгах (нэргүй болгох)</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158254" y="444279"/>
            <a:ext cx="93622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Нэр болон орчин дээрх үйлдлүүд</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67071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141944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ОРЧИН</a:t>
            </a:r>
          </a:p>
        </p:txBody>
      </p:sp>
    </p:spTree>
    <p:extLst>
      <p:ext uri="{BB962C8B-B14F-4D97-AF65-F5344CB8AC3E}">
        <p14:creationId xmlns:p14="http://schemas.microsoft.com/office/powerpoint/2010/main" val="4199061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56847D-C90A-4B4D-98F7-EBE8854D9FF6}"/>
              </a:ext>
            </a:extLst>
          </p:cNvPr>
          <p:cNvSpPr txBox="1"/>
          <p:nvPr/>
        </p:nvSpPr>
        <p:spPr>
          <a:xfrm>
            <a:off x="669916" y="4744278"/>
            <a:ext cx="10891623" cy="1657848"/>
          </a:xfrm>
          <a:prstGeom prst="rect">
            <a:avLst/>
          </a:prstGeom>
          <a:solidFill>
            <a:schemeClr val="accent3">
              <a:lumMod val="50000"/>
            </a:schemeClr>
          </a:solidFill>
        </p:spPr>
        <p:txBody>
          <a:bodyPr wrap="square" anchor="ctr" anchorCtr="0">
            <a:noAutofit/>
          </a:bodyPr>
          <a:lstStyle/>
          <a:p>
            <a:pPr algn="ctr"/>
            <a:r>
              <a:rPr lang="mn-MN" sz="24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Объектын </a:t>
            </a:r>
            <a:r>
              <a:rPr lang="mn-MN" sz="2400" b="1"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ашиглалтын хугацаа (</a:t>
            </a:r>
            <a:r>
              <a:rPr lang="en-US" sz="2400" b="1"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lifetime)</a:t>
            </a:r>
            <a:r>
              <a:rPr lang="mn-MN" sz="2400" b="1"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t>
            </a:r>
            <a:endParaRPr lang="en-US" sz="2400" b="1" i="1"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p>
            <a:pPr marL="342900" indent="-342900" algn="ctr">
              <a:buFont typeface="Arial" panose="020B0604020202020204" pitchFamily="34" charset="0"/>
              <a:buChar char="•"/>
            </a:pPr>
            <a:r>
              <a:rPr lang="mn-MN" sz="24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Объект үүсэхээс устах хоорондын хугацааг заагаагүй </a:t>
            </a:r>
          </a:p>
          <a:p>
            <a:pPr marL="342900" indent="-342900" algn="ctr">
              <a:buFont typeface="Arial" panose="020B0604020202020204" pitchFamily="34" charset="0"/>
              <a:buChar char="•"/>
            </a:pPr>
            <a:r>
              <a:rPr lang="mn-MN" sz="24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Нэр </a:t>
            </a:r>
            <a:r>
              <a:rPr lang="mn-MN" sz="2400" i="1">
                <a:solidFill>
                  <a:schemeClr val="bg1"/>
                </a:solidFill>
                <a:effectLst/>
                <a:latin typeface="Segoe UI" panose="020B0502040204020203" pitchFamily="34" charset="0"/>
                <a:ea typeface="Calibri" panose="020F0502020204030204" pitchFamily="34" charset="0"/>
                <a:cs typeface="Segoe UI" panose="020B0502040204020203" pitchFamily="34" charset="0"/>
              </a:rPr>
              <a:t>болон объект </a:t>
            </a:r>
            <a:r>
              <a:rPr lang="mn-MN" sz="24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холбоосын ашиглалтын хугацаа</a:t>
            </a:r>
          </a:p>
        </p:txBody>
      </p:sp>
      <p:sp>
        <p:nvSpPr>
          <p:cNvPr id="16" name="TextBox 15">
            <a:extLst>
              <a:ext uri="{FF2B5EF4-FFF2-40B4-BE49-F238E27FC236}">
                <a16:creationId xmlns:a16="http://schemas.microsoft.com/office/drawing/2014/main" id="{56BB9D1D-4471-426D-A841-087F1043FE2D}"/>
              </a:ext>
            </a:extLst>
          </p:cNvPr>
          <p:cNvSpPr txBox="1"/>
          <p:nvPr/>
        </p:nvSpPr>
        <p:spPr>
          <a:xfrm>
            <a:off x="669916" y="1156580"/>
            <a:ext cx="10850567" cy="3785652"/>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200" b="1" i="1" dirty="0">
                <a:latin typeface="Segoe UI" panose="020B0502040204020203" pitchFamily="34" charset="0"/>
                <a:cs typeface="Segoe UI" panose="020B0502040204020203" pitchFamily="34" charset="0"/>
              </a:rPr>
              <a:t>Үүсгэх</a:t>
            </a:r>
            <a:r>
              <a:rPr lang="mn-MN" sz="2200" i="1"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Тухайн объектыг хадалах газрыг хуваарилах үед хийнэ. Заримдаа үүсгэлт нь бэлтгэл объектыг агуулсан байдаг.</a:t>
            </a:r>
          </a:p>
          <a:p>
            <a:pPr marL="342900" indent="-342900" algn="just">
              <a:spcBef>
                <a:spcPts val="600"/>
              </a:spcBef>
              <a:buFont typeface="Arial" panose="020B0604020202020204" pitchFamily="34" charset="0"/>
              <a:buChar char="•"/>
            </a:pPr>
            <a:r>
              <a:rPr lang="mn-MN" sz="2200" b="1" i="1" dirty="0">
                <a:latin typeface="Segoe UI" panose="020B0502040204020203" pitchFamily="34" charset="0"/>
                <a:cs typeface="Segoe UI" panose="020B0502040204020203" pitchFamily="34" charset="0"/>
              </a:rPr>
              <a:t>Хандах</a:t>
            </a:r>
            <a:r>
              <a:rPr lang="mn-MN" sz="2200" i="1"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Нэрийг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дамжуулаад орчныг</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хэрэглэн бид объект руу хандаж, түүний утгад хандах боломжтой (жнь, хувьсагчийн агуулгыг унших). Орчныг тодорхойлж буй дүрмүүд нь нэр болон объектыг нэг нэгээр нь (</a:t>
            </a:r>
            <a:r>
              <a:rPr lang="en-US" sz="2200" dirty="0">
                <a:latin typeface="Segoe UI" panose="020B0502040204020203" pitchFamily="34" charset="0"/>
                <a:cs typeface="Segoe UI" panose="020B0502040204020203" pitchFamily="34" charset="0"/>
              </a:rPr>
              <a:t>one-to-one) </a:t>
            </a:r>
            <a:r>
              <a:rPr lang="mn-MN" sz="2200" dirty="0">
                <a:latin typeface="Segoe UI" panose="020B0502040204020203" pitchFamily="34" charset="0"/>
                <a:cs typeface="Segoe UI" panose="020B0502040204020203" pitchFamily="34" charset="0"/>
              </a:rPr>
              <a:t>холбоход хангалттай байх ёстой (программын тухайн цэгт болон биелэх явцад).</a:t>
            </a:r>
          </a:p>
          <a:p>
            <a:pPr marL="342900" indent="-342900" algn="just">
              <a:spcBef>
                <a:spcPts val="600"/>
              </a:spcBef>
              <a:buFont typeface="Arial" panose="020B0604020202020204" pitchFamily="34" charset="0"/>
              <a:buChar char="•"/>
            </a:pPr>
            <a:r>
              <a:rPr lang="mn-MN" sz="2200" b="1" i="1" dirty="0">
                <a:latin typeface="Segoe UI" panose="020B0502040204020203" pitchFamily="34" charset="0"/>
                <a:cs typeface="Segoe UI" panose="020B0502040204020203" pitchFamily="34" charset="0"/>
              </a:rPr>
              <a:t>Засварлах</a:t>
            </a:r>
            <a:r>
              <a:rPr lang="mn-MN" sz="2200" i="1"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Хэрэв тухайн объектыг өөрчлөх боломжтой бол нэрээр объект руу хандан өөрчлөх боломжтой байж болно (жнь, хувьсагчид утга олгох).</a:t>
            </a:r>
          </a:p>
          <a:p>
            <a:pPr marL="342900" indent="-342900" algn="just">
              <a:spcBef>
                <a:spcPts val="600"/>
              </a:spcBef>
              <a:buFont typeface="Arial" panose="020B0604020202020204" pitchFamily="34" charset="0"/>
              <a:buChar char="•"/>
            </a:pPr>
            <a:r>
              <a:rPr lang="mn-MN" sz="2200" b="1" i="1" dirty="0">
                <a:latin typeface="Segoe UI" panose="020B0502040204020203" pitchFamily="34" charset="0"/>
                <a:cs typeface="Segoe UI" panose="020B0502040204020203" pitchFamily="34" charset="0"/>
              </a:rPr>
              <a:t>Устгах</a:t>
            </a:r>
            <a:r>
              <a:rPr lang="mn-MN" sz="2200" i="1"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С/о-г нь дахин хуваарилснаар устгаж болно.</a:t>
            </a:r>
          </a:p>
          <a:p>
            <a:pPr marL="342900" indent="-342900" algn="just">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158254" y="444279"/>
            <a:ext cx="936222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Объект дээрх үйлдлүүд</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67071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141944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ОРЧИН</a:t>
            </a:r>
          </a:p>
        </p:txBody>
      </p:sp>
    </p:spTree>
    <p:extLst>
      <p:ext uri="{BB962C8B-B14F-4D97-AF65-F5344CB8AC3E}">
        <p14:creationId xmlns:p14="http://schemas.microsoft.com/office/powerpoint/2010/main" val="4054513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2">
                    <a:lumMod val="50000"/>
                  </a:schemeClr>
                </a:solidFill>
                <a:latin typeface="Segoe UI" panose="020B0502040204020203" pitchFamily="34" charset="0"/>
                <a:cs typeface="Segoe UI" panose="020B0502040204020203" pitchFamily="34" charset="0"/>
              </a:rPr>
              <a:t>Хамрах хүрээний дүрэм </a:t>
            </a:r>
            <a:r>
              <a:rPr lang="en-US" b="0" dirty="0">
                <a:solidFill>
                  <a:schemeClr val="accent2">
                    <a:lumMod val="50000"/>
                  </a:schemeClr>
                </a:solidFill>
                <a:latin typeface="Segoe UI" panose="020B0502040204020203" pitchFamily="34" charset="0"/>
                <a:cs typeface="Segoe UI" panose="020B0502040204020203" pitchFamily="34" charset="0"/>
              </a:rPr>
              <a:t>(Scope Rules)</a:t>
            </a: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2" name="TextBox 11">
            <a:extLst>
              <a:ext uri="{FF2B5EF4-FFF2-40B4-BE49-F238E27FC236}">
                <a16:creationId xmlns:a16="http://schemas.microsoft.com/office/drawing/2014/main" id="{A8A6D331-6140-4639-BB56-0EF92AFAAAFC}"/>
              </a:ext>
            </a:extLst>
          </p:cNvPr>
          <p:cNvSpPr txBox="1"/>
          <p:nvPr/>
        </p:nvSpPr>
        <p:spPr>
          <a:xfrm>
            <a:off x="3935895" y="1238896"/>
            <a:ext cx="7584588" cy="3354765"/>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Блокт орох, блокоос гарах үеийн үйлдлүүд </a:t>
            </a:r>
            <a:r>
              <a:rPr lang="mn-MN" sz="2200" dirty="0">
                <a:latin typeface="Segoe UI" panose="020B0502040204020203" pitchFamily="34" charset="0"/>
                <a:ea typeface="Calibri" panose="020F0502020204030204" pitchFamily="34" charset="0"/>
                <a:cs typeface="Segoe UI" panose="020B0502040204020203" pitchFamily="34" charset="0"/>
              </a:rPr>
              <a:t>локал орчинд ойлгомтой</a:t>
            </a:r>
          </a:p>
          <a:p>
            <a:pPr marL="800100" lvl="1" indent="-342900">
              <a:spcBef>
                <a:spcPts val="12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Нон-локал орчинд хангалтгүй</a:t>
            </a:r>
          </a:p>
          <a:p>
            <a:pPr marL="342900" indent="-342900">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Харагдах байдлын дүрмийн хувьд нь хоёр өөр интерпретацыг бий болгоно. Жишээний хувьд:</a:t>
            </a:r>
          </a:p>
          <a:p>
            <a:pPr marL="914400" lvl="1" indent="-457200">
              <a:spcBef>
                <a:spcPts val="600"/>
              </a:spcBef>
              <a:buFont typeface="+mj-lt"/>
              <a:buAutoNum type="alphaLcParenR"/>
            </a:pPr>
            <a:r>
              <a:rPr lang="mn-MN" sz="2200" dirty="0">
                <a:effectLst/>
                <a:latin typeface="Segoe UI" panose="020B0502040204020203" pitchFamily="34" charset="0"/>
                <a:ea typeface="Calibri" panose="020F0502020204030204" pitchFamily="34" charset="0"/>
                <a:cs typeface="Segoe UI" panose="020B0502040204020203" pitchFamily="34" charset="0"/>
              </a:rPr>
              <a:t>Процедурыг А блокт зарлсан тул 1 хэвлэнэ</a:t>
            </a:r>
          </a:p>
          <a:p>
            <a:pPr marL="914400" lvl="1" indent="-457200">
              <a:spcBef>
                <a:spcPts val="600"/>
              </a:spcBef>
              <a:buFont typeface="+mj-lt"/>
              <a:buAutoNum type="alphaLcParenR"/>
            </a:pPr>
            <a:r>
              <a:rPr lang="en-US" sz="2200" dirty="0">
                <a:effectLst/>
                <a:latin typeface="Segoe UI" panose="020B0502040204020203" pitchFamily="34" charset="0"/>
                <a:ea typeface="Calibri" panose="020F0502020204030204" pitchFamily="34" charset="0"/>
                <a:cs typeface="Segoe UI" panose="020B0502040204020203" pitchFamily="34" charset="0"/>
              </a:rPr>
              <a:t>B </a:t>
            </a:r>
            <a:r>
              <a:rPr lang="mn-MN" sz="2200" dirty="0">
                <a:effectLst/>
                <a:latin typeface="Segoe UI" panose="020B0502040204020203" pitchFamily="34" charset="0"/>
                <a:ea typeface="Calibri" panose="020F0502020204030204" pitchFamily="34" charset="0"/>
                <a:cs typeface="Segoe UI" panose="020B0502040204020203" pitchFamily="34" charset="0"/>
              </a:rPr>
              <a:t>блокоос гарах үед глобал </a:t>
            </a:r>
            <a:r>
              <a:rPr lang="en-US" sz="2200" dirty="0">
                <a:effectLst/>
                <a:latin typeface="Segoe UI" panose="020B0502040204020203" pitchFamily="34" charset="0"/>
                <a:ea typeface="Calibri" panose="020F0502020204030204" pitchFamily="34" charset="0"/>
                <a:cs typeface="Segoe UI" panose="020B0502040204020203" pitchFamily="34" charset="0"/>
              </a:rPr>
              <a:t>x </a:t>
            </a:r>
            <a:r>
              <a:rPr lang="mn-MN" sz="2200" dirty="0">
                <a:effectLst/>
                <a:latin typeface="Segoe UI" panose="020B0502040204020203" pitchFamily="34" charset="0"/>
                <a:ea typeface="Calibri" panose="020F0502020204030204" pitchFamily="34" charset="0"/>
                <a:cs typeface="Segoe UI" panose="020B0502040204020203" pitchFamily="34" charset="0"/>
              </a:rPr>
              <a:t>тэй холбогдох тул 0 хэвлэнэ</a:t>
            </a:r>
          </a:p>
        </p:txBody>
      </p:sp>
      <p:pic>
        <p:nvPicPr>
          <p:cNvPr id="13" name="Picture 12">
            <a:extLst>
              <a:ext uri="{FF2B5EF4-FFF2-40B4-BE49-F238E27FC236}">
                <a16:creationId xmlns:a16="http://schemas.microsoft.com/office/drawing/2014/main" id="{D4DDF8EF-0C67-459C-B592-2DD5232B0A78}"/>
              </a:ext>
            </a:extLst>
          </p:cNvPr>
          <p:cNvPicPr/>
          <p:nvPr/>
        </p:nvPicPr>
        <p:blipFill rotWithShape="1">
          <a:blip r:embed="rId3">
            <a:duotone>
              <a:prstClr val="black"/>
              <a:schemeClr val="accent3">
                <a:tint val="45000"/>
                <a:satMod val="400000"/>
              </a:schemeClr>
            </a:duotone>
          </a:blip>
          <a:srcRect l="-1" r="-4781"/>
          <a:stretch/>
        </p:blipFill>
        <p:spPr>
          <a:xfrm>
            <a:off x="669917" y="1979537"/>
            <a:ext cx="3027440" cy="4169472"/>
          </a:xfrm>
          <a:prstGeom prst="rect">
            <a:avLst/>
          </a:prstGeom>
          <a:solidFill>
            <a:srgbClr val="93FFF8"/>
          </a:solidFill>
        </p:spPr>
      </p:pic>
      <p:sp>
        <p:nvSpPr>
          <p:cNvPr id="14" name="TextBox 13">
            <a:extLst>
              <a:ext uri="{FF2B5EF4-FFF2-40B4-BE49-F238E27FC236}">
                <a16:creationId xmlns:a16="http://schemas.microsoft.com/office/drawing/2014/main" id="{82D4D3C1-8870-4BE7-AD78-53146270E43E}"/>
              </a:ext>
            </a:extLst>
          </p:cNvPr>
          <p:cNvSpPr txBox="1"/>
          <p:nvPr/>
        </p:nvSpPr>
        <p:spPr>
          <a:xfrm>
            <a:off x="669917" y="1238896"/>
            <a:ext cx="3027440" cy="430887"/>
          </a:xfrm>
          <a:prstGeom prst="rect">
            <a:avLst/>
          </a:prstGeom>
          <a:noFill/>
        </p:spPr>
        <p:txBody>
          <a:bodyPr wrap="square">
            <a:spAutoFit/>
          </a:bodyPr>
          <a:lstStyle/>
          <a:p>
            <a:r>
              <a:rPr lang="mn-MN" sz="2200" dirty="0">
                <a:effectLst/>
                <a:latin typeface="Segoe UI" panose="020B0502040204020203" pitchFamily="34" charset="0"/>
                <a:ea typeface="Calibri" panose="020F0502020204030204" pitchFamily="34" charset="0"/>
                <a:cs typeface="Segoe UI" panose="020B0502040204020203" pitchFamily="34" charset="0"/>
              </a:rPr>
              <a:t>Аль утгыг хэвлэх вэ? </a:t>
            </a:r>
            <a:endParaRPr lang="en-US" sz="22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B4318F8-86F3-4F5F-98B4-94F1BA7C1148}"/>
              </a:ext>
            </a:extLst>
          </p:cNvPr>
          <p:cNvSpPr txBox="1"/>
          <p:nvPr/>
        </p:nvSpPr>
        <p:spPr>
          <a:xfrm>
            <a:off x="3935895" y="4592770"/>
            <a:ext cx="7584587" cy="2015936"/>
          </a:xfrm>
          <a:prstGeom prst="rect">
            <a:avLst/>
          </a:prstGeom>
          <a:noFill/>
        </p:spPr>
        <p:txBody>
          <a:bodyPr wrap="square">
            <a:spAutoFit/>
          </a:bodyPr>
          <a:lstStyle/>
          <a:p>
            <a:pPr marL="457200" indent="-457200">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Хоёул зөв: </a:t>
            </a:r>
            <a:r>
              <a:rPr lang="mn-MN" sz="2200" dirty="0">
                <a:latin typeface="Segoe UI" panose="020B0502040204020203" pitchFamily="34" charset="0"/>
                <a:ea typeface="Calibri" panose="020F0502020204030204" pitchFamily="34" charset="0"/>
                <a:cs typeface="Segoe UI" panose="020B0502040204020203" pitchFamily="34" charset="0"/>
              </a:rPr>
              <a:t>Хамрах хүрээний дүрмээс хамаарна</a:t>
            </a:r>
          </a:p>
          <a:p>
            <a:pPr marL="457200" indent="-457200">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Харагдах байдлын дүрмэнд </a:t>
            </a:r>
          </a:p>
          <a:p>
            <a:pPr marL="914400" lvl="1" indent="-457200">
              <a:spcBef>
                <a:spcPts val="600"/>
              </a:spcBef>
              <a:buFont typeface="Arial" panose="020B0604020202020204" pitchFamily="34" charset="0"/>
              <a:buChar char="•"/>
            </a:pPr>
            <a:r>
              <a:rPr lang="mn-MN" sz="2200" b="1" i="1" dirty="0">
                <a:latin typeface="Segoe UI" panose="020B0502040204020203" pitchFamily="34" charset="0"/>
                <a:ea typeface="Calibri" panose="020F0502020204030204" pitchFamily="34" charset="0"/>
                <a:cs typeface="Segoe UI" panose="020B0502040204020203" pitchFamily="34" charset="0"/>
              </a:rPr>
              <a:t>Статик:</a:t>
            </a:r>
            <a:r>
              <a:rPr lang="mn-MN" sz="2200" dirty="0">
                <a:latin typeface="Segoe UI" panose="020B0502040204020203" pitchFamily="34" charset="0"/>
                <a:ea typeface="Calibri" panose="020F0502020204030204" pitchFamily="34" charset="0"/>
                <a:cs typeface="Segoe UI" panose="020B0502040204020203" pitchFamily="34" charset="0"/>
              </a:rPr>
              <a:t> Текст дээр суурилна гэж заагаагүй</a:t>
            </a:r>
          </a:p>
          <a:p>
            <a:pPr marL="914400" lvl="1" indent="-457200">
              <a:spcBef>
                <a:spcPts val="600"/>
              </a:spcBef>
              <a:buFont typeface="Arial" panose="020B0604020202020204" pitchFamily="34" charset="0"/>
              <a:buChar char="•"/>
            </a:pPr>
            <a:r>
              <a:rPr lang="mn-MN" sz="2200" b="1" i="1" dirty="0">
                <a:effectLst/>
                <a:latin typeface="Segoe UI" panose="020B0502040204020203" pitchFamily="34" charset="0"/>
                <a:ea typeface="Calibri" panose="020F0502020204030204" pitchFamily="34" charset="0"/>
                <a:cs typeface="Segoe UI" panose="020B0502040204020203" pitchFamily="34" charset="0"/>
              </a:rPr>
              <a:t>Динамик:</a:t>
            </a:r>
            <a:r>
              <a:rPr lang="mn-MN" sz="2200" dirty="0">
                <a:effectLst/>
                <a:latin typeface="Segoe UI" panose="020B0502040204020203" pitchFamily="34" charset="0"/>
                <a:ea typeface="Calibri" panose="020F0502020204030204" pitchFamily="34" charset="0"/>
                <a:cs typeface="Segoe UI" panose="020B0502040204020203" pitchFamily="34" charset="0"/>
              </a:rPr>
              <a:t> Биелэлтийн урсгалд суурилна гэж заагаагүй</a:t>
            </a:r>
          </a:p>
        </p:txBody>
      </p:sp>
    </p:spTree>
    <p:extLst>
      <p:ext uri="{BB962C8B-B14F-4D97-AF65-F5344CB8AC3E}">
        <p14:creationId xmlns:p14="http://schemas.microsoft.com/office/powerpoint/2010/main" val="370797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669143" y="444279"/>
            <a:ext cx="885134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2">
                    <a:lumMod val="50000"/>
                  </a:schemeClr>
                </a:solidFill>
                <a:latin typeface="Segoe UI" panose="020B0502040204020203" pitchFamily="34" charset="0"/>
                <a:cs typeface="Segoe UI" panose="020B0502040204020203" pitchFamily="34" charset="0"/>
              </a:rPr>
              <a:t>Статик хамрах хүрээ</a:t>
            </a:r>
            <a:endParaRPr lang="en-US" b="0" dirty="0">
              <a:solidFill>
                <a:schemeClr val="accent2">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181605" y="444279"/>
            <a:ext cx="148753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1931134"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SCOPE RULES</a:t>
            </a:r>
            <a:endParaRPr lang="mn-MN" b="1" dirty="0">
              <a:latin typeface="Segoe UI Light" panose="020B0502040204020203" pitchFamily="34" charset="0"/>
              <a:cs typeface="Segoe UI Light" panose="020B0502040204020203" pitchFamily="34" charset="0"/>
            </a:endParaRPr>
          </a:p>
        </p:txBody>
      </p:sp>
      <p:sp>
        <p:nvSpPr>
          <p:cNvPr id="8" name="ïṩḻïďè">
            <a:extLst>
              <a:ext uri="{FF2B5EF4-FFF2-40B4-BE49-F238E27FC236}">
                <a16:creationId xmlns:a16="http://schemas.microsoft.com/office/drawing/2014/main" id="{86B01936-1C91-4A47-9BA7-13CB008284BF}"/>
              </a:ext>
            </a:extLst>
          </p:cNvPr>
          <p:cNvSpPr/>
          <p:nvPr/>
        </p:nvSpPr>
        <p:spPr bwMode="auto">
          <a:xfrm>
            <a:off x="670715" y="1133272"/>
            <a:ext cx="10849768" cy="4785926"/>
          </a:xfrm>
          <a:prstGeom prst="homePlate">
            <a:avLst>
              <a:gd name="adj" fmla="val 0"/>
            </a:avLst>
          </a:prstGeom>
          <a:noFill/>
          <a:ln>
            <a:solidFill>
              <a:schemeClr val="accent4">
                <a:lumMod val="50000"/>
              </a:schemeClr>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just">
              <a:spcBef>
                <a:spcPts val="600"/>
              </a:spcBef>
            </a:pPr>
            <a:r>
              <a:rPr lang="mn-MN" sz="2400" b="1" dirty="0">
                <a:solidFill>
                  <a:schemeClr val="accent2">
                    <a:lumMod val="50000"/>
                  </a:schemeClr>
                </a:solidFill>
                <a:latin typeface="Segoe UI" panose="020B0502040204020203" pitchFamily="34" charset="0"/>
                <a:cs typeface="Segoe UI" panose="020B0502040204020203" pitchFamily="34" charset="0"/>
              </a:rPr>
              <a:t>тод 4.3 </a:t>
            </a:r>
            <a:r>
              <a:rPr lang="en-US" sz="2400" i="1" dirty="0">
                <a:solidFill>
                  <a:schemeClr val="accent2">
                    <a:lumMod val="50000"/>
                  </a:schemeClr>
                </a:solidFill>
                <a:latin typeface="Segoe UI" panose="020B0502040204020203" pitchFamily="34" charset="0"/>
                <a:cs typeface="Segoe UI" panose="020B0502040204020203" pitchFamily="34" charset="0"/>
              </a:rPr>
              <a:t>(</a:t>
            </a:r>
            <a:r>
              <a:rPr lang="mn-MN" sz="2400" i="1" dirty="0">
                <a:solidFill>
                  <a:schemeClr val="accent2">
                    <a:lumMod val="50000"/>
                  </a:schemeClr>
                </a:solidFill>
                <a:latin typeface="Segoe UI" panose="020B0502040204020203" pitchFamily="34" charset="0"/>
                <a:cs typeface="Segoe UI" panose="020B0502040204020203" pitchFamily="34" charset="0"/>
              </a:rPr>
              <a:t>Статик хамрах хүрээ</a:t>
            </a:r>
            <a:r>
              <a:rPr lang="en-US" sz="2400" i="1" dirty="0">
                <a:solidFill>
                  <a:schemeClr val="accent2">
                    <a:lumMod val="50000"/>
                  </a:schemeClr>
                </a:solidFill>
                <a:latin typeface="Segoe UI" panose="020B0502040204020203" pitchFamily="34" charset="0"/>
                <a:cs typeface="Segoe UI" panose="020B0502040204020203" pitchFamily="34" charset="0"/>
              </a:rPr>
              <a:t>):</a:t>
            </a:r>
            <a:r>
              <a:rPr lang="mn-MN" sz="2400" i="1" dirty="0">
                <a:solidFill>
                  <a:schemeClr val="accent2">
                    <a:lumMod val="50000"/>
                  </a:schemeClr>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Хамгийн ойрын шаталсан </a:t>
            </a:r>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Статик</a:t>
            </a:r>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 хамрах хүрээний дүрмийг дараах гурван дэд дүрмээр тодорхойлно:</a:t>
            </a:r>
          </a:p>
          <a:p>
            <a:pPr marL="514350" indent="-514350" algn="just">
              <a:spcBef>
                <a:spcPts val="600"/>
              </a:spcBef>
              <a:buFont typeface="+mj-lt"/>
              <a:buAutoNum type="romanLcPeriod"/>
            </a:pPr>
            <a:r>
              <a:rPr lang="mn-MN" sz="2200" dirty="0">
                <a:solidFill>
                  <a:schemeClr val="tx1"/>
                </a:solidFill>
                <a:latin typeface="Segoe UI" panose="020B0502040204020203" pitchFamily="34" charset="0"/>
                <a:cs typeface="Segoe UI" panose="020B0502040204020203" pitchFamily="34" charset="0"/>
              </a:rPr>
              <a:t>Локал зарлалтууд нь тухайн блокийн дотоод орчныг л тодорхойлдог. Тухайн блок доторх шаталсан блокын зарлалтуудыг агуулдаггүй.</a:t>
            </a:r>
          </a:p>
          <a:p>
            <a:pPr marL="514350" indent="-514350" algn="just">
              <a:spcBef>
                <a:spcPts val="600"/>
              </a:spcBef>
              <a:buFont typeface="+mj-lt"/>
              <a:buAutoNum type="romanLcPeriod"/>
            </a:pPr>
            <a:r>
              <a:rPr lang="mn-MN" sz="2200" dirty="0">
                <a:solidFill>
                  <a:schemeClr val="tx1"/>
                </a:solidFill>
                <a:latin typeface="Segoe UI" panose="020B0502040204020203" pitchFamily="34" charset="0"/>
                <a:cs typeface="Segoe UI" panose="020B0502040204020203" pitchFamily="34" charset="0"/>
              </a:rPr>
              <a:t>Хэрэв нэр нь блок дотор хэрэглэгдсэн бол энэ нэрний хүчинтэй холбоос нь тухайн </a:t>
            </a:r>
            <a:r>
              <a:rPr lang="mn-MN" sz="2200" i="1" u="sng" dirty="0">
                <a:solidFill>
                  <a:schemeClr val="accent2">
                    <a:lumMod val="50000"/>
                  </a:schemeClr>
                </a:solidFill>
                <a:latin typeface="Segoe UI" panose="020B0502040204020203" pitchFamily="34" charset="0"/>
                <a:cs typeface="Segoe UI" panose="020B0502040204020203" pitchFamily="34" charset="0"/>
              </a:rPr>
              <a:t>блокийн локал орчинд</a:t>
            </a:r>
            <a:r>
              <a:rPr lang="mn-MN" sz="2200" i="1" dirty="0">
                <a:solidFill>
                  <a:schemeClr val="accent2">
                    <a:lumMod val="50000"/>
                  </a:schemeClr>
                </a:solidFill>
                <a:latin typeface="Segoe UI" panose="020B0502040204020203" pitchFamily="34" charset="0"/>
                <a:cs typeface="Segoe UI" panose="020B0502040204020203" pitchFamily="34" charset="0"/>
              </a:rPr>
              <a:t> </a:t>
            </a:r>
            <a:r>
              <a:rPr lang="mn-MN" sz="2200" dirty="0">
                <a:solidFill>
                  <a:schemeClr val="tx1"/>
                </a:solidFill>
                <a:latin typeface="Segoe UI" panose="020B0502040204020203" pitchFamily="34" charset="0"/>
                <a:cs typeface="Segoe UI" panose="020B0502040204020203" pitchFamily="34" charset="0"/>
              </a:rPr>
              <a:t>байна. Үгүй бол шууд </a:t>
            </a:r>
            <a:r>
              <a:rPr lang="mn-MN" sz="2200" u="sng" dirty="0">
                <a:solidFill>
                  <a:schemeClr val="accent2">
                    <a:lumMod val="50000"/>
                  </a:schemeClr>
                </a:solidFill>
                <a:latin typeface="Segoe UI" panose="020B0502040204020203" pitchFamily="34" charset="0"/>
                <a:cs typeface="Segoe UI" panose="020B0502040204020203" pitchFamily="34" charset="0"/>
              </a:rPr>
              <a:t>гаднах блокийн локал орчинд</a:t>
            </a:r>
            <a:r>
              <a:rPr lang="mn-MN" sz="2200" dirty="0">
                <a:solidFill>
                  <a:schemeClr val="tx1"/>
                </a:solidFill>
                <a:latin typeface="Segoe UI" panose="020B0502040204020203" pitchFamily="34" charset="0"/>
                <a:cs typeface="Segoe UI" panose="020B0502040204020203" pitchFamily="34" charset="0"/>
              </a:rPr>
              <a:t> байгаа холбоосыг авч үзнэ. Хэрэв олдсон бол энэ нь хүчинтэй байх шаардлагатай, үгүй бол хайлт </a:t>
            </a:r>
            <a:r>
              <a:rPr lang="mn-MN" sz="2200" u="sng" dirty="0">
                <a:solidFill>
                  <a:schemeClr val="accent2">
                    <a:lumMod val="50000"/>
                  </a:schemeClr>
                </a:solidFill>
                <a:latin typeface="Segoe UI" panose="020B0502040204020203" pitchFamily="34" charset="0"/>
                <a:cs typeface="Segoe UI" panose="020B0502040204020203" pitchFamily="34" charset="0"/>
              </a:rPr>
              <a:t>хамгийн гаднах блок</a:t>
            </a:r>
            <a:r>
              <a:rPr lang="mn-MN" sz="2200" dirty="0">
                <a:solidFill>
                  <a:schemeClr val="tx1"/>
                </a:solidFill>
                <a:latin typeface="Segoe UI" panose="020B0502040204020203" pitchFamily="34" charset="0"/>
                <a:cs typeface="Segoe UI" panose="020B0502040204020203" pitchFamily="34" charset="0"/>
              </a:rPr>
              <a:t> хүртэл үргэлжлүүлнэ. Хэрэв бүр байхгүй холбоосыг </a:t>
            </a:r>
            <a:r>
              <a:rPr lang="mn-MN" sz="2200" u="sng" dirty="0">
                <a:solidFill>
                  <a:schemeClr val="accent2">
                    <a:lumMod val="50000"/>
                  </a:schemeClr>
                </a:solidFill>
                <a:latin typeface="Segoe UI" panose="020B0502040204020203" pitchFamily="34" charset="0"/>
                <a:cs typeface="Segoe UI" panose="020B0502040204020203" pitchFamily="34" charset="0"/>
              </a:rPr>
              <a:t>тухайн хэлний урьдчилан тодорхойлсон орчинд</a:t>
            </a:r>
            <a:r>
              <a:rPr lang="mn-MN" sz="2200" dirty="0">
                <a:solidFill>
                  <a:schemeClr val="accent2">
                    <a:lumMod val="50000"/>
                  </a:schemeClr>
                </a:solidFill>
                <a:latin typeface="Segoe UI" panose="020B0502040204020203" pitchFamily="34" charset="0"/>
                <a:cs typeface="Segoe UI" panose="020B0502040204020203" pitchFamily="34" charset="0"/>
              </a:rPr>
              <a:t> </a:t>
            </a:r>
            <a:r>
              <a:rPr lang="mn-MN" sz="2200" dirty="0">
                <a:solidFill>
                  <a:schemeClr val="tx1"/>
                </a:solidFill>
                <a:latin typeface="Segoe UI" panose="020B0502040204020203" pitchFamily="34" charset="0"/>
                <a:cs typeface="Segoe UI" panose="020B0502040204020203" pitchFamily="34" charset="0"/>
              </a:rPr>
              <a:t>хайх шаардлагатай. Хэрэв энд ямар ч холбоо </a:t>
            </a:r>
            <a:r>
              <a:rPr lang="mn-MN" sz="2200" u="sng" dirty="0">
                <a:solidFill>
                  <a:schemeClr val="accent2">
                    <a:lumMod val="50000"/>
                  </a:schemeClr>
                </a:solidFill>
                <a:latin typeface="Segoe UI" panose="020B0502040204020203" pitchFamily="34" charset="0"/>
                <a:cs typeface="Segoe UI" panose="020B0502040204020203" pitchFamily="34" charset="0"/>
              </a:rPr>
              <a:t>байхгүй бол алдаа</a:t>
            </a:r>
            <a:r>
              <a:rPr lang="mn-MN" sz="2200" dirty="0">
                <a:solidFill>
                  <a:schemeClr val="accent2">
                    <a:lumMod val="50000"/>
                  </a:schemeClr>
                </a:solidFill>
                <a:latin typeface="Segoe UI" panose="020B0502040204020203" pitchFamily="34" charset="0"/>
                <a:cs typeface="Segoe UI" panose="020B0502040204020203" pitchFamily="34" charset="0"/>
              </a:rPr>
              <a:t> </a:t>
            </a:r>
            <a:r>
              <a:rPr lang="mn-MN" sz="2200" dirty="0">
                <a:solidFill>
                  <a:schemeClr val="tx1"/>
                </a:solidFill>
                <a:latin typeface="Segoe UI" panose="020B0502040204020203" pitchFamily="34" charset="0"/>
                <a:cs typeface="Segoe UI" panose="020B0502040204020203" pitchFamily="34" charset="0"/>
              </a:rPr>
              <a:t>байна.</a:t>
            </a:r>
          </a:p>
          <a:p>
            <a:pPr marL="514350" indent="-514350" algn="just">
              <a:spcBef>
                <a:spcPts val="600"/>
              </a:spcBef>
              <a:buFont typeface="+mj-lt"/>
              <a:buAutoNum type="romanLcPeriod"/>
            </a:pPr>
            <a:r>
              <a:rPr lang="mn-MN" sz="2200" dirty="0">
                <a:solidFill>
                  <a:schemeClr val="tx1"/>
                </a:solidFill>
                <a:latin typeface="Segoe UI" panose="020B0502040204020203" pitchFamily="34" charset="0"/>
                <a:cs typeface="Segoe UI" panose="020B0502040204020203" pitchFamily="34" charset="0"/>
              </a:rPr>
              <a:t>Блокод нэр өгч болох бөгөөд энэ тохиолдолд нэр нь тухайн блокийн локал орчны нэг хэсэг болох бөгөөд тухайн блокыг шууд багтаасан байна. Энэ нь процедуртай холбоотой блокуудын хувьд мөн адил.</a:t>
            </a:r>
          </a:p>
        </p:txBody>
      </p:sp>
    </p:spTree>
    <p:extLst>
      <p:ext uri="{BB962C8B-B14F-4D97-AF65-F5344CB8AC3E}">
        <p14:creationId xmlns:p14="http://schemas.microsoft.com/office/powerpoint/2010/main" val="1623503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669143" y="444279"/>
            <a:ext cx="885134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2">
                    <a:lumMod val="50000"/>
                  </a:schemeClr>
                </a:solidFill>
                <a:latin typeface="Segoe UI" panose="020B0502040204020203" pitchFamily="34" charset="0"/>
                <a:cs typeface="Segoe UI" panose="020B0502040204020203" pitchFamily="34" charset="0"/>
              </a:rPr>
              <a:t>Динамик хамрах хүрээ</a:t>
            </a:r>
            <a:endParaRPr lang="en-US" b="0" dirty="0">
              <a:solidFill>
                <a:schemeClr val="accent2">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181605" y="444279"/>
            <a:ext cx="148753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1931134"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SCOPE RULES</a:t>
            </a:r>
            <a:endParaRPr lang="mn-MN" b="1" dirty="0">
              <a:latin typeface="Segoe UI Light" panose="020B0502040204020203" pitchFamily="34" charset="0"/>
              <a:cs typeface="Segoe UI Light" panose="020B0502040204020203" pitchFamily="34" charset="0"/>
            </a:endParaRPr>
          </a:p>
        </p:txBody>
      </p:sp>
      <p:sp>
        <p:nvSpPr>
          <p:cNvPr id="8" name="ïṩḻïďè">
            <a:extLst>
              <a:ext uri="{FF2B5EF4-FFF2-40B4-BE49-F238E27FC236}">
                <a16:creationId xmlns:a16="http://schemas.microsoft.com/office/drawing/2014/main" id="{86B01936-1C91-4A47-9BA7-13CB008284BF}"/>
              </a:ext>
            </a:extLst>
          </p:cNvPr>
          <p:cNvSpPr/>
          <p:nvPr/>
        </p:nvSpPr>
        <p:spPr bwMode="auto">
          <a:xfrm>
            <a:off x="670715" y="1133272"/>
            <a:ext cx="10849768" cy="1569660"/>
          </a:xfrm>
          <a:prstGeom prst="homePlate">
            <a:avLst>
              <a:gd name="adj" fmla="val 0"/>
            </a:avLst>
          </a:prstGeom>
          <a:noFill/>
          <a:ln>
            <a:solidFill>
              <a:schemeClr val="accent4">
                <a:lumMod val="50000"/>
              </a:schemeClr>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just">
              <a:spcBef>
                <a:spcPts val="600"/>
              </a:spcBef>
            </a:pPr>
            <a:r>
              <a:rPr lang="mn-MN" sz="2400" b="1" dirty="0">
                <a:solidFill>
                  <a:schemeClr val="accent2">
                    <a:lumMod val="50000"/>
                  </a:schemeClr>
                </a:solidFill>
                <a:latin typeface="Segoe UI" panose="020B0502040204020203" pitchFamily="34" charset="0"/>
                <a:cs typeface="Segoe UI" panose="020B0502040204020203" pitchFamily="34" charset="0"/>
              </a:rPr>
              <a:t>тод 4.3 </a:t>
            </a:r>
            <a:r>
              <a:rPr lang="en-US" sz="2400" i="1" dirty="0">
                <a:solidFill>
                  <a:schemeClr val="accent2">
                    <a:lumMod val="50000"/>
                  </a:schemeClr>
                </a:solidFill>
                <a:latin typeface="Segoe UI" panose="020B0502040204020203" pitchFamily="34" charset="0"/>
                <a:cs typeface="Segoe UI" panose="020B0502040204020203" pitchFamily="34" charset="0"/>
              </a:rPr>
              <a:t>(</a:t>
            </a:r>
            <a:r>
              <a:rPr lang="mn-MN" sz="2400" i="1" dirty="0">
                <a:solidFill>
                  <a:schemeClr val="accent2">
                    <a:lumMod val="50000"/>
                  </a:schemeClr>
                </a:solidFill>
                <a:latin typeface="Segoe UI" panose="020B0502040204020203" pitchFamily="34" charset="0"/>
                <a:cs typeface="Segoe UI" panose="020B0502040204020203" pitchFamily="34" charset="0"/>
              </a:rPr>
              <a:t>Динамик хамрах хүрээ</a:t>
            </a:r>
            <a:r>
              <a:rPr lang="en-US" sz="2400" i="1" dirty="0">
                <a:solidFill>
                  <a:schemeClr val="accent2">
                    <a:lumMod val="50000"/>
                  </a:schemeClr>
                </a:solidFill>
                <a:latin typeface="Segoe UI" panose="020B0502040204020203" pitchFamily="34" charset="0"/>
                <a:cs typeface="Segoe UI" panose="020B0502040204020203" pitchFamily="34" charset="0"/>
              </a:rPr>
              <a:t>):</a:t>
            </a:r>
            <a:r>
              <a:rPr lang="mn-MN" sz="2400" i="1" dirty="0">
                <a:solidFill>
                  <a:schemeClr val="accent2">
                    <a:lumMod val="50000"/>
                  </a:schemeClr>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Динамик хамрах хүрээний дүрмийн дагуу програмын аль ч </a:t>
            </a:r>
            <a:r>
              <a:rPr lang="en-US" sz="2400" dirty="0">
                <a:solidFill>
                  <a:schemeClr val="tx1"/>
                </a:solidFill>
                <a:latin typeface="Segoe UI" panose="020B0502040204020203" pitchFamily="34" charset="0"/>
                <a:cs typeface="Segoe UI" panose="020B0502040204020203" pitchFamily="34" charset="0"/>
              </a:rPr>
              <a:t>P </a:t>
            </a:r>
            <a:r>
              <a:rPr lang="mn-MN" sz="2400" dirty="0">
                <a:solidFill>
                  <a:schemeClr val="tx1"/>
                </a:solidFill>
                <a:latin typeface="Segoe UI" panose="020B0502040204020203" pitchFamily="34" charset="0"/>
                <a:cs typeface="Segoe UI" panose="020B0502040204020203" pitchFamily="34" charset="0"/>
              </a:rPr>
              <a:t>цэг дэх </a:t>
            </a:r>
            <a:r>
              <a:rPr lang="en-US" sz="2400" dirty="0">
                <a:solidFill>
                  <a:schemeClr val="tx1"/>
                </a:solidFill>
                <a:latin typeface="Segoe UI" panose="020B0502040204020203" pitchFamily="34" charset="0"/>
                <a:cs typeface="Segoe UI" panose="020B0502040204020203" pitchFamily="34" charset="0"/>
              </a:rPr>
              <a:t>X </a:t>
            </a:r>
            <a:r>
              <a:rPr lang="mn-MN" sz="2400" dirty="0">
                <a:solidFill>
                  <a:schemeClr val="tx1"/>
                </a:solidFill>
                <a:latin typeface="Segoe UI" panose="020B0502040204020203" pitchFamily="34" charset="0"/>
                <a:cs typeface="Segoe UI" panose="020B0502040204020203" pitchFamily="34" charset="0"/>
              </a:rPr>
              <a:t>нэрний хүчинтэй холбоос нь хяналтын урсгал </a:t>
            </a:r>
            <a:r>
              <a:rPr lang="en-US" sz="2400" dirty="0">
                <a:solidFill>
                  <a:schemeClr val="tx1"/>
                </a:solidFill>
                <a:latin typeface="Segoe UI" panose="020B0502040204020203" pitchFamily="34" charset="0"/>
                <a:cs typeface="Segoe UI" panose="020B0502040204020203" pitchFamily="34" charset="0"/>
              </a:rPr>
              <a:t>P </a:t>
            </a:r>
            <a:r>
              <a:rPr lang="mn-MN" sz="2400" dirty="0">
                <a:solidFill>
                  <a:schemeClr val="tx1"/>
                </a:solidFill>
                <a:latin typeface="Segoe UI" panose="020B0502040204020203" pitchFamily="34" charset="0"/>
                <a:cs typeface="Segoe UI" panose="020B0502040204020203" pitchFamily="34" charset="0"/>
              </a:rPr>
              <a:t>цэгт ирэхэд идэвхтэй хэвээр байгаа </a:t>
            </a:r>
            <a:r>
              <a:rPr lang="en-US" sz="2400" dirty="0">
                <a:solidFill>
                  <a:schemeClr val="tx1"/>
                </a:solidFill>
                <a:latin typeface="Segoe UI" panose="020B0502040204020203" pitchFamily="34" charset="0"/>
                <a:cs typeface="Segoe UI" panose="020B0502040204020203" pitchFamily="34" charset="0"/>
              </a:rPr>
              <a:t>X-</a:t>
            </a:r>
            <a:r>
              <a:rPr lang="mn-MN" sz="2400" dirty="0">
                <a:solidFill>
                  <a:schemeClr val="tx1"/>
                </a:solidFill>
                <a:latin typeface="Segoe UI" panose="020B0502040204020203" pitchFamily="34" charset="0"/>
                <a:cs typeface="Segoe UI" panose="020B0502040204020203" pitchFamily="34" charset="0"/>
              </a:rPr>
              <a:t>д зориулагдсан хамгийн сүүлийн (цаг хугацааны утгаараа) холбоос юм</a:t>
            </a:r>
            <a:endParaRPr lang="mn-MN" sz="22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2872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Дүгнэлт</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2" name="object 3">
            <a:extLst>
              <a:ext uri="{FF2B5EF4-FFF2-40B4-BE49-F238E27FC236}">
                <a16:creationId xmlns:a16="http://schemas.microsoft.com/office/drawing/2014/main" id="{85064F9B-2DCD-40E5-9642-B912F1F745FF}"/>
              </a:ext>
            </a:extLst>
          </p:cNvPr>
          <p:cNvSpPr txBox="1"/>
          <p:nvPr/>
        </p:nvSpPr>
        <p:spPr>
          <a:xfrm>
            <a:off x="670718" y="1285254"/>
            <a:ext cx="10850564" cy="5418192"/>
          </a:xfrm>
          <a:prstGeom prst="rect">
            <a:avLst/>
          </a:prstGeom>
        </p:spPr>
        <p:txBody>
          <a:bodyPr vert="horz" wrap="square" lIns="0" tIns="16933" rIns="0" bIns="0" rtlCol="0">
            <a:spAutoFit/>
          </a:bodyPr>
          <a:lstStyle/>
          <a:p>
            <a:pPr marL="342900" marR="0" indent="-342900">
              <a:lnSpc>
                <a:spcPct val="107000"/>
              </a:lnSpc>
              <a:spcBef>
                <a:spcPts val="0"/>
              </a:spcBef>
              <a:spcAft>
                <a:spcPts val="800"/>
              </a:spcAft>
              <a:buFont typeface="Arial" panose="020B0604020202020204" pitchFamily="34" charset="0"/>
              <a:buChar char="•"/>
            </a:pPr>
            <a:r>
              <a:rPr lang="mn-MN" sz="2200" spc="-7" dirty="0">
                <a:latin typeface="Segoe UI" panose="020B0502040204020203" pitchFamily="34" charset="0"/>
                <a:cs typeface="Segoe UI" panose="020B0502040204020203" pitchFamily="34" charset="0"/>
              </a:rPr>
              <a:t>Нэр ба объектын тухай ойлголт. Нэр өгч болох объектууд. </a:t>
            </a:r>
          </a:p>
          <a:p>
            <a:pPr marL="342900" marR="0" indent="-342900">
              <a:lnSpc>
                <a:spcPct val="107000"/>
              </a:lnSpc>
              <a:spcBef>
                <a:spcPts val="0"/>
              </a:spcBef>
              <a:spcAft>
                <a:spcPts val="800"/>
              </a:spcAft>
              <a:buFont typeface="Arial" panose="020B0604020202020204" pitchFamily="34" charset="0"/>
              <a:buChar char="•"/>
            </a:pPr>
            <a:r>
              <a:rPr lang="mn-MN" sz="2200" spc="-7" dirty="0">
                <a:latin typeface="Segoe UI" panose="020B0502040204020203" pitchFamily="34" charset="0"/>
                <a:cs typeface="Segoe UI" panose="020B0502040204020203" pitchFamily="34" charset="0"/>
              </a:rPr>
              <a:t>Орчин. Нэр болон объект хоорондын ажиллах үеийн холбоосын олонлог.</a:t>
            </a:r>
          </a:p>
          <a:p>
            <a:pPr marL="342900" marR="0" indent="-342900">
              <a:lnSpc>
                <a:spcPct val="107000"/>
              </a:lnSpc>
              <a:spcBef>
                <a:spcPts val="0"/>
              </a:spcBef>
              <a:spcAft>
                <a:spcPts val="800"/>
              </a:spcAft>
              <a:buFont typeface="Arial" panose="020B0604020202020204" pitchFamily="34" charset="0"/>
              <a:buChar char="•"/>
            </a:pPr>
            <a:r>
              <a:rPr lang="mn-MN" sz="2200" spc="-7" dirty="0">
                <a:latin typeface="Segoe UI" panose="020B0502040204020203" pitchFamily="34" charset="0"/>
                <a:cs typeface="Segoe UI" panose="020B0502040204020203" pitchFamily="34" charset="0"/>
              </a:rPr>
              <a:t>Блок. Мөр доторх болон процедурт холбоотой орчны бүтэц, харагдах байдлын дүрмийг тодорхойлох үндсэн бүтэц.</a:t>
            </a:r>
          </a:p>
          <a:p>
            <a:pPr marL="342900" marR="0" indent="-342900">
              <a:lnSpc>
                <a:spcPct val="107000"/>
              </a:lnSpc>
              <a:spcBef>
                <a:spcPts val="0"/>
              </a:spcBef>
              <a:spcAft>
                <a:spcPts val="800"/>
              </a:spcAft>
              <a:buFont typeface="Arial" panose="020B0604020202020204" pitchFamily="34" charset="0"/>
              <a:buChar char="•"/>
            </a:pPr>
            <a:r>
              <a:rPr lang="mn-MN" sz="2200" spc="-7" dirty="0">
                <a:latin typeface="Segoe UI" panose="020B0502040204020203" pitchFamily="34" charset="0"/>
                <a:cs typeface="Segoe UI" panose="020B0502040204020203" pitchFamily="34" charset="0"/>
              </a:rPr>
              <a:t>Орчны төрлүүд. Ямар ч үед нэгдсэн орчны шинжтэй байх гурван бүрэлдэхүүн хэсэг: локал орчин, глобал орчин, нон-локал орчин.</a:t>
            </a:r>
          </a:p>
          <a:p>
            <a:pPr marL="342900" marR="0" indent="-342900">
              <a:lnSpc>
                <a:spcPct val="107000"/>
              </a:lnSpc>
              <a:spcBef>
                <a:spcPts val="0"/>
              </a:spcBef>
              <a:spcAft>
                <a:spcPts val="800"/>
              </a:spcAft>
              <a:buFont typeface="Arial" panose="020B0604020202020204" pitchFamily="34" charset="0"/>
              <a:buChar char="•"/>
            </a:pPr>
            <a:r>
              <a:rPr lang="mn-MN" sz="2200" spc="-7" dirty="0">
                <a:latin typeface="Segoe UI" panose="020B0502040204020203" pitchFamily="34" charset="0"/>
                <a:cs typeface="Segoe UI" panose="020B0502040204020203" pitchFamily="34" charset="0"/>
              </a:rPr>
              <a:t>Орчин дээрх үйлдлүүд. Орчинд байгаа холбоосыг үүсгэж, устгахаас гадна идэвхгүй болгож, дахин идэвхжүүлж, ашиглах боломжтой.</a:t>
            </a:r>
          </a:p>
          <a:p>
            <a:pPr marL="342900" marR="0" indent="-342900">
              <a:lnSpc>
                <a:spcPct val="107000"/>
              </a:lnSpc>
              <a:spcBef>
                <a:spcPts val="0"/>
              </a:spcBef>
              <a:spcAft>
                <a:spcPts val="800"/>
              </a:spcAft>
              <a:buFont typeface="Arial" panose="020B0604020202020204" pitchFamily="34" charset="0"/>
              <a:buChar char="•"/>
            </a:pPr>
            <a:r>
              <a:rPr lang="mn-MN" sz="2200" spc="-7" dirty="0">
                <a:latin typeface="Segoe UI" panose="020B0502040204020203" pitchFamily="34" charset="0"/>
                <a:cs typeface="Segoe UI" panose="020B0502040204020203" pitchFamily="34" charset="0"/>
              </a:rPr>
              <a:t>Хамрах хүрээний дүрэм. Бүх хэлэнд байдаг, нэрсийн харагдах байдлыг ялгах.</a:t>
            </a:r>
          </a:p>
          <a:p>
            <a:pPr marL="342900" marR="0" indent="-342900">
              <a:lnSpc>
                <a:spcPct val="107000"/>
              </a:lnSpc>
              <a:spcBef>
                <a:spcPts val="0"/>
              </a:spcBef>
              <a:spcAft>
                <a:spcPts val="800"/>
              </a:spcAft>
              <a:buFont typeface="Arial" panose="020B0604020202020204" pitchFamily="34" charset="0"/>
              <a:buChar char="•"/>
            </a:pPr>
            <a:r>
              <a:rPr lang="mn-MN" sz="2200" spc="-7" dirty="0">
                <a:latin typeface="Segoe UI" panose="020B0502040204020203" pitchFamily="34" charset="0"/>
                <a:cs typeface="Segoe UI" panose="020B0502040204020203" pitchFamily="34" charset="0"/>
              </a:rPr>
              <a:t>Статик хамрах хүрээ. Хамгийн чухал програмчлалын хэлнүүдийн ихэвчлэн ашигладаг хүрээний дүрмийн төрөл..</a:t>
            </a:r>
          </a:p>
          <a:p>
            <a:pPr marL="342900" marR="0" indent="-342900">
              <a:lnSpc>
                <a:spcPct val="107000"/>
              </a:lnSpc>
              <a:spcBef>
                <a:spcPts val="0"/>
              </a:spcBef>
              <a:spcAft>
                <a:spcPts val="800"/>
              </a:spcAft>
              <a:buFont typeface="Arial" panose="020B0604020202020204" pitchFamily="34" charset="0"/>
              <a:buChar char="•"/>
            </a:pPr>
            <a:r>
              <a:rPr lang="mn-MN" sz="2200" spc="-7" dirty="0">
                <a:latin typeface="Segoe UI" panose="020B0502040204020203" pitchFamily="34" charset="0"/>
                <a:cs typeface="Segoe UI" panose="020B0502040204020203" pitchFamily="34" charset="0"/>
              </a:rPr>
              <a:t>Динамик хамрах хүрээ. Хэрэгжүүлэхэд хамгийн хялбар хамрах хүрээний дүрэм. Одоогоор цөөн хэдэн хэлээр хэрэглэгдэж байна.</a:t>
            </a:r>
          </a:p>
        </p:txBody>
      </p:sp>
    </p:spTree>
    <p:extLst>
      <p:ext uri="{BB962C8B-B14F-4D97-AF65-F5344CB8AC3E}">
        <p14:creationId xmlns:p14="http://schemas.microsoft.com/office/powerpoint/2010/main" val="323235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B7E6B105-7202-40A6-8C40-B5387499DBB8}"/>
              </a:ext>
            </a:extLst>
          </p:cNvPr>
          <p:cNvSpPr txBox="1">
            <a:spLocks/>
          </p:cNvSpPr>
          <p:nvPr/>
        </p:nvSpPr>
        <p:spPr>
          <a:xfrm>
            <a:off x="358911" y="3224803"/>
            <a:ext cx="11474178" cy="1288481"/>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АНХААРАЛ ТАВЬСАНД БАЯРЛАЛАА</a:t>
            </a:r>
          </a:p>
        </p:txBody>
      </p:sp>
      <p:pic>
        <p:nvPicPr>
          <p:cNvPr id="3" name="Picture 2">
            <a:extLst>
              <a:ext uri="{FF2B5EF4-FFF2-40B4-BE49-F238E27FC236}">
                <a16:creationId xmlns:a16="http://schemas.microsoft.com/office/drawing/2014/main" id="{7CA6A55A-6FC1-4DDD-A800-AF1EBD960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911" y="319679"/>
            <a:ext cx="306307" cy="561332"/>
          </a:xfrm>
          <a:prstGeom prst="rect">
            <a:avLst/>
          </a:prstGeom>
        </p:spPr>
      </p:pic>
      <p:sp>
        <p:nvSpPr>
          <p:cNvPr id="6" name="Rectangle 5">
            <a:extLst>
              <a:ext uri="{FF2B5EF4-FFF2-40B4-BE49-F238E27FC236}">
                <a16:creationId xmlns:a16="http://schemas.microsoft.com/office/drawing/2014/main" id="{C5B04EF3-1CF9-4F39-81FB-CAA843BAFBE6}"/>
              </a:ext>
            </a:extLst>
          </p:cNvPr>
          <p:cNvSpPr/>
          <p:nvPr/>
        </p:nvSpPr>
        <p:spPr>
          <a:xfrm>
            <a:off x="665218" y="30795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Tree>
    <p:extLst>
      <p:ext uri="{BB962C8B-B14F-4D97-AF65-F5344CB8AC3E}">
        <p14:creationId xmlns:p14="http://schemas.microsoft.com/office/powerpoint/2010/main" val="168957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Удиртгал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8" name="TextBox 17">
            <a:extLst>
              <a:ext uri="{FF2B5EF4-FFF2-40B4-BE49-F238E27FC236}">
                <a16:creationId xmlns:a16="http://schemas.microsoft.com/office/drawing/2014/main" id="{AFB61C8A-15E9-4A23-BE47-96D571A03848}"/>
              </a:ext>
            </a:extLst>
          </p:cNvPr>
          <p:cNvSpPr txBox="1"/>
          <p:nvPr/>
        </p:nvSpPr>
        <p:spPr>
          <a:xfrm>
            <a:off x="670717" y="1219104"/>
            <a:ext cx="10850564" cy="584775"/>
          </a:xfrm>
          <a:prstGeom prst="rect">
            <a:avLst/>
          </a:prstGeom>
          <a:noFill/>
        </p:spPr>
        <p:txBody>
          <a:bodyPr wrap="square">
            <a:spAutoFit/>
          </a:bodyPr>
          <a:lstStyle/>
          <a:p>
            <a:pPr marR="6773">
              <a:spcBef>
                <a:spcPts val="133"/>
              </a:spcBef>
            </a:pPr>
            <a:r>
              <a:rPr lang="en-US" sz="3200" b="1" spc="-7" dirty="0">
                <a:solidFill>
                  <a:schemeClr val="accent2">
                    <a:lumMod val="75000"/>
                  </a:schemeClr>
                </a:solidFill>
                <a:latin typeface="Verdana"/>
                <a:cs typeface="Segoe UI" panose="020B0502040204020203" pitchFamily="34" charset="0"/>
              </a:rPr>
              <a:t>PL-</a:t>
            </a:r>
            <a:r>
              <a:rPr lang="mn-MN" sz="3200" b="1" spc="-7" dirty="0">
                <a:solidFill>
                  <a:schemeClr val="accent2">
                    <a:lumMod val="75000"/>
                  </a:schemeClr>
                </a:solidFill>
                <a:latin typeface="Verdana"/>
                <a:cs typeface="Segoe UI" panose="020B0502040204020203" pitchFamily="34" charset="0"/>
              </a:rPr>
              <a:t>ний хувьсал:</a:t>
            </a:r>
            <a:endParaRPr lang="ru-RU" sz="3200" dirty="0">
              <a:solidFill>
                <a:schemeClr val="accent2">
                  <a:lumMod val="75000"/>
                </a:schemeClr>
              </a:solidFill>
              <a:latin typeface="Verdana"/>
              <a:cs typeface="Segoe UI" panose="020B0502040204020203" pitchFamily="34" charset="0"/>
            </a:endParaRPr>
          </a:p>
        </p:txBody>
      </p:sp>
      <p:sp>
        <p:nvSpPr>
          <p:cNvPr id="14" name="TextBox 13">
            <a:extLst>
              <a:ext uri="{FF2B5EF4-FFF2-40B4-BE49-F238E27FC236}">
                <a16:creationId xmlns:a16="http://schemas.microsoft.com/office/drawing/2014/main" id="{E7DD4680-F9EF-42A5-B9C7-9A381DFCF3D4}"/>
              </a:ext>
            </a:extLst>
          </p:cNvPr>
          <p:cNvSpPr txBox="1"/>
          <p:nvPr/>
        </p:nvSpPr>
        <p:spPr>
          <a:xfrm>
            <a:off x="670718" y="1966127"/>
            <a:ext cx="10850563" cy="2009974"/>
          </a:xfrm>
          <a:prstGeom prst="rect">
            <a:avLst/>
          </a:prstGeom>
          <a:noFill/>
        </p:spPr>
        <p:txBody>
          <a:bodyPr wrap="square">
            <a:spAutoFit/>
          </a:bodyPr>
          <a:lstStyle/>
          <a:p>
            <a:pPr marR="0" algn="ctr">
              <a:lnSpc>
                <a:spcPct val="107000"/>
              </a:lnSpc>
              <a:spcBef>
                <a:spcPts val="0"/>
              </a:spcBef>
              <a:spcAft>
                <a:spcPts val="800"/>
              </a:spcAft>
            </a:pPr>
            <a:r>
              <a:rPr lang="mn-MN" sz="4000" b="1" spc="-7" dirty="0">
                <a:latin typeface="Verdana" panose="020B0604030504040204" pitchFamily="34" charset="0"/>
                <a:ea typeface="Verdana" panose="020B0604030504040204" pitchFamily="34" charset="0"/>
                <a:cs typeface="Segoe UI" panose="020B0502040204020203" pitchFamily="34" charset="0"/>
              </a:rPr>
              <a:t>Физик машин дээрх хийсвэрлэн шаталсан формализмыг тодорхойлоход чиглэсэн үйл явц</a:t>
            </a:r>
            <a:endParaRPr lang="en-US" sz="4000" b="1" spc="-7" dirty="0">
              <a:latin typeface="Verdana" panose="020B0604030504040204" pitchFamily="34" charset="0"/>
              <a:ea typeface="Verdana" panose="020B0604030504040204" pitchFamily="34" charset="0"/>
              <a:cs typeface="Segoe UI" panose="020B0502040204020203" pitchFamily="34" charset="0"/>
            </a:endParaRPr>
          </a:p>
        </p:txBody>
      </p:sp>
      <p:sp>
        <p:nvSpPr>
          <p:cNvPr id="12" name="object 3">
            <a:extLst>
              <a:ext uri="{FF2B5EF4-FFF2-40B4-BE49-F238E27FC236}">
                <a16:creationId xmlns:a16="http://schemas.microsoft.com/office/drawing/2014/main" id="{85064F9B-2DCD-40E5-9642-B912F1F745FF}"/>
              </a:ext>
            </a:extLst>
          </p:cNvPr>
          <p:cNvSpPr txBox="1"/>
          <p:nvPr/>
        </p:nvSpPr>
        <p:spPr>
          <a:xfrm>
            <a:off x="670717" y="4134471"/>
            <a:ext cx="10850564" cy="2374282"/>
          </a:xfrm>
          <a:prstGeom prst="rect">
            <a:avLst/>
          </a:prstGeom>
        </p:spPr>
        <p:txBody>
          <a:bodyPr vert="horz" wrap="square" lIns="0" tIns="16933" rIns="0" bIns="0" rtlCol="0">
            <a:spAutoFit/>
          </a:bodyPr>
          <a:lstStyle/>
          <a:p>
            <a:pPr marL="342900" marR="0" indent="-342900">
              <a:lnSpc>
                <a:spcPct val="107000"/>
              </a:lnSpc>
              <a:spcBef>
                <a:spcPts val="0"/>
              </a:spcBef>
              <a:spcAft>
                <a:spcPts val="800"/>
              </a:spcAft>
              <a:buFont typeface="Arial" panose="020B0604020202020204" pitchFamily="34" charset="0"/>
              <a:buChar char="•"/>
            </a:pPr>
            <a:r>
              <a:rPr lang="mn-MN" sz="2400" spc="-7" dirty="0">
                <a:solidFill>
                  <a:schemeClr val="accent5">
                    <a:lumMod val="50000"/>
                  </a:schemeClr>
                </a:solidFill>
                <a:latin typeface="Segoe UI" panose="020B0502040204020203" pitchFamily="34" charset="0"/>
                <a:cs typeface="Segoe UI" panose="020B0502040204020203" pitchFamily="34" charset="0"/>
              </a:rPr>
              <a:t>НЭР </a:t>
            </a:r>
            <a:r>
              <a:rPr lang="en-US" sz="2400" spc="-7" dirty="0">
                <a:solidFill>
                  <a:schemeClr val="accent5">
                    <a:lumMod val="50000"/>
                  </a:schemeClr>
                </a:solidFill>
                <a:latin typeface="Segoe UI" panose="020B0502040204020203" pitchFamily="34" charset="0"/>
                <a:cs typeface="Segoe UI" panose="020B0502040204020203" pitchFamily="34" charset="0"/>
              </a:rPr>
              <a:t>(Names)</a:t>
            </a:r>
            <a:endParaRPr lang="mn-MN" sz="2400" spc="-7" dirty="0">
              <a:solidFill>
                <a:schemeClr val="accent5">
                  <a:lumMod val="50000"/>
                </a:schemeClr>
              </a:solidFill>
              <a:latin typeface="Segoe UI" panose="020B0502040204020203" pitchFamily="34" charset="0"/>
              <a:cs typeface="Segoe UI" panose="020B0502040204020203" pitchFamily="34" charset="0"/>
            </a:endParaRPr>
          </a:p>
          <a:p>
            <a:pPr marL="800100" lvl="1" indent="-342900">
              <a:lnSpc>
                <a:spcPct val="107000"/>
              </a:lnSpc>
              <a:spcAft>
                <a:spcPts val="800"/>
              </a:spcAft>
              <a:buFont typeface="Arial" panose="020B0604020202020204" pitchFamily="34" charset="0"/>
              <a:buChar char="•"/>
            </a:pPr>
            <a:r>
              <a:rPr lang="mn-MN" sz="2400" spc="-7" dirty="0">
                <a:latin typeface="Segoe UI" panose="020B0502040204020203" pitchFamily="34" charset="0"/>
                <a:cs typeface="Segoe UI" panose="020B0502040204020203" pitchFamily="34" charset="0"/>
              </a:rPr>
              <a:t>Хийсвэрлэл: Өгөгдлийн </a:t>
            </a:r>
            <a:r>
              <a:rPr lang="en-US" sz="2400" spc="-7" dirty="0">
                <a:latin typeface="Segoe UI" panose="020B0502040204020203" pitchFamily="34" charset="0"/>
                <a:cs typeface="Segoe UI" panose="020B0502040204020203" pitchFamily="34" charset="0"/>
              </a:rPr>
              <a:t>(</a:t>
            </a:r>
            <a:r>
              <a:rPr lang="mn-MN" sz="2400" spc="-7" dirty="0">
                <a:latin typeface="Segoe UI" panose="020B0502040204020203" pitchFamily="34" charset="0"/>
                <a:cs typeface="Segoe UI" panose="020B0502040204020203" pitchFamily="34" charset="0"/>
              </a:rPr>
              <a:t>С/О-н байрлал</a:t>
            </a:r>
            <a:r>
              <a:rPr lang="en-US" sz="2400" spc="-7" dirty="0">
                <a:latin typeface="Segoe UI" panose="020B0502040204020203" pitchFamily="34" charset="0"/>
                <a:cs typeface="Segoe UI" panose="020B0502040204020203" pitchFamily="34" charset="0"/>
              </a:rPr>
              <a:t>)</a:t>
            </a:r>
            <a:r>
              <a:rPr lang="mn-MN" sz="2400" spc="-7" dirty="0">
                <a:latin typeface="Segoe UI" panose="020B0502040204020203" pitchFamily="34" charset="0"/>
                <a:cs typeface="Segoe UI" panose="020B0502040204020203" pitchFamily="34" charset="0"/>
              </a:rPr>
              <a:t>, Хяналтын </a:t>
            </a:r>
            <a:r>
              <a:rPr lang="en-US" sz="2400" spc="-7" dirty="0">
                <a:latin typeface="Segoe UI" panose="020B0502040204020203" pitchFamily="34" charset="0"/>
                <a:cs typeface="Segoe UI" panose="020B0502040204020203" pitchFamily="34" charset="0"/>
              </a:rPr>
              <a:t>(</a:t>
            </a:r>
            <a:r>
              <a:rPr lang="mn-MN" sz="2400" spc="-7" dirty="0">
                <a:latin typeface="Segoe UI" panose="020B0502040204020203" pitchFamily="34" charset="0"/>
                <a:cs typeface="Segoe UI" panose="020B0502040204020203" pitchFamily="34" charset="0"/>
              </a:rPr>
              <a:t>Командын багц</a:t>
            </a:r>
            <a:r>
              <a:rPr lang="en-US" sz="2400" spc="-7" dirty="0">
                <a:latin typeface="Segoe UI" panose="020B0502040204020203" pitchFamily="34" charset="0"/>
                <a:cs typeface="Segoe UI" panose="020B0502040204020203" pitchFamily="34" charset="0"/>
              </a:rPr>
              <a:t>)</a:t>
            </a:r>
            <a:endParaRPr lang="mn-MN" sz="2400" spc="-7" dirty="0">
              <a:latin typeface="Segoe UI" panose="020B0502040204020203" pitchFamily="34" charset="0"/>
              <a:cs typeface="Segoe UI" panose="020B0502040204020203" pitchFamily="34" charset="0"/>
            </a:endParaRPr>
          </a:p>
          <a:p>
            <a:pPr marL="342900" marR="0" indent="-342900">
              <a:lnSpc>
                <a:spcPct val="107000"/>
              </a:lnSpc>
              <a:spcBef>
                <a:spcPts val="0"/>
              </a:spcBef>
              <a:spcAft>
                <a:spcPts val="800"/>
              </a:spcAft>
              <a:buFont typeface="Arial" panose="020B0604020202020204" pitchFamily="34" charset="0"/>
              <a:buChar char="•"/>
            </a:pPr>
            <a:r>
              <a:rPr lang="mn-MN" sz="2400" spc="-7" dirty="0">
                <a:solidFill>
                  <a:schemeClr val="accent5">
                    <a:lumMod val="50000"/>
                  </a:schemeClr>
                </a:solidFill>
                <a:latin typeface="Segoe UI" panose="020B0502040204020203" pitchFamily="34" charset="0"/>
                <a:cs typeface="Segoe UI" panose="020B0502040204020203" pitchFamily="34" charset="0"/>
              </a:rPr>
              <a:t>ОРЧИН </a:t>
            </a:r>
            <a:r>
              <a:rPr lang="en-US" sz="2400" spc="-7" dirty="0">
                <a:solidFill>
                  <a:schemeClr val="accent5">
                    <a:lumMod val="50000"/>
                  </a:schemeClr>
                </a:solidFill>
                <a:latin typeface="Segoe UI" panose="020B0502040204020203" pitchFamily="34" charset="0"/>
                <a:cs typeface="Segoe UI" panose="020B0502040204020203" pitchFamily="34" charset="0"/>
              </a:rPr>
              <a:t>(Environments):</a:t>
            </a:r>
            <a:endParaRPr lang="mn-MN" sz="2400" spc="-7" dirty="0">
              <a:solidFill>
                <a:schemeClr val="accent5">
                  <a:lumMod val="50000"/>
                </a:schemeClr>
              </a:solidFill>
              <a:latin typeface="Segoe UI" panose="020B0502040204020203" pitchFamily="34" charset="0"/>
              <a:cs typeface="Segoe UI" panose="020B0502040204020203" pitchFamily="34" charset="0"/>
            </a:endParaRPr>
          </a:p>
          <a:p>
            <a:pPr marL="800100" lvl="1" indent="-342900">
              <a:lnSpc>
                <a:spcPct val="107000"/>
              </a:lnSpc>
              <a:spcAft>
                <a:spcPts val="800"/>
              </a:spcAft>
              <a:buFont typeface="Arial" panose="020B0604020202020204" pitchFamily="34" charset="0"/>
              <a:buChar char="•"/>
            </a:pPr>
            <a:r>
              <a:rPr lang="mn-MN" sz="2400" spc="-7" dirty="0">
                <a:latin typeface="Segoe UI" panose="020B0502040204020203" pitchFamily="34" charset="0"/>
                <a:cs typeface="Segoe UI" panose="020B0502040204020203" pitchFamily="34" charset="0"/>
              </a:rPr>
              <a:t>Хэрэгжилтийн мехнизмд уялдсан семантик дүрэм</a:t>
            </a:r>
          </a:p>
          <a:p>
            <a:pPr marL="800100" lvl="1" indent="-342900">
              <a:lnSpc>
                <a:spcPct val="107000"/>
              </a:lnSpc>
              <a:spcAft>
                <a:spcPts val="800"/>
              </a:spcAft>
              <a:buFont typeface="Arial" panose="020B0604020202020204" pitchFamily="34" charset="0"/>
              <a:buChar char="•"/>
            </a:pPr>
            <a:r>
              <a:rPr lang="mn-MN" sz="2400" spc="-7" dirty="0">
                <a:latin typeface="Segoe UI" panose="020B0502040204020203" pitchFamily="34" charset="0"/>
                <a:cs typeface="Segoe UI" panose="020B0502040204020203" pitchFamily="34" charset="0"/>
              </a:rPr>
              <a:t>Нэрийн харагдах байдлын </a:t>
            </a:r>
            <a:r>
              <a:rPr lang="en-US" sz="2400" spc="-7" dirty="0">
                <a:latin typeface="Segoe UI" panose="020B0502040204020203" pitchFamily="34" charset="0"/>
                <a:cs typeface="Segoe UI" panose="020B0502040204020203" pitchFamily="34" charset="0"/>
              </a:rPr>
              <a:t>(visibility)</a:t>
            </a:r>
            <a:r>
              <a:rPr lang="mn-MN" sz="2400" spc="-7" dirty="0">
                <a:latin typeface="Segoe UI" panose="020B0502040204020203" pitchFamily="34" charset="0"/>
                <a:cs typeface="Segoe UI" panose="020B0502040204020203" pitchFamily="34" charset="0"/>
              </a:rPr>
              <a:t> дүрэм</a:t>
            </a:r>
            <a:r>
              <a:rPr lang="en-US" sz="2400" spc="-7" dirty="0">
                <a:latin typeface="Segoe UI" panose="020B0502040204020203" pitchFamily="34" charset="0"/>
                <a:cs typeface="Segoe UI" panose="020B0502040204020203" pitchFamily="34" charset="0"/>
              </a:rPr>
              <a:t> </a:t>
            </a:r>
            <a:r>
              <a:rPr lang="mn-MN" sz="2400" spc="-7" dirty="0">
                <a:latin typeface="Segoe UI" panose="020B0502040204020203" pitchFamily="34" charset="0"/>
                <a:cs typeface="Segoe UI" panose="020B0502040204020203" pitchFamily="34" charset="0"/>
              </a:rPr>
              <a:t>буюу хамрах хүрээ </a:t>
            </a:r>
            <a:r>
              <a:rPr lang="en-US" sz="2400" spc="-7" dirty="0">
                <a:latin typeface="Segoe UI" panose="020B0502040204020203" pitchFamily="34" charset="0"/>
                <a:cs typeface="Segoe UI" panose="020B0502040204020203" pitchFamily="34" charset="0"/>
              </a:rPr>
              <a:t>(Scope)</a:t>
            </a:r>
            <a:endParaRPr lang="mn-MN" sz="2400" spc="-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942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6302A98-4C68-440B-B0CC-62BF151146D7}"/>
              </a:ext>
            </a:extLst>
          </p:cNvPr>
          <p:cNvSpPr txBox="1"/>
          <p:nvPr/>
        </p:nvSpPr>
        <p:spPr>
          <a:xfrm>
            <a:off x="669913" y="4613262"/>
            <a:ext cx="10850569" cy="707886"/>
          </a:xfrm>
          <a:prstGeom prst="rect">
            <a:avLst/>
          </a:prstGeom>
          <a:noFill/>
        </p:spPr>
        <p:txBody>
          <a:bodyPr wrap="square">
            <a:spAutoFit/>
          </a:bodyPr>
          <a:lstStyle/>
          <a:p>
            <a:pPr algn="ctr">
              <a:spcBef>
                <a:spcPts val="1200"/>
              </a:spcBef>
            </a:pPr>
            <a:r>
              <a:rPr lang="mn-MN" sz="4000" dirty="0">
                <a:latin typeface="Segoe UI" panose="020B0502040204020203" pitchFamily="34" charset="0"/>
                <a:ea typeface="Calibri" panose="020F0502020204030204" pitchFamily="34" charset="0"/>
                <a:cs typeface="Segoe UI" panose="020B0502040204020203" pitchFamily="34" charset="0"/>
              </a:rPr>
              <a:t>"</a:t>
            </a:r>
            <a:r>
              <a:rPr lang="en-US" sz="4000" dirty="0">
                <a:latin typeface="Bahnschrift" panose="020B0502040204020203" pitchFamily="34" charset="0"/>
                <a:ea typeface="Calibri" panose="020F0502020204030204" pitchFamily="34" charset="0"/>
                <a:cs typeface="Segoe UI" panose="020B0502040204020203" pitchFamily="34" charset="0"/>
              </a:rPr>
              <a:t>fie</a:t>
            </a:r>
            <a:r>
              <a:rPr lang="en-US" sz="4000" dirty="0">
                <a:latin typeface="Segoe UI" panose="020B0502040204020203" pitchFamily="34" charset="0"/>
                <a:ea typeface="Calibri" panose="020F0502020204030204" pitchFamily="34" charset="0"/>
                <a:cs typeface="Segoe UI" panose="020B0502040204020203" pitchFamily="34" charset="0"/>
              </a:rPr>
              <a:t> </a:t>
            </a:r>
            <a:r>
              <a:rPr lang="mn-MN" sz="4000" i="1" dirty="0">
                <a:solidFill>
                  <a:srgbClr val="7030A0"/>
                </a:solidFill>
                <a:latin typeface="Segoe UI" panose="020B0502040204020203" pitchFamily="34" charset="0"/>
                <a:ea typeface="Calibri" panose="020F0502020204030204" pitchFamily="34" charset="0"/>
                <a:cs typeface="Segoe UI" panose="020B0502040204020203" pitchFamily="34" charset="0"/>
              </a:rPr>
              <a:t>нэртэй</a:t>
            </a:r>
            <a:r>
              <a:rPr lang="mn-MN" sz="4000" dirty="0">
                <a:latin typeface="Segoe UI" panose="020B0502040204020203" pitchFamily="34" charset="0"/>
                <a:ea typeface="Calibri" panose="020F0502020204030204" pitchFamily="34" charset="0"/>
                <a:cs typeface="Segoe UI" panose="020B0502040204020203" pitchFamily="34" charset="0"/>
              </a:rPr>
              <a:t> хувьсагч", "</a:t>
            </a:r>
            <a:r>
              <a:rPr lang="en-US" sz="4000" dirty="0">
                <a:latin typeface="Bahnschrift" panose="020B0502040204020203" pitchFamily="34" charset="0"/>
                <a:ea typeface="Calibri" panose="020F0502020204030204" pitchFamily="34" charset="0"/>
                <a:cs typeface="Segoe UI" panose="020B0502040204020203" pitchFamily="34" charset="0"/>
              </a:rPr>
              <a:t>foo</a:t>
            </a:r>
            <a:r>
              <a:rPr lang="en-US" sz="4000" dirty="0">
                <a:latin typeface="Segoe UI" panose="020B0502040204020203" pitchFamily="34" charset="0"/>
                <a:ea typeface="Calibri" panose="020F0502020204030204" pitchFamily="34" charset="0"/>
                <a:cs typeface="Segoe UI" panose="020B0502040204020203" pitchFamily="34" charset="0"/>
              </a:rPr>
              <a:t> </a:t>
            </a:r>
            <a:r>
              <a:rPr lang="mn-MN" sz="4000" i="1" dirty="0">
                <a:solidFill>
                  <a:srgbClr val="7030A0"/>
                </a:solidFill>
                <a:latin typeface="Segoe UI" panose="020B0502040204020203" pitchFamily="34" charset="0"/>
                <a:ea typeface="Calibri" panose="020F0502020204030204" pitchFamily="34" charset="0"/>
                <a:cs typeface="Segoe UI" panose="020B0502040204020203" pitchFamily="34" charset="0"/>
              </a:rPr>
              <a:t>нэртэй</a:t>
            </a:r>
            <a:r>
              <a:rPr lang="mn-MN" sz="4000" dirty="0">
                <a:latin typeface="Segoe UI" panose="020B0502040204020203" pitchFamily="34" charset="0"/>
                <a:ea typeface="Calibri" panose="020F0502020204030204" pitchFamily="34" charset="0"/>
                <a:cs typeface="Segoe UI" panose="020B0502040204020203" pitchFamily="34" charset="0"/>
              </a:rPr>
              <a:t> функц“</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Нэр ба Объект</a:t>
            </a:r>
            <a:endParaRPr lang="en-US" b="0" dirty="0">
              <a:solidFill>
                <a:srgbClr val="7030A0"/>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pic>
        <p:nvPicPr>
          <p:cNvPr id="19" name="Picture 18">
            <a:extLst>
              <a:ext uri="{FF2B5EF4-FFF2-40B4-BE49-F238E27FC236}">
                <a16:creationId xmlns:a16="http://schemas.microsoft.com/office/drawing/2014/main" id="{DF5C8F08-FE20-4792-90FC-0E2E9AC0A38F}"/>
              </a:ext>
            </a:extLst>
          </p:cNvPr>
          <p:cNvPicPr/>
          <p:nvPr/>
        </p:nvPicPr>
        <p:blipFill rotWithShape="1">
          <a:blip r:embed="rId3"/>
          <a:srcRect t="51556" r="40114"/>
          <a:stretch/>
        </p:blipFill>
        <p:spPr>
          <a:xfrm>
            <a:off x="4649781" y="2306340"/>
            <a:ext cx="2996889" cy="1334233"/>
          </a:xfrm>
          <a:prstGeom prst="rect">
            <a:avLst/>
          </a:prstGeom>
        </p:spPr>
      </p:pic>
      <p:pic>
        <p:nvPicPr>
          <p:cNvPr id="20" name="Picture 19">
            <a:extLst>
              <a:ext uri="{FF2B5EF4-FFF2-40B4-BE49-F238E27FC236}">
                <a16:creationId xmlns:a16="http://schemas.microsoft.com/office/drawing/2014/main" id="{1E18D6E0-30EE-497B-99EC-13ABB5DFA301}"/>
              </a:ext>
            </a:extLst>
          </p:cNvPr>
          <p:cNvPicPr/>
          <p:nvPr/>
        </p:nvPicPr>
        <p:blipFill rotWithShape="1">
          <a:blip r:embed="rId3"/>
          <a:srcRect r="54199" b="85738"/>
          <a:stretch/>
        </p:blipFill>
        <p:spPr>
          <a:xfrm>
            <a:off x="4649781" y="1598207"/>
            <a:ext cx="2292003" cy="392787"/>
          </a:xfrm>
          <a:prstGeom prst="rect">
            <a:avLst/>
          </a:prstGeom>
        </p:spPr>
      </p:pic>
      <p:sp>
        <p:nvSpPr>
          <p:cNvPr id="22" name="TextBox 21">
            <a:extLst>
              <a:ext uri="{FF2B5EF4-FFF2-40B4-BE49-F238E27FC236}">
                <a16:creationId xmlns:a16="http://schemas.microsoft.com/office/drawing/2014/main" id="{203C2FD1-B38D-40D7-8374-911E6FD39729}"/>
              </a:ext>
            </a:extLst>
          </p:cNvPr>
          <p:cNvSpPr txBox="1"/>
          <p:nvPr/>
        </p:nvSpPr>
        <p:spPr>
          <a:xfrm>
            <a:off x="669913" y="4148160"/>
            <a:ext cx="10850569" cy="461665"/>
          </a:xfrm>
          <a:prstGeom prst="rect">
            <a:avLst/>
          </a:prstGeom>
          <a:noFill/>
        </p:spPr>
        <p:txBody>
          <a:bodyPr wrap="square">
            <a:spAutoFit/>
          </a:bodyPr>
          <a:lstStyle/>
          <a:p>
            <a:pPr>
              <a:spcBef>
                <a:spcPts val="1200"/>
              </a:spcBef>
            </a:pPr>
            <a:r>
              <a:rPr lang="mn-MN" sz="2400" dirty="0">
                <a:latin typeface="Segoe UI" panose="020B0502040204020203" pitchFamily="34" charset="0"/>
                <a:ea typeface="Calibri" panose="020F0502020204030204" pitchFamily="34" charset="0"/>
                <a:cs typeface="Segoe UI" panose="020B0502040204020203" pitchFamily="34" charset="0"/>
              </a:rPr>
              <a:t>“</a:t>
            </a:r>
            <a:r>
              <a:rPr lang="en-US" sz="2400" dirty="0">
                <a:latin typeface="Segoe UI" panose="020B0502040204020203" pitchFamily="34" charset="0"/>
                <a:ea typeface="Calibri" panose="020F0502020204030204" pitchFamily="34" charset="0"/>
                <a:cs typeface="Segoe UI" panose="020B0502040204020203" pitchFamily="34" charset="0"/>
              </a:rPr>
              <a:t>the variable</a:t>
            </a:r>
            <a:r>
              <a:rPr lang="mn-MN" sz="2400" dirty="0">
                <a:latin typeface="Segoe UI" panose="020B0502040204020203" pitchFamily="34" charset="0"/>
                <a:ea typeface="Calibri" panose="020F0502020204030204" pitchFamily="34" charset="0"/>
                <a:cs typeface="Segoe UI" panose="020B0502040204020203" pitchFamily="34" charset="0"/>
              </a:rPr>
              <a:t> </a:t>
            </a:r>
            <a:r>
              <a:rPr lang="en-US" sz="2400" dirty="0">
                <a:latin typeface="Bahnschrift" panose="020B0502040204020203" pitchFamily="34" charset="0"/>
                <a:ea typeface="Calibri" panose="020F0502020204030204" pitchFamily="34" charset="0"/>
                <a:cs typeface="Segoe UI" panose="020B0502040204020203" pitchFamily="34" charset="0"/>
              </a:rPr>
              <a:t>fie</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a:t>
            </a:r>
            <a:r>
              <a:rPr lang="en-US" sz="2400" dirty="0">
                <a:latin typeface="Segoe UI" panose="020B0502040204020203" pitchFamily="34" charset="0"/>
                <a:ea typeface="Calibri" panose="020F0502020204030204" pitchFamily="34" charset="0"/>
                <a:cs typeface="Segoe UI" panose="020B0502040204020203" pitchFamily="34" charset="0"/>
              </a:rPr>
              <a:t> the function </a:t>
            </a:r>
            <a:r>
              <a:rPr lang="en-US" sz="2400" dirty="0">
                <a:latin typeface="Bahnschrift" panose="020B0502040204020203" pitchFamily="34" charset="0"/>
                <a:ea typeface="Calibri" panose="020F0502020204030204" pitchFamily="34" charset="0"/>
                <a:cs typeface="Segoe UI" panose="020B0502040204020203" pitchFamily="34" charset="0"/>
              </a:rPr>
              <a:t>foo</a:t>
            </a:r>
            <a:r>
              <a:rPr lang="mn-MN" sz="2400" dirty="0">
                <a:latin typeface="Segoe UI" panose="020B0502040204020203" pitchFamily="34" charset="0"/>
                <a:ea typeface="Calibri" panose="020F0502020204030204" pitchFamily="34" charset="0"/>
                <a:cs typeface="Segoe UI" panose="020B0502040204020203" pitchFamily="34" charset="0"/>
              </a:rPr>
              <a:t>“ нь:</a:t>
            </a:r>
          </a:p>
        </p:txBody>
      </p:sp>
    </p:spTree>
    <p:extLst>
      <p:ext uri="{BB962C8B-B14F-4D97-AF65-F5344CB8AC3E}">
        <p14:creationId xmlns:p14="http://schemas.microsoft.com/office/powerpoint/2010/main" val="239237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70715" y="1191655"/>
            <a:ext cx="10850569" cy="5216813"/>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Ихэнх </a:t>
            </a:r>
            <a:r>
              <a:rPr lang="en-US" sz="2400" dirty="0">
                <a:latin typeface="Segoe UI" panose="020B0502040204020203" pitchFamily="34" charset="0"/>
                <a:ea typeface="Calibri" panose="020F0502020204030204" pitchFamily="34" charset="0"/>
                <a:cs typeface="Segoe UI" panose="020B0502040204020203" pitchFamily="34" charset="0"/>
              </a:rPr>
              <a:t>PL-</a:t>
            </a:r>
            <a:r>
              <a:rPr lang="mn-MN" sz="2400" dirty="0">
                <a:latin typeface="Segoe UI" panose="020B0502040204020203" pitchFamily="34" charset="0"/>
                <a:ea typeface="Calibri" panose="020F0502020204030204" pitchFamily="34" charset="0"/>
                <a:cs typeface="Segoe UI" panose="020B0502040204020203" pitchFamily="34" charset="0"/>
              </a:rPr>
              <a:t>д ялгагч </a:t>
            </a:r>
            <a:r>
              <a:rPr lang="en-US" sz="2400" dirty="0">
                <a:latin typeface="Segoe UI" panose="020B0502040204020203" pitchFamily="34" charset="0"/>
                <a:ea typeface="Calibri" panose="020F0502020204030204" pitchFamily="34" charset="0"/>
                <a:cs typeface="Segoe UI" panose="020B0502040204020203" pitchFamily="34" charset="0"/>
              </a:rPr>
              <a:t>(identifiers), </a:t>
            </a:r>
            <a:r>
              <a:rPr lang="mn-MN" sz="2400" dirty="0">
                <a:latin typeface="Segoe UI" panose="020B0502040204020203" pitchFamily="34" charset="0"/>
                <a:ea typeface="Calibri" panose="020F0502020204030204" pitchFamily="34" charset="0"/>
                <a:cs typeface="Segoe UI" panose="020B0502040204020203" pitchFamily="34" charset="0"/>
              </a:rPr>
              <a:t>үсэг-тоон токен</a:t>
            </a:r>
          </a:p>
          <a:p>
            <a:pPr marL="342900" indent="-342900" algn="just">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Хэт богино бол утга ялгахад хэцүү.</a:t>
            </a:r>
          </a:p>
          <a:p>
            <a:pPr marL="342900" indent="-342900" algn="just">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Том</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жижиг үсгийн ялгах уу?</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Дутагдалтай тал</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уншигдах байдал</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ялгаатай юм шиг харагдана</a:t>
            </a:r>
            <a:r>
              <a:rPr lang="en-US" sz="2200" dirty="0">
                <a:latin typeface="Segoe UI" panose="020B0502040204020203" pitchFamily="34" charset="0"/>
                <a:ea typeface="Calibri" panose="020F0502020204030204" pitchFamily="34" charset="0"/>
                <a:cs typeface="Segoe UI" panose="020B0502040204020203" pitchFamily="34" charset="0"/>
              </a:rPr>
              <a:t>)</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С төрлийн хэл </a:t>
            </a:r>
            <a:r>
              <a:rPr lang="en-US" sz="2200" dirty="0">
                <a:latin typeface="Segoe UI" panose="020B0502040204020203" pitchFamily="34" charset="0"/>
                <a:ea typeface="Calibri" panose="020F0502020204030204" pitchFamily="34" charset="0"/>
                <a:cs typeface="Segoe UI" panose="020B0502040204020203" pitchFamily="34" charset="0"/>
              </a:rPr>
              <a:t>(C++, Java, C#)</a:t>
            </a:r>
            <a:r>
              <a:rPr lang="mn-MN" sz="2200" dirty="0">
                <a:latin typeface="Segoe UI" panose="020B0502040204020203" pitchFamily="34" charset="0"/>
                <a:ea typeface="Calibri" panose="020F0502020204030204" pitchFamily="34" charset="0"/>
                <a:cs typeface="Segoe UI" panose="020B0502040204020203" pitchFamily="34" charset="0"/>
              </a:rPr>
              <a:t> ялгана.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жнь: </a:t>
            </a:r>
            <a:r>
              <a:rPr lang="en-US" sz="2200" b="1" dirty="0" err="1">
                <a:latin typeface="Corbel Light" panose="020B0303020204020204" pitchFamily="34" charset="0"/>
                <a:ea typeface="Calibri" panose="020F0502020204030204" pitchFamily="34" charset="0"/>
                <a:cs typeface="Segoe UI" panose="020B0502040204020203" pitchFamily="34" charset="0"/>
              </a:rPr>
              <a:t>IndexOutOfBoundsException</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Тусгай </a:t>
            </a:r>
            <a:r>
              <a:rPr lang="en-US" sz="2400" dirty="0">
                <a:latin typeface="Segoe UI" panose="020B0502040204020203" pitchFamily="34" charset="0"/>
                <a:ea typeface="Calibri" panose="020F0502020204030204" pitchFamily="34" charset="0"/>
                <a:cs typeface="Segoe UI" panose="020B0502040204020203" pitchFamily="34" charset="0"/>
              </a:rPr>
              <a:t>(Special)</a:t>
            </a:r>
            <a:r>
              <a:rPr lang="mn-MN" sz="2400" dirty="0">
                <a:latin typeface="Segoe UI" panose="020B0502040204020203" pitchFamily="34" charset="0"/>
                <a:ea typeface="Calibri" panose="020F0502020204030204" pitchFamily="34" charset="0"/>
                <a:cs typeface="Segoe UI" panose="020B0502040204020203" pitchFamily="34" charset="0"/>
              </a:rPr>
              <a:t> үгс нь нөөц</a:t>
            </a:r>
            <a:r>
              <a:rPr lang="en-US" sz="2400" dirty="0">
                <a:latin typeface="Segoe UI" panose="020B0502040204020203" pitchFamily="34" charset="0"/>
                <a:ea typeface="Calibri" panose="020F0502020204030204" pitchFamily="34" charset="0"/>
                <a:cs typeface="Segoe UI" panose="020B0502040204020203" pitchFamily="34" charset="0"/>
              </a:rPr>
              <a:t> (reserved)</a:t>
            </a:r>
            <a:r>
              <a:rPr lang="mn-MN" sz="2400" dirty="0">
                <a:latin typeface="Segoe UI" panose="020B0502040204020203" pitchFamily="34" charset="0"/>
                <a:ea typeface="Calibri" panose="020F0502020204030204" pitchFamily="34" charset="0"/>
                <a:cs typeface="Segoe UI" panose="020B0502040204020203" pitchFamily="34" charset="0"/>
              </a:rPr>
              <a:t> эсвэл</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түлхүүр үг </a:t>
            </a:r>
            <a:r>
              <a:rPr lang="en-US" sz="2400" dirty="0">
                <a:latin typeface="Segoe UI" panose="020B0502040204020203" pitchFamily="34" charset="0"/>
                <a:ea typeface="Calibri" panose="020F0502020204030204" pitchFamily="34" charset="0"/>
                <a:cs typeface="Segoe UI" panose="020B0502040204020203" pitchFamily="34" charset="0"/>
              </a:rPr>
              <a:t>(keyword)</a:t>
            </a:r>
            <a:r>
              <a:rPr lang="mn-MN" sz="2400" dirty="0">
                <a:latin typeface="Segoe UI" panose="020B0502040204020203" pitchFamily="34" charset="0"/>
                <a:ea typeface="Calibri" panose="020F0502020204030204" pitchFamily="34" charset="0"/>
                <a:cs typeface="Segoe UI" panose="020B0502040204020203" pitchFamily="34" charset="0"/>
              </a:rPr>
              <a:t> мөн үү?</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Уншигдах байдлын үүднээс; зааглах, тусгаарлах</a:t>
            </a:r>
          </a:p>
          <a:p>
            <a:pPr marL="800100" lvl="1" indent="-342900" algn="just">
              <a:spcBef>
                <a:spcPts val="600"/>
              </a:spcBef>
              <a:buFont typeface="Arial" panose="020B0604020202020204" pitchFamily="34" charset="0"/>
              <a:buChar char="•"/>
            </a:pPr>
            <a:r>
              <a:rPr lang="mn-MN" sz="2200" b="1" i="1" dirty="0">
                <a:latin typeface="Segoe UI" panose="020B0502040204020203" pitchFamily="34" charset="0"/>
                <a:ea typeface="Calibri" panose="020F0502020204030204" pitchFamily="34" charset="0"/>
                <a:cs typeface="Segoe UI" panose="020B0502040204020203" pitchFamily="34" charset="0"/>
              </a:rPr>
              <a:t>Түлхүүр үг: </a:t>
            </a:r>
            <a:r>
              <a:rPr lang="mn-MN" sz="2200" dirty="0">
                <a:latin typeface="Segoe UI" panose="020B0502040204020203" pitchFamily="34" charset="0"/>
                <a:ea typeface="Calibri" panose="020F0502020204030204" pitchFamily="34" charset="0"/>
                <a:cs typeface="Segoe UI" panose="020B0502040204020203" pitchFamily="34" charset="0"/>
              </a:rPr>
              <a:t>Зөвхөн тодорхой контекстийн хувьд онцгой утгатай</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тусгай үг</a:t>
            </a:r>
          </a:p>
          <a:p>
            <a:pPr marL="800100" lvl="1" indent="-342900" algn="just">
              <a:spcBef>
                <a:spcPts val="600"/>
              </a:spcBef>
              <a:buFont typeface="Arial" panose="020B0604020202020204" pitchFamily="34" charset="0"/>
              <a:buChar char="•"/>
            </a:pPr>
            <a:r>
              <a:rPr lang="mn-MN" sz="2200" b="1" i="1" dirty="0">
                <a:latin typeface="Segoe UI" panose="020B0502040204020203" pitchFamily="34" charset="0"/>
                <a:ea typeface="Calibri" panose="020F0502020204030204" pitchFamily="34" charset="0"/>
                <a:cs typeface="Segoe UI" panose="020B0502040204020203" pitchFamily="34" charset="0"/>
              </a:rPr>
              <a:t>Нөөц үг:</a:t>
            </a:r>
            <a:r>
              <a:rPr lang="mn-MN" sz="2200" dirty="0">
                <a:latin typeface="Segoe UI" panose="020B0502040204020203" pitchFamily="34" charset="0"/>
                <a:ea typeface="Calibri" panose="020F0502020204030204" pitchFamily="34" charset="0"/>
                <a:cs typeface="Segoe UI" panose="020B0502040204020203" pitchFamily="34" charset="0"/>
              </a:rPr>
              <a:t> Хэрэглэгчийн тодорхойлсон нэрээр ашиглах боломжгүй тусгай үг</a:t>
            </a:r>
          </a:p>
          <a:p>
            <a:pPr marL="342900" indent="-342900" algn="just">
              <a:spcBef>
                <a:spcPts val="600"/>
              </a:spcBef>
              <a:buFont typeface="Arial" panose="020B0604020202020204" pitchFamily="34" charset="0"/>
              <a:buChar char="•"/>
            </a:pPr>
            <a:r>
              <a:rPr lang="mn-MN" sz="2400" b="1" i="1" dirty="0">
                <a:latin typeface="Segoe UI" panose="020B0502040204020203" pitchFamily="34" charset="0"/>
                <a:ea typeface="Calibri" panose="020F0502020204030204" pitchFamily="34" charset="0"/>
                <a:cs typeface="Segoe UI" panose="020B0502040204020203" pitchFamily="34" charset="0"/>
              </a:rPr>
              <a:t>Тусгай тэмдэгтүүд</a:t>
            </a:r>
            <a:endParaRPr lang="en-US" sz="2400" b="1" i="1" dirty="0">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бүх хувьсагч </a:t>
            </a:r>
            <a:r>
              <a:rPr lang="en-US" sz="2400" dirty="0">
                <a:latin typeface="Segoe UI" panose="020B0502040204020203" pitchFamily="34" charset="0"/>
                <a:ea typeface="Calibri" panose="020F0502020204030204" pitchFamily="34" charset="0"/>
                <a:cs typeface="Segoe UI" panose="020B0502040204020203" pitchFamily="34" charset="0"/>
              </a:rPr>
              <a:t>$ (in PHP)</a:t>
            </a:r>
            <a:r>
              <a:rPr lang="mn-MN" sz="2400" dirty="0">
                <a:latin typeface="Segoe UI" panose="020B0502040204020203" pitchFamily="34" charset="0"/>
                <a:ea typeface="Calibri" panose="020F0502020204030204" pitchFamily="34" charset="0"/>
                <a:cs typeface="Segoe UI" panose="020B0502040204020203" pitchFamily="34" charset="0"/>
              </a:rPr>
              <a:t>, төрлийг заасан </a:t>
            </a:r>
            <a:r>
              <a:rPr lang="en-US" sz="2400" dirty="0">
                <a:latin typeface="Segoe UI" panose="020B0502040204020203" pitchFamily="34" charset="0"/>
                <a:ea typeface="Calibri" panose="020F0502020204030204" pitchFamily="34" charset="0"/>
                <a:cs typeface="Segoe UI" panose="020B0502040204020203" pitchFamily="34" charset="0"/>
              </a:rPr>
              <a:t>$,@,% (in Perl)-</a:t>
            </a:r>
            <a:r>
              <a:rPr lang="mn-MN" sz="2400" dirty="0">
                <a:latin typeface="Segoe UI" panose="020B0502040204020203" pitchFamily="34" charset="0"/>
                <a:ea typeface="Calibri" panose="020F0502020204030204" pitchFamily="34" charset="0"/>
                <a:cs typeface="Segoe UI" panose="020B0502040204020203" pitchFamily="34" charset="0"/>
              </a:rPr>
              <a:t>ээр эхэлдэг.</a:t>
            </a:r>
            <a:endParaRPr lang="en-US"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en-US" sz="2400" dirty="0">
                <a:latin typeface="Segoe UI" panose="020B0502040204020203" pitchFamily="34" charset="0"/>
                <a:ea typeface="Calibri" panose="020F0502020204030204" pitchFamily="34" charset="0"/>
                <a:cs typeface="Segoe UI" panose="020B0502040204020203" pitchFamily="34" charset="0"/>
              </a:rPr>
              <a:t>Ruby: </a:t>
            </a:r>
            <a:r>
              <a:rPr lang="mn-MN" sz="2400" dirty="0">
                <a:latin typeface="Segoe UI" panose="020B0502040204020203" pitchFamily="34" charset="0"/>
                <a:ea typeface="Calibri" panose="020F0502020204030204" pitchFamily="34" charset="0"/>
                <a:cs typeface="Segoe UI" panose="020B0502040204020203" pitchFamily="34" charset="0"/>
              </a:rPr>
              <a:t>энгийн хувьсагч бол </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класс хувьсагч бол </a:t>
            </a:r>
            <a:r>
              <a:rPr lang="en-US" sz="2400"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-ээр эхэлдэг</a:t>
            </a:r>
            <a:endParaRPr lang="en-US" sz="2400" dirty="0">
              <a:latin typeface="Segoe UI" panose="020B0502040204020203" pitchFamily="34" charset="0"/>
              <a:ea typeface="Calibri" panose="020F0502020204030204"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007860" y="444279"/>
            <a:ext cx="851262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Нэр</a:t>
            </a:r>
            <a:endParaRPr lang="en-US" b="0" dirty="0">
              <a:solidFill>
                <a:srgbClr val="7030A0"/>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1520322"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743AA6C3-528D-4BF3-867E-654C3F5AE60D}"/>
              </a:ext>
            </a:extLst>
          </p:cNvPr>
          <p:cNvSpPr/>
          <p:nvPr/>
        </p:nvSpPr>
        <p:spPr bwMode="auto">
          <a:xfrm>
            <a:off x="670715" y="444279"/>
            <a:ext cx="226905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НЭР БА ОБЪЕКТ</a:t>
            </a:r>
          </a:p>
        </p:txBody>
      </p:sp>
    </p:spTree>
    <p:extLst>
      <p:ext uri="{BB962C8B-B14F-4D97-AF65-F5344CB8AC3E}">
        <p14:creationId xmlns:p14="http://schemas.microsoft.com/office/powerpoint/2010/main" val="285849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70715" y="1191655"/>
            <a:ext cx="10850569" cy="4970591"/>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Хувьсагч, функц, төрөл ... – Комплекс</a:t>
            </a:r>
          </a:p>
          <a:p>
            <a:pPr marL="800100" lvl="1" indent="-342900" algn="just">
              <a:spcBef>
                <a:spcPts val="12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Жнь хувьсагч: </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Нэр, Хаяг, Утга, Төрөл, Ашиглагдах хугацаа, Хамрах хүрээ</a:t>
            </a:r>
            <a:r>
              <a:rPr lang="en-US" sz="2200" dirty="0">
                <a:effectLst/>
                <a:latin typeface="Segoe UI" panose="020B0502040204020203" pitchFamily="34" charset="0"/>
                <a:ea typeface="Calibri" panose="020F0502020204030204" pitchFamily="34" charset="0"/>
                <a:cs typeface="Segoe UI" panose="020B0502040204020203" pitchFamily="34" charset="0"/>
              </a:rPr>
              <a:t>)</a:t>
            </a: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Хэрэглэгчээс нэрийг нь өгсөн объектууд: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хувьсагч, формал параметр, процедур (өргөн агуулгаараа), хэрэглэгчийн тодорхойлсон (</a:t>
            </a:r>
            <a:r>
              <a:rPr lang="en-US" sz="2200" dirty="0">
                <a:effectLst/>
                <a:latin typeface="Segoe UI" panose="020B0502040204020203" pitchFamily="34" charset="0"/>
                <a:ea typeface="Calibri" panose="020F0502020204030204" pitchFamily="34" charset="0"/>
                <a:cs typeface="Segoe UI" panose="020B0502040204020203" pitchFamily="34" charset="0"/>
              </a:rPr>
              <a:t>user-defined) </a:t>
            </a:r>
            <a:r>
              <a:rPr lang="mn-MN" sz="2200" dirty="0">
                <a:effectLst/>
                <a:latin typeface="Segoe UI" panose="020B0502040204020203" pitchFamily="34" charset="0"/>
                <a:ea typeface="Calibri" panose="020F0502020204030204" pitchFamily="34" charset="0"/>
                <a:cs typeface="Segoe UI" panose="020B0502040204020203" pitchFamily="34" charset="0"/>
              </a:rPr>
              <a:t>төрөл, шошго (</a:t>
            </a:r>
            <a:r>
              <a:rPr lang="en-US" sz="2200" dirty="0">
                <a:effectLst/>
                <a:latin typeface="Segoe UI" panose="020B0502040204020203" pitchFamily="34" charset="0"/>
                <a:ea typeface="Calibri" panose="020F0502020204030204" pitchFamily="34" charset="0"/>
                <a:cs typeface="Segoe UI" panose="020B0502040204020203" pitchFamily="34" charset="0"/>
              </a:rPr>
              <a:t>label), </a:t>
            </a:r>
            <a:r>
              <a:rPr lang="mn-MN" sz="2200" dirty="0">
                <a:effectLst/>
                <a:latin typeface="Segoe UI" panose="020B0502040204020203" pitchFamily="34" charset="0"/>
                <a:ea typeface="Calibri" panose="020F0502020204030204" pitchFamily="34" charset="0"/>
                <a:cs typeface="Segoe UI" panose="020B0502040204020203" pitchFamily="34" charset="0"/>
              </a:rPr>
              <a:t>модуль, хэрэглэгчийн тодорхойлсон тогтмол, онцгой тохиолдол (</a:t>
            </a:r>
            <a:r>
              <a:rPr lang="en-US" sz="2200" dirty="0">
                <a:effectLst/>
                <a:latin typeface="Segoe UI" panose="020B0502040204020203" pitchFamily="34" charset="0"/>
                <a:ea typeface="Calibri" panose="020F0502020204030204" pitchFamily="34" charset="0"/>
                <a:cs typeface="Segoe UI" panose="020B0502040204020203" pitchFamily="34" charset="0"/>
              </a:rPr>
              <a:t>exceptions).</a:t>
            </a: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en-US" sz="22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Програмчлалын хэлээр нэр нь тодорхойлогдсон объектууд: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төрөл, анхдагч үйлдлүүд, урьдчилан тодорхойлсон тогтмолууд.</a:t>
            </a:r>
          </a:p>
          <a:p>
            <a:pPr marL="342900" indent="-342900" algn="just">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007860" y="444279"/>
            <a:ext cx="851262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Объект</a:t>
            </a:r>
            <a:endParaRPr lang="en-US" b="0" dirty="0">
              <a:solidFill>
                <a:srgbClr val="7030A0"/>
              </a:solidFill>
              <a:latin typeface="Segoe UI" panose="020B0502040204020203" pitchFamily="34" charset="0"/>
              <a:cs typeface="Segoe UI" panose="020B0502040204020203" pitchFamily="34" charset="0"/>
            </a:endParaRPr>
          </a:p>
        </p:txBody>
      </p:sp>
      <p:sp>
        <p:nvSpPr>
          <p:cNvPr id="8" name="ïṩḻïďè">
            <a:extLst>
              <a:ext uri="{FF2B5EF4-FFF2-40B4-BE49-F238E27FC236}">
                <a16:creationId xmlns:a16="http://schemas.microsoft.com/office/drawing/2014/main" id="{F73BE616-2B4C-4E54-B579-421464F74043}"/>
              </a:ext>
            </a:extLst>
          </p:cNvPr>
          <p:cNvSpPr/>
          <p:nvPr/>
        </p:nvSpPr>
        <p:spPr bwMode="auto">
          <a:xfrm>
            <a:off x="1520322"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0" name="ïṩḻïďè">
            <a:extLst>
              <a:ext uri="{FF2B5EF4-FFF2-40B4-BE49-F238E27FC236}">
                <a16:creationId xmlns:a16="http://schemas.microsoft.com/office/drawing/2014/main" id="{E322F131-0CFA-4136-AC3A-0A993E6B7C98}"/>
              </a:ext>
            </a:extLst>
          </p:cNvPr>
          <p:cNvSpPr/>
          <p:nvPr/>
        </p:nvSpPr>
        <p:spPr bwMode="auto">
          <a:xfrm>
            <a:off x="670715" y="444279"/>
            <a:ext cx="226905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НЭР БА ОБЪЕКТ</a:t>
            </a:r>
          </a:p>
        </p:txBody>
      </p:sp>
    </p:spTree>
    <p:extLst>
      <p:ext uri="{BB962C8B-B14F-4D97-AF65-F5344CB8AC3E}">
        <p14:creationId xmlns:p14="http://schemas.microsoft.com/office/powerpoint/2010/main" val="13804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6BB9D1D-4471-426D-A841-087F1043FE2D}"/>
              </a:ext>
            </a:extLst>
          </p:cNvPr>
          <p:cNvSpPr txBox="1"/>
          <p:nvPr/>
        </p:nvSpPr>
        <p:spPr>
          <a:xfrm>
            <a:off x="670715" y="1191655"/>
            <a:ext cx="10850569" cy="3893374"/>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mn-MN" sz="2400" i="1" dirty="0">
                <a:solidFill>
                  <a:srgbClr val="7030A0"/>
                </a:solidFill>
                <a:latin typeface="Segoe UI" panose="020B0502040204020203" pitchFamily="34" charset="0"/>
                <a:ea typeface="Calibri" panose="020F0502020204030204" pitchFamily="34" charset="0"/>
                <a:cs typeface="Segoe UI" panose="020B0502040204020203" pitchFamily="34" charset="0"/>
              </a:rPr>
              <a:t>Өгөгдлийн хийсвэрлэл </a:t>
            </a:r>
            <a:r>
              <a:rPr lang="en-US" sz="2400" i="1" dirty="0">
                <a:solidFill>
                  <a:srgbClr val="7030A0"/>
                </a:solidFill>
                <a:latin typeface="Segoe UI" panose="020B0502040204020203" pitchFamily="34" charset="0"/>
                <a:ea typeface="Calibri" panose="020F0502020204030204" pitchFamily="34" charset="0"/>
                <a:cs typeface="Segoe UI" panose="020B0502040204020203" pitchFamily="34" charset="0"/>
              </a:rPr>
              <a:t>(Data abstraction)</a:t>
            </a:r>
            <a:r>
              <a:rPr lang="mn-MN" sz="2400" dirty="0">
                <a:solidFill>
                  <a:srgbClr val="7030A0"/>
                </a:solidFill>
                <a:latin typeface="Segoe UI" panose="020B0502040204020203" pitchFamily="34" charset="0"/>
                <a:ea typeface="Calibri" panose="020F0502020204030204" pitchFamily="34" charset="0"/>
                <a:cs typeface="Segoe UI" panose="020B0502040204020203" pitchFamily="34" charset="0"/>
              </a:rPr>
              <a:t>: </a:t>
            </a:r>
            <a:endParaRPr lang="en-US" sz="2400" dirty="0">
              <a:solidFill>
                <a:srgbClr val="7030A0"/>
              </a:solidFill>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Императив хэлний хувьд нэр нь С/О-н байршлийн симболик ялгагч болно.</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Программчлалын тү</a:t>
            </a:r>
            <a:r>
              <a:rPr lang="mn-MN" sz="2200" dirty="0">
                <a:latin typeface="Segoe UI" panose="020B0502040204020203" pitchFamily="34" charset="0"/>
                <a:ea typeface="Calibri" panose="020F0502020204030204" pitchFamily="34" charset="0"/>
                <a:cs typeface="Segoe UI" panose="020B0502040204020203" pitchFamily="34" charset="0"/>
              </a:rPr>
              <a:t>вшинд өгөгдөл С/О-н яг хаана байгаа нь чухал биш</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Орчин: Нэр</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ба объектын холбоосын хэрэгжилтийг хариуцдаг</a:t>
            </a:r>
          </a:p>
          <a:p>
            <a:pPr marL="800100" lvl="1" indent="-342900" algn="just">
              <a:spcBef>
                <a:spcPts val="600"/>
              </a:spcBef>
              <a:buFont typeface="Arial" panose="020B0604020202020204" pitchFamily="34" charset="0"/>
              <a:buChar char="•"/>
            </a:pPr>
            <a:endParaRPr lang="en-US" sz="22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r>
              <a:rPr lang="mn-MN" sz="2400" i="1" dirty="0">
                <a:solidFill>
                  <a:srgbClr val="7030A0"/>
                </a:solidFill>
                <a:latin typeface="Segoe UI" panose="020B0502040204020203" pitchFamily="34" charset="0"/>
                <a:ea typeface="Calibri" panose="020F0502020204030204" pitchFamily="34" charset="0"/>
                <a:cs typeface="Segoe UI" panose="020B0502040204020203" pitchFamily="34" charset="0"/>
              </a:rPr>
              <a:t>Хяналтын хийсвэрлэл </a:t>
            </a:r>
            <a:r>
              <a:rPr lang="en-US" sz="2400" i="1" dirty="0">
                <a:solidFill>
                  <a:srgbClr val="7030A0"/>
                </a:solidFill>
                <a:latin typeface="Segoe UI" panose="020B0502040204020203" pitchFamily="34" charset="0"/>
                <a:ea typeface="Calibri" panose="020F0502020204030204" pitchFamily="34" charset="0"/>
                <a:cs typeface="Segoe UI" panose="020B0502040204020203" pitchFamily="34" charset="0"/>
              </a:rPr>
              <a:t>(Control abstraction)</a:t>
            </a:r>
            <a:r>
              <a:rPr lang="mn-MN" sz="2400" i="1" dirty="0">
                <a:solidFill>
                  <a:srgbClr val="7030A0"/>
                </a:solidFill>
                <a:latin typeface="Segoe UI" panose="020B0502040204020203" pitchFamily="34" charset="0"/>
                <a:ea typeface="Calibri" panose="020F0502020204030204" pitchFamily="34" charset="0"/>
                <a:cs typeface="Segoe UI" panose="020B0502040204020203" pitchFamily="34" charset="0"/>
              </a:rPr>
              <a:t>:</a:t>
            </a:r>
            <a:endParaRPr lang="mn-MN" sz="2400" i="1" dirty="0">
              <a:solidFill>
                <a:srgbClr val="7030A0"/>
              </a:solidFill>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Процедур: Тусгайлан нэрлэсэн командын багц</a:t>
            </a:r>
            <a:endParaRPr lang="en-US"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Программист – интерфэйс </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нэр, </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+параметрууд</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 –ийг ашиглана</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Хара</a:t>
            </a:r>
            <a:r>
              <a:rPr lang="mn-MN" sz="2200" dirty="0">
                <a:latin typeface="Segoe UI" panose="020B0502040204020203" pitchFamily="34" charset="0"/>
                <a:ea typeface="Calibri" panose="020F0502020204030204" pitchFamily="34" charset="0"/>
                <a:cs typeface="Segoe UI" panose="020B0502040204020203" pitchFamily="34" charset="0"/>
              </a:rPr>
              <a:t>гдах байдлын дүрэм </a:t>
            </a:r>
            <a:r>
              <a:rPr lang="en-US" sz="2200" dirty="0">
                <a:latin typeface="Segoe UI" panose="020B0502040204020203" pitchFamily="34" charset="0"/>
                <a:ea typeface="Calibri" panose="020F0502020204030204" pitchFamily="34" charset="0"/>
                <a:cs typeface="Segoe UI" panose="020B0502040204020203" pitchFamily="34" charset="0"/>
              </a:rPr>
              <a:t>(visibility rules)</a:t>
            </a:r>
            <a:r>
              <a:rPr lang="mn-MN" sz="2200" dirty="0">
                <a:latin typeface="Segoe UI" panose="020B0502040204020203" pitchFamily="34" charset="0"/>
                <a:ea typeface="Calibri" panose="020F0502020204030204" pitchFamily="34" charset="0"/>
                <a:cs typeface="Segoe UI" panose="020B0502040204020203" pitchFamily="34" charset="0"/>
              </a:rPr>
              <a:t> баримтлана</a:t>
            </a:r>
            <a:endParaRPr lang="mn-MN" sz="22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18" name="Picture 17">
            <a:extLst>
              <a:ext uri="{FF2B5EF4-FFF2-40B4-BE49-F238E27FC236}">
                <a16:creationId xmlns:a16="http://schemas.microsoft.com/office/drawing/2014/main" id="{C70D973E-3072-43EB-BF91-888793A77C09}"/>
              </a:ext>
            </a:extLst>
          </p:cNvPr>
          <p:cNvPicPr/>
          <p:nvPr/>
        </p:nvPicPr>
        <p:blipFill rotWithShape="1">
          <a:blip r:embed="rId3"/>
          <a:srcRect t="51556" r="40114"/>
          <a:stretch/>
        </p:blipFill>
        <p:spPr>
          <a:xfrm>
            <a:off x="5020789" y="5187654"/>
            <a:ext cx="2150422" cy="957381"/>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007860" y="444279"/>
            <a:ext cx="851262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Объект нэрлэх</a:t>
            </a:r>
            <a:endParaRPr lang="en-US" b="0" dirty="0">
              <a:solidFill>
                <a:srgbClr val="7030A0"/>
              </a:solidFill>
              <a:latin typeface="Segoe UI" panose="020B0502040204020203" pitchFamily="34" charset="0"/>
              <a:cs typeface="Segoe UI" panose="020B0502040204020203" pitchFamily="34" charset="0"/>
            </a:endParaRPr>
          </a:p>
        </p:txBody>
      </p:sp>
      <p:pic>
        <p:nvPicPr>
          <p:cNvPr id="17" name="Picture 16">
            <a:extLst>
              <a:ext uri="{FF2B5EF4-FFF2-40B4-BE49-F238E27FC236}">
                <a16:creationId xmlns:a16="http://schemas.microsoft.com/office/drawing/2014/main" id="{B9E34102-0468-4A1B-B1A1-80C5B23E9ABE}"/>
              </a:ext>
            </a:extLst>
          </p:cNvPr>
          <p:cNvPicPr/>
          <p:nvPr/>
        </p:nvPicPr>
        <p:blipFill rotWithShape="1">
          <a:blip r:embed="rId3"/>
          <a:srcRect r="54199" b="85738"/>
          <a:stretch/>
        </p:blipFill>
        <p:spPr>
          <a:xfrm>
            <a:off x="5020789" y="2962956"/>
            <a:ext cx="1644629" cy="281845"/>
          </a:xfrm>
          <a:prstGeom prst="rect">
            <a:avLst/>
          </a:prstGeom>
        </p:spPr>
      </p:pic>
      <p:sp>
        <p:nvSpPr>
          <p:cNvPr id="11" name="ïṩḻïďè">
            <a:extLst>
              <a:ext uri="{FF2B5EF4-FFF2-40B4-BE49-F238E27FC236}">
                <a16:creationId xmlns:a16="http://schemas.microsoft.com/office/drawing/2014/main" id="{716953FD-503F-4D9C-9A81-38EDB592F81B}"/>
              </a:ext>
            </a:extLst>
          </p:cNvPr>
          <p:cNvSpPr/>
          <p:nvPr/>
        </p:nvSpPr>
        <p:spPr bwMode="auto">
          <a:xfrm>
            <a:off x="1520322"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70715" y="444279"/>
            <a:ext cx="226905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НЭР БА ОБЪЕКТ</a:t>
            </a:r>
          </a:p>
        </p:txBody>
      </p:sp>
    </p:spTree>
    <p:extLst>
      <p:ext uri="{BB962C8B-B14F-4D97-AF65-F5344CB8AC3E}">
        <p14:creationId xmlns:p14="http://schemas.microsoft.com/office/powerpoint/2010/main" val="259660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007860" y="444279"/>
            <a:ext cx="851262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Холболт </a:t>
            </a:r>
            <a:r>
              <a:rPr lang="en-US" b="0" dirty="0">
                <a:solidFill>
                  <a:srgbClr val="7030A0"/>
                </a:solidFill>
                <a:latin typeface="Segoe UI" panose="020B0502040204020203" pitchFamily="34" charset="0"/>
                <a:cs typeface="Segoe UI" panose="020B0502040204020203" pitchFamily="34" charset="0"/>
              </a:rPr>
              <a:t>(Binding)</a:t>
            </a:r>
          </a:p>
        </p:txBody>
      </p:sp>
      <p:sp>
        <p:nvSpPr>
          <p:cNvPr id="20" name="Rectangle 3">
            <a:extLst>
              <a:ext uri="{FF2B5EF4-FFF2-40B4-BE49-F238E27FC236}">
                <a16:creationId xmlns:a16="http://schemas.microsoft.com/office/drawing/2014/main" id="{0D57B3C4-64E8-4D4A-9C0E-3F88D9ADB963}"/>
              </a:ext>
            </a:extLst>
          </p:cNvPr>
          <p:cNvSpPr txBox="1">
            <a:spLocks noChangeArrowheads="1"/>
          </p:cNvSpPr>
          <p:nvPr/>
        </p:nvSpPr>
        <p:spPr>
          <a:xfrm>
            <a:off x="7968566" y="3747018"/>
            <a:ext cx="2314574"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Прагматик</a:t>
            </a:r>
            <a:r>
              <a:rPr lang="en-US" sz="2400" dirty="0">
                <a:solidFill>
                  <a:schemeClr val="bg1"/>
                </a:solidFill>
                <a:latin typeface="Segoe UI" panose="020B0502040204020203" pitchFamily="34" charset="0"/>
                <a:cs typeface="Segoe UI" panose="020B0502040204020203" pitchFamily="34" charset="0"/>
              </a:rPr>
              <a:t> (pragmatic)</a:t>
            </a:r>
            <a:endParaRPr lang="mn-MN" sz="2400" dirty="0">
              <a:solidFill>
                <a:schemeClr val="bg1"/>
              </a:solidFill>
              <a:latin typeface="Segoe UI" panose="020B0502040204020203" pitchFamily="34" charset="0"/>
              <a:cs typeface="Segoe UI" panose="020B0502040204020203" pitchFamily="34" charset="0"/>
            </a:endParaRPr>
          </a:p>
        </p:txBody>
      </p:sp>
      <p:sp>
        <p:nvSpPr>
          <p:cNvPr id="27" name="Rectangle 3">
            <a:extLst>
              <a:ext uri="{FF2B5EF4-FFF2-40B4-BE49-F238E27FC236}">
                <a16:creationId xmlns:a16="http://schemas.microsoft.com/office/drawing/2014/main" id="{9ADD5E71-FD82-41B8-B50E-9F1ED2A05077}"/>
              </a:ext>
            </a:extLst>
          </p:cNvPr>
          <p:cNvSpPr txBox="1">
            <a:spLocks noChangeArrowheads="1"/>
          </p:cNvSpPr>
          <p:nvPr/>
        </p:nvSpPr>
        <p:spPr>
          <a:xfrm>
            <a:off x="1981200" y="1913349"/>
            <a:ext cx="2601907"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ХЭЛБЭР</a:t>
            </a:r>
            <a:endParaRPr lang="en-US" sz="2400" b="1" dirty="0">
              <a:solidFill>
                <a:schemeClr val="bg1"/>
              </a:solidFill>
              <a:latin typeface="Segoe UI" panose="020B0502040204020203" pitchFamily="34" charset="0"/>
              <a:cs typeface="Segoe UI" panose="020B0502040204020203" pitchFamily="34" charset="0"/>
            </a:endParaRPr>
          </a:p>
        </p:txBody>
      </p:sp>
      <p:sp>
        <p:nvSpPr>
          <p:cNvPr id="28" name="Rectangle 3">
            <a:extLst>
              <a:ext uri="{FF2B5EF4-FFF2-40B4-BE49-F238E27FC236}">
                <a16:creationId xmlns:a16="http://schemas.microsoft.com/office/drawing/2014/main" id="{5E2A89C0-D19A-4964-8CDA-98698AAF98DB}"/>
              </a:ext>
            </a:extLst>
          </p:cNvPr>
          <p:cNvSpPr txBox="1">
            <a:spLocks noChangeArrowheads="1"/>
          </p:cNvSpPr>
          <p:nvPr/>
        </p:nvSpPr>
        <p:spPr>
          <a:xfrm>
            <a:off x="4964579" y="1916822"/>
            <a:ext cx="24288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АГУУЛГА</a:t>
            </a:r>
          </a:p>
        </p:txBody>
      </p:sp>
      <p:sp>
        <p:nvSpPr>
          <p:cNvPr id="29" name="Rectangle 3">
            <a:extLst>
              <a:ext uri="{FF2B5EF4-FFF2-40B4-BE49-F238E27FC236}">
                <a16:creationId xmlns:a16="http://schemas.microsoft.com/office/drawing/2014/main" id="{21E88EFC-5471-4498-8A96-6180BB30ED86}"/>
              </a:ext>
            </a:extLst>
          </p:cNvPr>
          <p:cNvSpPr txBox="1">
            <a:spLocks noChangeArrowheads="1"/>
          </p:cNvSpPr>
          <p:nvPr/>
        </p:nvSpPr>
        <p:spPr>
          <a:xfrm>
            <a:off x="7968566" y="1913312"/>
            <a:ext cx="23145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ХЭРЭГЛЭЭ</a:t>
            </a:r>
            <a:endParaRPr lang="en-US" sz="2400" b="1" dirty="0">
              <a:solidFill>
                <a:schemeClr val="bg1"/>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56BB9D1D-4471-426D-A841-087F1043FE2D}"/>
              </a:ext>
            </a:extLst>
          </p:cNvPr>
          <p:cNvSpPr txBox="1"/>
          <p:nvPr/>
        </p:nvSpPr>
        <p:spPr>
          <a:xfrm>
            <a:off x="678283" y="1149324"/>
            <a:ext cx="10842201" cy="5293757"/>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mn-MN" sz="2400" i="1" dirty="0">
                <a:effectLst/>
                <a:latin typeface="Segoe UI" panose="020B0502040204020203" pitchFamily="34" charset="0"/>
                <a:ea typeface="Calibri" panose="020F0502020204030204" pitchFamily="34" charset="0"/>
                <a:cs typeface="Segoe UI" panose="020B0502040204020203" pitchFamily="34" charset="0"/>
              </a:rPr>
              <a:t>Холболт</a:t>
            </a:r>
            <a:r>
              <a:rPr lang="mn-MN" sz="2400" dirty="0">
                <a:effectLst/>
                <a:latin typeface="Segoe UI" panose="020B0502040204020203" pitchFamily="34" charset="0"/>
                <a:ea typeface="Calibri" panose="020F0502020204030204" pitchFamily="34" charset="0"/>
                <a:cs typeface="Segoe UI" panose="020B0502040204020203" pitchFamily="34" charset="0"/>
              </a:rPr>
              <a:t>: хувьсагч – төрөл/утга</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тэмдэгт – үйлдэл</a:t>
            </a:r>
          </a:p>
          <a:p>
            <a:pPr marL="800100" lvl="1" indent="-342900" algn="just">
              <a:spcBef>
                <a:spcPts val="1200"/>
              </a:spcBef>
              <a:buFont typeface="Arial" panose="020B0604020202020204" pitchFamily="34" charset="0"/>
              <a:buChar char="•"/>
            </a:pPr>
            <a:r>
              <a:rPr lang="mn-MN" sz="2200" b="1" i="1" dirty="0">
                <a:effectLst/>
                <a:latin typeface="Segoe UI" panose="020B0502040204020203" pitchFamily="34" charset="0"/>
                <a:ea typeface="Calibri" panose="020F0502020204030204" pitchFamily="34" charset="0"/>
                <a:cs typeface="Segoe UI" panose="020B0502040204020203" pitchFamily="34" charset="0"/>
              </a:rPr>
              <a:t>Хэлний дизайн</a:t>
            </a:r>
            <a:r>
              <a:rPr lang="mn-MN" sz="2200" dirty="0">
                <a:effectLst/>
                <a:latin typeface="Segoe UI" panose="020B0502040204020203" pitchFamily="34" charset="0"/>
                <a:ea typeface="Calibri" panose="020F0502020204030204" pitchFamily="34" charset="0"/>
                <a:cs typeface="Segoe UI" panose="020B0502040204020203" pitchFamily="34" charset="0"/>
              </a:rPr>
              <a:t> Хэлний анхдагч тогтмол, төрөл, үйлдэл хоорондох холболтыг тодорхойлдог (+, </a:t>
            </a:r>
            <a:r>
              <a:rPr lang="en-US" sz="2200" dirty="0">
                <a:effectLst/>
                <a:latin typeface="Segoe UI" panose="020B0502040204020203" pitchFamily="34" charset="0"/>
                <a:ea typeface="Calibri" panose="020F0502020204030204" pitchFamily="34" charset="0"/>
                <a:cs typeface="Segoe UI" panose="020B0502040204020203" pitchFamily="34" charset="0"/>
              </a:rPr>
              <a:t>int</a:t>
            </a:r>
            <a:r>
              <a:rPr lang="mn-MN" sz="2200" dirty="0">
                <a:effectLst/>
                <a:latin typeface="Segoe UI" panose="020B0502040204020203" pitchFamily="34" charset="0"/>
                <a:ea typeface="Calibri" panose="020F0502020204030204" pitchFamily="34" charset="0"/>
                <a:cs typeface="Segoe UI" panose="020B0502040204020203" pitchFamily="34" charset="0"/>
              </a:rPr>
              <a:t> гэх мэт).</a:t>
            </a:r>
          </a:p>
          <a:p>
            <a:pPr marL="800100" lvl="1" indent="-342900" algn="just">
              <a:spcBef>
                <a:spcPts val="1200"/>
              </a:spcBef>
              <a:buFont typeface="Arial" panose="020B0604020202020204" pitchFamily="34" charset="0"/>
              <a:buChar char="•"/>
            </a:pPr>
            <a:r>
              <a:rPr lang="mn-MN" sz="2200" b="1" i="1" dirty="0">
                <a:effectLst/>
                <a:latin typeface="Segoe UI" panose="020B0502040204020203" pitchFamily="34" charset="0"/>
                <a:ea typeface="Calibri" panose="020F0502020204030204" pitchFamily="34" charset="0"/>
                <a:cs typeface="Segoe UI" panose="020B0502040204020203" pitchFamily="34" charset="0"/>
              </a:rPr>
              <a:t>Програм бичих</a:t>
            </a:r>
            <a:r>
              <a:rPr lang="mn-MN" sz="2200" dirty="0">
                <a:effectLst/>
                <a:latin typeface="Segoe UI" panose="020B0502040204020203" pitchFamily="34" charset="0"/>
                <a:ea typeface="Calibri" panose="020F0502020204030204" pitchFamily="34" charset="0"/>
                <a:cs typeface="Segoe UI" panose="020B0502040204020203" pitchFamily="34" charset="0"/>
              </a:rPr>
              <a:t> Энэ шатанд хувьсагчийн нэрийг сонгодог тул зарим холболтын хэсэгчилсэн тодорхойлолт гэж үзэж болно. </a:t>
            </a:r>
            <a:r>
              <a:rPr lang="mn-MN" sz="2200" dirty="0">
                <a:latin typeface="Segoe UI" panose="020B0502040204020203" pitchFamily="34" charset="0"/>
                <a:ea typeface="Calibri" panose="020F0502020204030204" pitchFamily="34" charset="0"/>
                <a:cs typeface="Segoe UI" panose="020B0502040204020203" pitchFamily="34" charset="0"/>
              </a:rPr>
              <a:t>Жнь</a:t>
            </a:r>
            <a:r>
              <a:rPr lang="mn-MN" sz="2200" dirty="0">
                <a:effectLst/>
                <a:latin typeface="Segoe UI" panose="020B0502040204020203" pitchFamily="34" charset="0"/>
                <a:ea typeface="Calibri" panose="020F0502020204030204" pitchFamily="34" charset="0"/>
                <a:cs typeface="Segoe UI" panose="020B0502040204020203" pitchFamily="34" charset="0"/>
              </a:rPr>
              <a:t>, Хувьсагчид ялгагчийг холбоно</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с</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о</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г хуваарилалт хийгдэхгүй</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a:t>
            </a:r>
          </a:p>
          <a:p>
            <a:pPr marL="800100" lvl="1" indent="-342900" algn="just">
              <a:spcBef>
                <a:spcPts val="1200"/>
              </a:spcBef>
              <a:buFont typeface="Arial" panose="020B0604020202020204" pitchFamily="34" charset="0"/>
              <a:buChar char="•"/>
            </a:pPr>
            <a:r>
              <a:rPr lang="mn-MN" sz="2200" b="1" i="1" dirty="0">
                <a:effectLst/>
                <a:latin typeface="Segoe UI" panose="020B0502040204020203" pitchFamily="34" charset="0"/>
                <a:ea typeface="Calibri" panose="020F0502020204030204" pitchFamily="34" charset="0"/>
                <a:cs typeface="Segoe UI" panose="020B0502040204020203" pitchFamily="34" charset="0"/>
              </a:rPr>
              <a:t>Компиляцын явц (</a:t>
            </a:r>
            <a:r>
              <a:rPr lang="en-US" sz="2200" b="1" i="1" dirty="0">
                <a:effectLst/>
                <a:latin typeface="Segoe UI" panose="020B0502040204020203" pitchFamily="34" charset="0"/>
                <a:ea typeface="Calibri" panose="020F0502020204030204" pitchFamily="34" charset="0"/>
                <a:cs typeface="Segoe UI" panose="020B0502040204020203" pitchFamily="34" charset="0"/>
              </a:rPr>
              <a:t>Compile time)</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Зарим </a:t>
            </a:r>
            <a:r>
              <a:rPr lang="mn-MN" sz="2200" i="1" dirty="0">
                <a:solidFill>
                  <a:srgbClr val="7030A0"/>
                </a:solidFill>
                <a:effectLst/>
                <a:latin typeface="Segoe UI" panose="020B0502040204020203" pitchFamily="34" charset="0"/>
                <a:ea typeface="Calibri" panose="020F0502020204030204" pitchFamily="34" charset="0"/>
                <a:cs typeface="Segoe UI" panose="020B0502040204020203" pitchFamily="34" charset="0"/>
              </a:rPr>
              <a:t>статик</a:t>
            </a:r>
            <a:r>
              <a:rPr lang="mn-MN" sz="2200" dirty="0">
                <a:effectLst/>
                <a:latin typeface="Segoe UI" panose="020B0502040204020203" pitchFamily="34" charset="0"/>
                <a:ea typeface="Calibri" panose="020F0502020204030204" pitchFamily="34" charset="0"/>
                <a:cs typeface="Segoe UI" panose="020B0502040204020203" pitchFamily="34" charset="0"/>
              </a:rPr>
              <a:t> өгөгдлийн бүтцэд с/о-г хуваарилдаг. Жнь, глобал хувьсагч. Мөн хувьсагчийн ялгагчийг с</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о</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н байршилтай холбодог. </a:t>
            </a:r>
          </a:p>
          <a:p>
            <a:pPr marL="800100" lvl="1" indent="-342900" algn="just">
              <a:spcBef>
                <a:spcPts val="1200"/>
              </a:spcBef>
              <a:buFont typeface="Arial" panose="020B0604020202020204" pitchFamily="34" charset="0"/>
              <a:buChar char="•"/>
            </a:pPr>
            <a:r>
              <a:rPr lang="mn-MN" sz="2200" b="1" i="1" dirty="0">
                <a:latin typeface="Segoe UI" panose="020B0502040204020203" pitchFamily="34" charset="0"/>
                <a:ea typeface="Calibri" panose="020F0502020204030204" pitchFamily="34" charset="0"/>
                <a:cs typeface="Segoe UI" panose="020B0502040204020203" pitchFamily="34" charset="0"/>
              </a:rPr>
              <a:t>Ажиллах</a:t>
            </a:r>
            <a:r>
              <a:rPr lang="mn-MN" sz="2200" b="1" i="1" dirty="0">
                <a:effectLst/>
                <a:latin typeface="Segoe UI" panose="020B0502040204020203" pitchFamily="34" charset="0"/>
                <a:ea typeface="Calibri" panose="020F0502020204030204" pitchFamily="34" charset="0"/>
                <a:cs typeface="Segoe UI" panose="020B0502040204020203" pitchFamily="34" charset="0"/>
              </a:rPr>
              <a:t> явц (</a:t>
            </a:r>
            <a:r>
              <a:rPr lang="en-US" sz="2200" b="1" i="1" dirty="0">
                <a:effectLst/>
                <a:latin typeface="Segoe UI" panose="020B0502040204020203" pitchFamily="34" charset="0"/>
                <a:ea typeface="Calibri" panose="020F0502020204030204" pitchFamily="34" charset="0"/>
                <a:cs typeface="Segoe UI" panose="020B0502040204020203" pitchFamily="34" charset="0"/>
              </a:rPr>
              <a:t>Runtime)</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Программ эхлэхээс дуусгах хүртэлх хугацаа. Өмнө нь үүсгэгдээгүй бүх холбоосыг үүсгэнэ. Жнь, рекурсын локал хувьсагч ба с/о-н байршил</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 с</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о-г нь </a:t>
            </a:r>
            <a:r>
              <a:rPr lang="mn-MN" sz="2200" i="1" dirty="0">
                <a:solidFill>
                  <a:srgbClr val="7030A0"/>
                </a:solidFill>
                <a:effectLst/>
                <a:latin typeface="Segoe UI" panose="020B0502040204020203" pitchFamily="34" charset="0"/>
                <a:ea typeface="Calibri" panose="020F0502020204030204" pitchFamily="34" charset="0"/>
                <a:cs typeface="Segoe UI" panose="020B0502040204020203" pitchFamily="34" charset="0"/>
              </a:rPr>
              <a:t>динамик</a:t>
            </a:r>
            <a:r>
              <a:rPr lang="mn-MN" sz="2200" dirty="0">
                <a:effectLst/>
                <a:latin typeface="Segoe UI" panose="020B0502040204020203" pitchFamily="34" charset="0"/>
                <a:ea typeface="Calibri" panose="020F0502020204030204" pitchFamily="34" charset="0"/>
                <a:cs typeface="Segoe UI" panose="020B0502040204020203" pitchFamily="34" charset="0"/>
              </a:rPr>
              <a:t> хуваарисан заагч</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(pointer)</a:t>
            </a:r>
            <a:r>
              <a:rPr lang="mn-MN" sz="2200" dirty="0">
                <a:effectLst/>
                <a:latin typeface="Segoe UI" panose="020B0502040204020203" pitchFamily="34" charset="0"/>
                <a:ea typeface="Calibri" panose="020F0502020204030204" pitchFamily="34" charset="0"/>
                <a:cs typeface="Segoe UI" panose="020B0502040204020203" pitchFamily="34" charset="0"/>
              </a:rPr>
              <a:t> хувьсагч.</a:t>
            </a:r>
          </a:p>
          <a:p>
            <a:pPr marL="800100" lvl="1" indent="-342900" algn="just">
              <a:spcBef>
                <a:spcPts val="1200"/>
              </a:spcBef>
              <a:buFont typeface="Arial" panose="020B0604020202020204" pitchFamily="34" charset="0"/>
              <a:buChar char="•"/>
            </a:pPr>
            <a:r>
              <a:rPr lang="mn-MN" sz="2200" b="1" i="1" dirty="0">
                <a:latin typeface="Segoe UI" panose="020B0502040204020203" pitchFamily="34" charset="0"/>
                <a:ea typeface="Calibri" panose="020F0502020204030204" pitchFamily="34" charset="0"/>
                <a:cs typeface="Segoe UI" panose="020B0502040204020203" pitchFamily="34" charset="0"/>
              </a:rPr>
              <a:t>+ Практикт: </a:t>
            </a:r>
            <a:r>
              <a:rPr lang="mn-MN" sz="2200" i="1" dirty="0">
                <a:latin typeface="Segoe UI" panose="020B0502040204020203" pitchFamily="34" charset="0"/>
                <a:ea typeface="Calibri" panose="020F0502020204030204" pitchFamily="34" charset="0"/>
                <a:cs typeface="Segoe UI" panose="020B0502040204020203" pitchFamily="34" charset="0"/>
              </a:rPr>
              <a:t>Статик</a:t>
            </a:r>
            <a:r>
              <a:rPr lang="mn-MN" sz="2200" b="1" i="1"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биелэгдэхээс өмнө</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a:t>
            </a:r>
            <a:r>
              <a:rPr lang="mn-MN" sz="2200" i="1" dirty="0">
                <a:latin typeface="Segoe UI" panose="020B0502040204020203" pitchFamily="34" charset="0"/>
                <a:ea typeface="Calibri" panose="020F0502020204030204" pitchFamily="34" charset="0"/>
                <a:cs typeface="Segoe UI" panose="020B0502040204020203" pitchFamily="34" charset="0"/>
              </a:rPr>
              <a:t>Динамик</a:t>
            </a:r>
            <a:r>
              <a:rPr lang="mn-MN"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биелэгдэх үед</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37624E32-B03D-478B-9337-C811C6827651}"/>
              </a:ext>
            </a:extLst>
          </p:cNvPr>
          <p:cNvSpPr/>
          <p:nvPr/>
        </p:nvSpPr>
        <p:spPr bwMode="auto">
          <a:xfrm>
            <a:off x="1520322"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D075AC33-0140-4250-A921-81A3A9F5F516}"/>
              </a:ext>
            </a:extLst>
          </p:cNvPr>
          <p:cNvSpPr/>
          <p:nvPr/>
        </p:nvSpPr>
        <p:spPr bwMode="auto">
          <a:xfrm>
            <a:off x="670715" y="444279"/>
            <a:ext cx="226905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НЭР БА ОБЪЕКТ</a:t>
            </a:r>
          </a:p>
        </p:txBody>
      </p:sp>
    </p:spTree>
    <p:extLst>
      <p:ext uri="{BB962C8B-B14F-4D97-AF65-F5344CB8AC3E}">
        <p14:creationId xmlns:p14="http://schemas.microsoft.com/office/powerpoint/2010/main" val="343993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Орчин </a:t>
            </a:r>
            <a:r>
              <a:rPr lang="en-US" b="0" dirty="0">
                <a:solidFill>
                  <a:schemeClr val="accent3">
                    <a:lumMod val="50000"/>
                  </a:schemeClr>
                </a:solidFill>
                <a:latin typeface="Segoe UI" panose="020B0502040204020203" pitchFamily="34" charset="0"/>
                <a:cs typeface="Segoe UI" panose="020B0502040204020203" pitchFamily="34" charset="0"/>
              </a:rPr>
              <a:t>(Environment)</a:t>
            </a: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ïṩḻïďè">
            <a:extLst>
              <a:ext uri="{FF2B5EF4-FFF2-40B4-BE49-F238E27FC236}">
                <a16:creationId xmlns:a16="http://schemas.microsoft.com/office/drawing/2014/main" id="{090F45CE-F447-47CF-BA06-DD2DF7468DAE}"/>
              </a:ext>
            </a:extLst>
          </p:cNvPr>
          <p:cNvSpPr/>
          <p:nvPr/>
        </p:nvSpPr>
        <p:spPr bwMode="auto">
          <a:xfrm>
            <a:off x="669917" y="1171366"/>
            <a:ext cx="10850566" cy="1200329"/>
          </a:xfrm>
          <a:prstGeom prst="homePlate">
            <a:avLst>
              <a:gd name="adj" fmla="val 0"/>
            </a:avLst>
          </a:prstGeom>
          <a:noFill/>
          <a:ln>
            <a:solidFill>
              <a:schemeClr val="accent4">
                <a:lumMod val="50000"/>
              </a:schemeClr>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ctr">
              <a:spcBef>
                <a:spcPts val="600"/>
              </a:spcBef>
            </a:pPr>
            <a:r>
              <a:rPr lang="mn-MN" sz="2400" b="1" dirty="0">
                <a:solidFill>
                  <a:schemeClr val="accent3">
                    <a:lumMod val="50000"/>
                  </a:schemeClr>
                </a:solidFill>
                <a:latin typeface="Segoe UI" panose="020B0502040204020203" pitchFamily="34" charset="0"/>
                <a:cs typeface="Segoe UI" panose="020B0502040204020203" pitchFamily="34" charset="0"/>
              </a:rPr>
              <a:t>тод 4.1 </a:t>
            </a:r>
            <a:r>
              <a:rPr lang="en-US" sz="2400" i="1" dirty="0">
                <a:solidFill>
                  <a:schemeClr val="accent3">
                    <a:lumMod val="50000"/>
                  </a:schemeClr>
                </a:solidFill>
                <a:latin typeface="Segoe UI" panose="020B0502040204020203" pitchFamily="34" charset="0"/>
                <a:cs typeface="Segoe UI" panose="020B0502040204020203" pitchFamily="34" charset="0"/>
              </a:rPr>
              <a:t>(</a:t>
            </a:r>
            <a:r>
              <a:rPr lang="mn-MN" sz="2400" i="1" dirty="0">
                <a:solidFill>
                  <a:schemeClr val="accent3">
                    <a:lumMod val="50000"/>
                  </a:schemeClr>
                </a:solidFill>
                <a:latin typeface="Segoe UI" panose="020B0502040204020203" pitchFamily="34" charset="0"/>
                <a:cs typeface="Segoe UI" panose="020B0502040204020203" pitchFamily="34" charset="0"/>
              </a:rPr>
              <a:t>Орчин</a:t>
            </a:r>
            <a:r>
              <a:rPr lang="en-US" sz="2400" i="1" dirty="0">
                <a:solidFill>
                  <a:schemeClr val="accent3">
                    <a:lumMod val="50000"/>
                  </a:schemeClr>
                </a:solidFill>
                <a:latin typeface="Segoe UI" panose="020B0502040204020203" pitchFamily="34" charset="0"/>
                <a:cs typeface="Segoe UI" panose="020B0502040204020203" pitchFamily="34" charset="0"/>
              </a:rPr>
              <a:t>):</a:t>
            </a:r>
            <a:r>
              <a:rPr lang="mn-MN" sz="2400" i="1" dirty="0">
                <a:solidFill>
                  <a:schemeClr val="accent3">
                    <a:lumMod val="50000"/>
                  </a:schemeClr>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Программын ажиллах явцын тодорхой цэг дээр гүйцэтгэлийн тодорхой хугацаанд оршин байдаг, нэр болон объект хоорондын холболтын олонлогийг </a:t>
            </a:r>
            <a:r>
              <a:rPr lang="mn-MN" sz="2400" b="1" i="1" dirty="0">
                <a:solidFill>
                  <a:schemeClr val="tx1"/>
                </a:solidFill>
                <a:latin typeface="Segoe UI" panose="020B0502040204020203" pitchFamily="34" charset="0"/>
                <a:cs typeface="Segoe UI" panose="020B0502040204020203" pitchFamily="34" charset="0"/>
              </a:rPr>
              <a:t>(лавлагаа/</a:t>
            </a:r>
            <a:r>
              <a:rPr lang="en-US" sz="2400" b="1" i="1" dirty="0">
                <a:solidFill>
                  <a:schemeClr val="tx1"/>
                </a:solidFill>
                <a:latin typeface="Segoe UI" panose="020B0502040204020203" pitchFamily="34" charset="0"/>
                <a:cs typeface="Segoe UI" panose="020B0502040204020203" pitchFamily="34" charset="0"/>
              </a:rPr>
              <a:t>referencing</a:t>
            </a:r>
            <a:r>
              <a:rPr lang="mn-MN" sz="2400" b="1" i="1" dirty="0">
                <a:solidFill>
                  <a:schemeClr val="tx1"/>
                </a:solidFill>
                <a:latin typeface="Segoe UI" panose="020B0502040204020203" pitchFamily="34" charset="0"/>
                <a:cs typeface="Segoe UI" panose="020B0502040204020203" pitchFamily="34" charset="0"/>
              </a:rPr>
              <a:t>) орчин</a:t>
            </a:r>
            <a:r>
              <a:rPr lang="mn-MN" sz="2400" dirty="0">
                <a:solidFill>
                  <a:schemeClr val="tx1"/>
                </a:solidFill>
                <a:latin typeface="Segoe UI" panose="020B0502040204020203" pitchFamily="34" charset="0"/>
                <a:cs typeface="Segoe UI" panose="020B0502040204020203" pitchFamily="34" charset="0"/>
              </a:rPr>
              <a:t> гэнэ.</a:t>
            </a:r>
            <a:endParaRPr lang="mn-MN" sz="2200" dirty="0">
              <a:solidFill>
                <a:schemeClr val="tx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A8A6D331-6140-4639-BB56-0EF92AFAAAFC}"/>
              </a:ext>
            </a:extLst>
          </p:cNvPr>
          <p:cNvSpPr txBox="1"/>
          <p:nvPr/>
        </p:nvSpPr>
        <p:spPr>
          <a:xfrm>
            <a:off x="669917" y="2788191"/>
            <a:ext cx="10850565" cy="3200876"/>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Ихэвчлэн хэлний тодорхойлолтоор өгөөгүй холболтуудыг хамардаг.</a:t>
            </a: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Тиймээс хийсвэр машины бүрэлдэхүүн хэсэг байна:</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Программистын оруулсан нэр бүрийн хувьд зөв холболтыг программын бүх цэг дээр тодорхойлж өгдөг.</a:t>
            </a: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Физик машины түвшний ойлголт биш</a:t>
            </a:r>
            <a:r>
              <a:rPr lang="en-US" sz="2400" dirty="0">
                <a:effectLst/>
                <a:latin typeface="Segoe UI" panose="020B0502040204020203" pitchFamily="34" charset="0"/>
                <a:ea typeface="Calibri" panose="020F0502020204030204" pitchFamily="34" charset="0"/>
                <a:cs typeface="Segoe UI" panose="020B0502040204020203" pitchFamily="34" charset="0"/>
              </a:rPr>
              <a:t>!!!</a:t>
            </a:r>
            <a:r>
              <a:rPr lang="mn-MN" sz="2400" dirty="0">
                <a:effectLst/>
                <a:latin typeface="Segoe UI" panose="020B0502040204020203" pitchFamily="34" charset="0"/>
                <a:ea typeface="Calibri" panose="020F0502020204030204" pitchFamily="34" charset="0"/>
                <a:cs typeface="Segoe UI" panose="020B0502040204020203" pitchFamily="34" charset="0"/>
              </a:rPr>
              <a:t>. </a:t>
            </a: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Дээд түвшний хэлний нэг үндсэн мөн чанар</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Тухайн</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хэлний хэрэгжилт бүрт тохирсон хэв маягаар симуляц хийгдэх ёстой</a:t>
            </a:r>
          </a:p>
        </p:txBody>
      </p:sp>
    </p:spTree>
    <p:extLst>
      <p:ext uri="{BB962C8B-B14F-4D97-AF65-F5344CB8AC3E}">
        <p14:creationId xmlns:p14="http://schemas.microsoft.com/office/powerpoint/2010/main" val="338459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7fe2a87-e5a9-4c95-9d71-f5f43ab607c9"/>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05065"/>
      </a:accent1>
      <a:accent2>
        <a:srgbClr val="DA6867"/>
      </a:accent2>
      <a:accent3>
        <a:srgbClr val="23C2AA"/>
      </a:accent3>
      <a:accent4>
        <a:srgbClr val="0EA9E2"/>
      </a:accent4>
      <a:accent5>
        <a:srgbClr val="CDE5FD"/>
      </a:accent5>
      <a:accent6>
        <a:srgbClr val="768395"/>
      </a:accent6>
      <a:hlink>
        <a:srgbClr val="3050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8453</TotalTime>
  <Words>3506</Words>
  <Application>Microsoft Office PowerPoint</Application>
  <PresentationFormat>Widescreen</PresentationFormat>
  <Paragraphs>427</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-apple-system</vt:lpstr>
      <vt:lpstr>Arial</vt:lpstr>
      <vt:lpstr>Bahnschrift</vt:lpstr>
      <vt:lpstr>Bahnschrift SemiLight Condensed</vt:lpstr>
      <vt:lpstr>Calibri</vt:lpstr>
      <vt:lpstr>Corbel Light</vt:lpstr>
      <vt:lpstr>Courier New</vt:lpstr>
      <vt:lpstr>Segoe UI</vt:lpstr>
      <vt:lpstr>Segoe UI Light</vt:lpstr>
      <vt:lpstr>Verdana</vt:lpstr>
      <vt:lpstr>主题5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DELL</cp:lastModifiedBy>
  <cp:revision>7753</cp:revision>
  <cp:lastPrinted>2020-09-29T13:04:51Z</cp:lastPrinted>
  <dcterms:created xsi:type="dcterms:W3CDTF">2018-02-05T16:00:00Z</dcterms:created>
  <dcterms:modified xsi:type="dcterms:W3CDTF">2024-02-21T01:31:23Z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