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sldIdLst>
    <p:sldId id="351" r:id="rId2"/>
    <p:sldId id="352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431FF"/>
    <a:srgbClr val="FF0000"/>
    <a:srgbClr val="386AFF"/>
    <a:srgbClr val="0231FF"/>
    <a:srgbClr val="E0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2EBFB-5835-5449-9DF5-362273740227}" v="3" dt="2022-10-20T19:30:18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7C9A-734B-8D4C-AEFA-BE02AD436C1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294CF-7A51-7B46-AB53-78DF3FC2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B409-C34E-FA4A-F1D5-F78627D9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32E96-4571-C204-872F-819A04F17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D55C-9767-DF88-2FD7-75E950E8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FEFC-8241-FA11-2B61-53CCF82D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36858-AE52-1A0A-BDAC-7BF41FC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ABEF-3FAF-94D5-2358-1D537F34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C38E-6B1B-A58D-119F-A3C06ECAB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6BD0-DFCD-24CD-53E2-DC47D79E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8565-DF3E-E590-C390-B60204AF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3AA4-A607-904D-C9E7-B5635849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BC865-D0D8-72A0-F407-6BE744741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77836-1CC9-B1D3-4AD8-7535A770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CE71-B599-C02D-2F42-230339CE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E77C-1CA7-83DF-7C35-D1FBDB2A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1EEF-4757-12A1-6C39-48DE9C1D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071714-2655-21F2-6D9B-ACA87C57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" t="67443" r="6" b="26071"/>
          <a:stretch/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21A22-3622-BA64-2E0F-37A36DDC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FAFA-BED9-EE82-5A35-97B140AE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E966-930E-DBE8-D7C3-2A4E74CD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D765-ED8E-E10E-8DE1-3CC7EF27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1120-D616-D2C2-33C3-30672B9D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8968-89D1-EEDE-90C2-B1C6A76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B869-E922-5250-715F-20D0AC00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5371-DEDE-5F6B-1215-B7120DE1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7D3C-5B1E-C7B3-CB2B-F60E5A79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D8AF-2757-9D3A-3E3C-D701CD17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34F-95A3-18D6-DEB6-55C4897B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52A2-CD4F-729B-6755-B5309D8D1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545D-7BE1-F037-FEC6-585559CD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F65A-F6B0-5DA9-44D4-937CAA7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C9D0-9970-A26A-5BEC-890C391C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925BB-DB81-50BA-7735-FF0F25B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3DA2E-0879-C554-3FC6-B6AC9B838D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" t="67443" r="6" b="26071"/>
          <a:stretch/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A7BE-C7AB-65D8-4990-CDBBA291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03E54-15E7-A71F-EF2A-C18280DF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A688A-C426-6A08-285A-16E86278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C6A5F-E0C2-687E-B39F-5E0482BF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3555D-59E1-8A81-1D11-CBCDEDA6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2FF94-A287-C1EF-0190-00AB4E53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CA9CD-6646-BC69-82B4-7DA74C08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2CE4A-0558-8F0D-8FB6-5148F552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29F05E-7A89-6064-641A-341013BDE8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" t="67443" r="6" b="26071"/>
          <a:stretch/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92E1C-C5CE-0E08-405B-55C026B6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AE6E9-451E-7C1F-2398-131FF765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533B8-2E6C-8808-1744-394034A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44B2-26D9-56BA-9CBB-07B1B02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B9EAB3BA-07EE-4B64-A177-47C30D775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3B3B9-B2D3-92ED-6792-F9524D4D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F5E0A-7C1B-3127-BA3B-4B4A5592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21F6-CF33-28F4-AFF0-ED5C6719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FD7A-D78B-0171-B0F9-D8514D17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9F53-A373-4D51-B8F2-80C7F105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44C2-8E15-0905-4E75-E31BE099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8D69-8828-9E28-88A0-16034B4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4053E-90C9-0243-54EC-235603B3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BEEE-A6A2-A39F-C4A4-B48AF8A3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445-8889-BE8B-2E2A-A36DCA1D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2061F-0FE0-2FF7-2140-192392020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2E68-262C-53B0-499B-0125804A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077B-8641-D239-DFAF-48507E5A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B8DA-A9F0-F83F-E0E8-77039A04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243E-E73C-40D0-E91D-E48017C8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1B3A9-47E7-BC1E-574F-F257C3ED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D81D-635C-A875-AA5E-1AF73E2B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4D87-510E-FA6F-9B12-599487BBF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24F1-ABCE-3C71-E805-8035EBF4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EEBD-7E0F-A15D-A7F9-6C3E97752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Dubai" panose="020B0503030403030204" pitchFamily="34" charset="-78"/>
          <a:ea typeface="Bodoni Ornaments" pitchFamily="2" charset="0"/>
          <a:cs typeface="Dubai" panose="020B0503030403030204" pitchFamily="34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2A69C-6879-BD3D-4E06-C46E1C5AC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40" r="1" b="1"/>
          <a:stretch/>
        </p:blipFill>
        <p:spPr>
          <a:xfrm>
            <a:off x="603671" y="1"/>
            <a:ext cx="1158832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77546C-0454-83CE-F9A2-19546B96480D}"/>
              </a:ext>
            </a:extLst>
          </p:cNvPr>
          <p:cNvSpPr txBox="1">
            <a:spLocks/>
          </p:cNvSpPr>
          <p:nvPr/>
        </p:nvSpPr>
        <p:spPr>
          <a:xfrm>
            <a:off x="1166649" y="775921"/>
            <a:ext cx="3874685" cy="5790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Final Project</a:t>
            </a:r>
            <a:endParaRPr lang="en-US" sz="1800" dirty="0">
              <a:solidFill>
                <a:schemeClr val="bg1"/>
              </a:solidFill>
              <a:latin typeface="Dubai" panose="020B0503030403030204" pitchFamily="34" charset="-78"/>
              <a:ea typeface="+mn-ea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04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9EE5-1599-1AAA-B1F5-BE1E5D6F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FFF6-1C4A-8BEE-E3D5-5657843F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proposal (</a:t>
            </a:r>
            <a:r>
              <a:rPr lang="en-US" dirty="0" err="1"/>
              <a:t>nov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a paragraph or two describing your project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draft (dec 6)</a:t>
            </a:r>
          </a:p>
          <a:p>
            <a:pPr lvl="1"/>
            <a:r>
              <a:rPr lang="en-US" dirty="0"/>
              <a:t>5 pages</a:t>
            </a:r>
          </a:p>
          <a:p>
            <a:pPr lvl="1"/>
            <a:r>
              <a:rPr lang="en-US" dirty="0"/>
              <a:t>results need not be final</a:t>
            </a:r>
          </a:p>
          <a:p>
            <a:r>
              <a:rPr lang="en-US" dirty="0"/>
              <a:t>final report (dec 16)</a:t>
            </a:r>
          </a:p>
          <a:p>
            <a:pPr lvl="1"/>
            <a:r>
              <a:rPr lang="en-US" dirty="0"/>
              <a:t>5 pages</a:t>
            </a:r>
          </a:p>
          <a:p>
            <a:pPr lvl="1"/>
            <a:r>
              <a:rPr lang="en-US" dirty="0"/>
              <a:t>written using LaTeX IEEE conference template</a:t>
            </a:r>
          </a:p>
          <a:p>
            <a:pPr lvl="1"/>
            <a:r>
              <a:rPr lang="en-US" dirty="0"/>
              <a:t>includes citations, graphics, etc.</a:t>
            </a:r>
          </a:p>
          <a:p>
            <a:r>
              <a:rPr lang="en-US" dirty="0"/>
              <a:t>final presentation (dec 15)</a:t>
            </a:r>
          </a:p>
          <a:p>
            <a:pPr lvl="1"/>
            <a:r>
              <a:rPr lang="en-US" dirty="0"/>
              <a:t>done during our final exam period</a:t>
            </a:r>
          </a:p>
          <a:p>
            <a:pPr lvl="1"/>
            <a:r>
              <a:rPr lang="en-US" dirty="0"/>
              <a:t>12-minute presentation with slides</a:t>
            </a:r>
          </a:p>
          <a:p>
            <a:pPr lvl="1"/>
            <a:r>
              <a:rPr lang="en-US" dirty="0"/>
              <a:t>3 minutes will be allotted after the presentation for questions</a:t>
            </a:r>
          </a:p>
          <a:p>
            <a:pPr lvl="1"/>
            <a:r>
              <a:rPr lang="en-US" dirty="0"/>
              <a:t>should be professional, rehearsed</a:t>
            </a:r>
          </a:p>
        </p:txBody>
      </p:sp>
    </p:spTree>
    <p:extLst>
      <p:ext uri="{BB962C8B-B14F-4D97-AF65-F5344CB8AC3E}">
        <p14:creationId xmlns:p14="http://schemas.microsoft.com/office/powerpoint/2010/main" val="135888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ED70-597E-03DC-65BC-C4A0BE1A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 from Last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8C6E-B240-7EC6-DE59-B25331C3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Robustness Measure for Deep Neural Networks</a:t>
            </a:r>
          </a:p>
          <a:p>
            <a:r>
              <a:rPr lang="en-US" dirty="0"/>
              <a:t>A Supplier Portfolio Allocation Model</a:t>
            </a:r>
          </a:p>
          <a:p>
            <a:r>
              <a:rPr lang="en-US" dirty="0"/>
              <a:t>Integer programming in Settler’s of Catan</a:t>
            </a:r>
          </a:p>
          <a:p>
            <a:r>
              <a:rPr lang="en-US" dirty="0"/>
              <a:t>Optimization of scheduling flight routes</a:t>
            </a:r>
          </a:p>
          <a:p>
            <a:r>
              <a:rPr lang="en-US" dirty="0"/>
              <a:t>Swim Meet Athlete Assignment: a Zero-Sum Game </a:t>
            </a:r>
          </a:p>
          <a:p>
            <a:r>
              <a:rPr lang="en-US" dirty="0"/>
              <a:t>Connect-4 as a Linear Program</a:t>
            </a:r>
          </a:p>
          <a:p>
            <a:r>
              <a:rPr lang="en-US" dirty="0"/>
              <a:t>Optimizing Time</a:t>
            </a:r>
          </a:p>
          <a:p>
            <a:r>
              <a:rPr lang="en-US" dirty="0"/>
              <a:t>Interior Point Methods: Primal Affine Scaling Algorithm Tutorial</a:t>
            </a:r>
          </a:p>
          <a:p>
            <a:r>
              <a:rPr lang="en-US" dirty="0"/>
              <a:t>Optimizing Diet as a Linear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E0E0-2EA6-6AD4-4923-385A0AFB4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Drafting the Best Baseball Team: An Integer Programming Problem</a:t>
            </a:r>
          </a:p>
          <a:p>
            <a:r>
              <a:rPr lang="en-US" dirty="0"/>
              <a:t>Game Theory Optimal Poker</a:t>
            </a:r>
          </a:p>
          <a:p>
            <a:r>
              <a:rPr lang="en-US" dirty="0"/>
              <a:t>Writing an AI to Increase the Odds of Winning Three Card War</a:t>
            </a:r>
          </a:p>
          <a:p>
            <a:r>
              <a:rPr lang="en-US" dirty="0"/>
              <a:t>Multilevel Linear </a:t>
            </a:r>
            <a:r>
              <a:rPr lang="en-US" dirty="0" err="1"/>
              <a:t>Mulitobjective</a:t>
            </a:r>
            <a:r>
              <a:rPr lang="en-US" dirty="0"/>
              <a:t> Programming</a:t>
            </a:r>
          </a:p>
          <a:p>
            <a:r>
              <a:rPr lang="en-US" dirty="0"/>
              <a:t>Linear Programming and Machine Learning in Portfolio Optimization for Digital Assets</a:t>
            </a:r>
          </a:p>
          <a:p>
            <a:r>
              <a:rPr lang="en-US" dirty="0"/>
              <a:t>Optimization for Delivery Routing Using Linear Programming</a:t>
            </a:r>
          </a:p>
          <a:p>
            <a:r>
              <a:rPr lang="en-US" dirty="0"/>
              <a:t>Modeling Photosynthesis Board Game with Linear Programming</a:t>
            </a:r>
          </a:p>
          <a:p>
            <a:r>
              <a:rPr lang="en-US" dirty="0"/>
              <a:t>Solving Sudoku with Binary Integer Programming</a:t>
            </a:r>
          </a:p>
          <a:p>
            <a:r>
              <a:rPr lang="en-US" dirty="0"/>
              <a:t>Mixed Integer Linear Programming Formulation and Analysis of Jewelry TV’s Host Assignment Problem</a:t>
            </a:r>
          </a:p>
        </p:txBody>
      </p:sp>
    </p:spTree>
    <p:extLst>
      <p:ext uri="{BB962C8B-B14F-4D97-AF65-F5344CB8AC3E}">
        <p14:creationId xmlns:p14="http://schemas.microsoft.com/office/powerpoint/2010/main" val="65983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213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Dubai</vt:lpstr>
      <vt:lpstr>Office Theme</vt:lpstr>
      <vt:lpstr>PowerPoint Presentation</vt:lpstr>
      <vt:lpstr>Final Project</vt:lpstr>
      <vt:lpstr>Some Ideas from Last Semester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Convexity with respect to generalized inequalities</dc:title>
  <dc:creator>David Grimsman</dc:creator>
  <cp:lastModifiedBy>David Grimsman</cp:lastModifiedBy>
  <cp:revision>3</cp:revision>
  <dcterms:created xsi:type="dcterms:W3CDTF">2020-07-07T18:35:44Z</dcterms:created>
  <dcterms:modified xsi:type="dcterms:W3CDTF">2022-10-20T21:13:32Z</dcterms:modified>
</cp:coreProperties>
</file>