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0" r:id="rId2"/>
    <p:sldId id="83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277" autoAdjust="0"/>
  </p:normalViewPr>
  <p:slideViewPr>
    <p:cSldViewPr snapToGrid="0" snapToObjects="1">
      <p:cViewPr varScale="1">
        <p:scale>
          <a:sx n="120" d="100"/>
          <a:sy n="120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</a:t>
            </a:r>
          </a:p>
          <a:p>
            <a:endParaRPr lang="en-US" dirty="0"/>
          </a:p>
          <a:p>
            <a:r>
              <a:rPr lang="en-US" dirty="0"/>
              <a:t>Today we are looking into control flow in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sung-wei-huang/cs1410-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569799"/>
            <a:ext cx="7980533" cy="2221397"/>
          </a:xfrm>
        </p:spPr>
        <p:txBody>
          <a:bodyPr/>
          <a:lstStyle/>
          <a:p>
            <a:r>
              <a:rPr lang="en-US" sz="4800" dirty="0"/>
              <a:t>Lecture 22: Classes – Part IV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20315-DE39-3449-AB66-64DCADCD28A4}"/>
              </a:ext>
            </a:extLst>
          </p:cNvPr>
          <p:cNvSpPr txBox="1"/>
          <p:nvPr/>
        </p:nvSpPr>
        <p:spPr>
          <a:xfrm>
            <a:off x="581732" y="1885599"/>
            <a:ext cx="78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page: </a:t>
            </a:r>
            <a:r>
              <a:rPr lang="en-US" sz="2400" dirty="0">
                <a:hlinkClick r:id="rId4"/>
              </a:rPr>
              <a:t>https://github.com/tsung-wei-huang/cs1410-40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4ACFA-6493-8C4E-8451-B48E358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DE173-DAE5-C642-8A26-5269E8A8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Vector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EB363-21A4-124C-81E7-872082C8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vector class that supports these methods:</a:t>
            </a:r>
          </a:p>
          <a:p>
            <a:pPr lvl="1"/>
            <a:r>
              <a:rPr lang="en-US" dirty="0"/>
              <a:t>size()</a:t>
            </a:r>
          </a:p>
          <a:p>
            <a:pPr lvl="1"/>
            <a:r>
              <a:rPr lang="en-US" dirty="0"/>
              <a:t>at() / []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clear()</a:t>
            </a:r>
          </a:p>
          <a:p>
            <a:r>
              <a:rPr lang="en-US" dirty="0"/>
              <a:t>The vector must growth length dynamically</a:t>
            </a:r>
          </a:p>
          <a:p>
            <a:r>
              <a:rPr lang="en-US" dirty="0"/>
              <a:t>The vector must support copy and move constructor</a:t>
            </a:r>
          </a:p>
          <a:p>
            <a:r>
              <a:rPr lang="en-US" dirty="0"/>
              <a:t>The vector must support arbitrary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99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22: Classes – Part IV</vt:lpstr>
      <vt:lpstr>Exercise: Vector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Huang, Tsung-Wei</cp:lastModifiedBy>
  <cp:revision>755</cp:revision>
  <dcterms:created xsi:type="dcterms:W3CDTF">2020-01-09T06:22:26Z</dcterms:created>
  <dcterms:modified xsi:type="dcterms:W3CDTF">2020-11-16T14:58:24Z</dcterms:modified>
</cp:coreProperties>
</file>