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61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AE1"/>
    <a:srgbClr val="FFFFFF"/>
    <a:srgbClr val="D7E9ED"/>
    <a:srgbClr val="95C5CF"/>
    <a:srgbClr val="4A94A4"/>
    <a:srgbClr val="428592"/>
    <a:srgbClr val="26525B"/>
    <a:srgbClr val="000000"/>
    <a:srgbClr val="26525A"/>
    <a:srgbClr val="468D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0"/>
    <p:restoredTop sz="96405"/>
  </p:normalViewPr>
  <p:slideViewPr>
    <p:cSldViewPr snapToGrid="0">
      <p:cViewPr varScale="1">
        <p:scale>
          <a:sx n="131" d="100"/>
          <a:sy n="131" d="100"/>
        </p:scale>
        <p:origin x="912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75" d="100"/>
          <a:sy n="175" d="100"/>
        </p:scale>
        <p:origin x="3392" y="-12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546CD-0611-7545-8F55-072F0299D807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A3637-B08E-7B43-A90A-62B08360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7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B3C9-7587-400B-9089-7D6809A8E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490DD-AF35-4587-B9D1-45880B35A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77CEA-0F08-414B-85DA-AD475AA6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3E4A9-EA34-4567-B147-19B31A85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FBDAB-5AE3-464F-850D-FA7CF8C0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9A9877-0EC0-6B43-881F-20D3F586DF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3026" b="22635"/>
          <a:stretch/>
        </p:blipFill>
        <p:spPr>
          <a:xfrm>
            <a:off x="0" y="4470400"/>
            <a:ext cx="12192000" cy="23876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922828-6DB3-BB47-A5D5-D16685AE1266}"/>
              </a:ext>
            </a:extLst>
          </p:cNvPr>
          <p:cNvCxnSpPr>
            <a:cxnSpLocks/>
          </p:cNvCxnSpPr>
          <p:nvPr userDrawn="1"/>
        </p:nvCxnSpPr>
        <p:spPr>
          <a:xfrm>
            <a:off x="1524000" y="2496618"/>
            <a:ext cx="9144000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77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6B3B-2EE8-413C-AEA9-00A7F5B0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D52A2-4981-453B-8E40-38899738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6B23-F8EC-4AF7-860F-1B81BEA0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1F13-26D7-4F75-A69F-318D3808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1EE4-67A6-4519-A097-EBE2D9EE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BCC41-7250-4AB4-B8F3-B870458CF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BD655-0285-45AF-B586-88C5C117D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7C908-D48E-477D-BD83-D17831A8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4267-80A7-4BD6-9D8A-3B8E0D01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02BE3-BAA5-4467-A768-40AA633B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AD06-00F0-4163-B5B0-388C5E99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350"/>
            <a:ext cx="10515600" cy="1006475"/>
          </a:xfrm>
        </p:spPr>
        <p:txBody>
          <a:bodyPr>
            <a:normAutofit/>
          </a:bodyPr>
          <a:lstStyle>
            <a:lvl1pPr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1320-718B-4A8C-BCD6-5C636262C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471011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1ED62-8EC8-4837-8D9D-83B8B216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6C281-F3EB-4689-82AE-7DF691AE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9F5B2-7E66-4A6D-B7E7-BDCF7CB8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aster_bluesidebar.eps">
            <a:extLst>
              <a:ext uri="{FF2B5EF4-FFF2-40B4-BE49-F238E27FC236}">
                <a16:creationId xmlns:a16="http://schemas.microsoft.com/office/drawing/2014/main" id="{C67F982E-175C-854E-AE44-6563B60266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70945F8-FA5E-BD4C-B85E-079CF68BD32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37457"/>
            <a:ext cx="10515600" cy="0"/>
          </a:xfrm>
          <a:prstGeom prst="line">
            <a:avLst/>
          </a:prstGeom>
          <a:ln w="3810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74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0B6B-A3DD-445F-B3AD-713250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F9CC-3B71-43C8-9C61-1625ECC20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E658-772C-4C1A-9320-5ADBBF24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087A3-385C-4E4C-BE8D-86A2979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6E31D-5A28-412B-A42B-151E3858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0881-F277-4A4F-99FC-BB81FC79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E642-6C27-43DA-8F2A-AA0DE0379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E5B62-6FF7-4867-8A4B-DA2245A45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40964-CEB0-41E0-938F-45F795FB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AE6C7-DC66-45B7-8C47-539EE759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C33A2-1CB9-4FA0-A57F-A2C6B21F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5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FA06-9A5E-4F69-BB47-F6F782F2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07E60-BF84-4F02-B48F-E47252646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77017-E975-4C86-A998-CBE8BA8D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E6722-AA3A-4DA3-8B7E-7E1461363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ACFAF-81EB-4E48-A140-B998C5B26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66816-E31F-4CFF-9425-5A2DF34D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569C1-09A8-44CF-BF37-8438D248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EEC0-A903-44CA-A137-A025A64C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1E3D-53FE-4E14-911B-1FD1767F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B257E-1EF7-47FA-AFDF-02522B41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C39A-33A7-44F0-BB90-58D79BE1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F787F-858B-48DE-B005-40B2D668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2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13D3A-3C17-493D-9D6B-38590483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EC6B2-EFEF-4325-9347-421330B6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4B540-2BFA-4DB0-B445-01FA7785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EF9B-1E8A-4145-BD80-65C32FCD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1F1F-DE67-4D48-AAEF-F0726166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79707-49DB-4FFA-9EE0-7D506E0D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74BF2-494E-47DC-9EA2-57BD686D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D2759-2D89-447E-A96D-AC14817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E77C4-09CB-42A0-B7FF-689DF117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6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3526-62C5-4413-BA99-66C29734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91C0C-975F-4D26-9315-CBAF7FEF7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05C5D-FAAB-4342-BB7F-4A04A91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552DD-2F27-47AC-951B-A6EA84CD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EDCFE-FA9C-4188-AAC4-FBBCA9C6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AD5D0-9FF2-4617-A44F-64927DDB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9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C16CA-149A-4554-A7AC-6378DFDB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D363A-813E-4BB3-889B-1C499FDAA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0179"/>
            <a:ext cx="10515600" cy="477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BF87A-DE19-4D5C-9AE2-525B279B1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369C-CB3F-4260-86E8-FD3F54C73225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80B64-0FEF-47A9-B912-97DDB82F3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C032B-1D13-4647-9C70-987EDB3CB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60C6-2D4E-5E4F-BD18-62D440BB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0E5D5-C282-7344-A62F-8F129A053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We don’t have a lecture today</a:t>
            </a:r>
          </a:p>
          <a:p>
            <a:r>
              <a:rPr lang="en-US" dirty="0">
                <a:latin typeface="Arial" charset="0"/>
                <a:cs typeface="Arial" charset="0"/>
              </a:rPr>
              <a:t>The instructor will stay online until 10:15 AM (Korea Time) to answer an of your questions about </a:t>
            </a:r>
            <a:r>
              <a:rPr lang="en-US">
                <a:latin typeface="Arial" charset="0"/>
                <a:cs typeface="Arial" charset="0"/>
              </a:rPr>
              <a:t>the midterm</a:t>
            </a:r>
          </a:p>
          <a:p>
            <a:r>
              <a:rPr lang="en-US" dirty="0">
                <a:latin typeface="Arial" charset="0"/>
                <a:cs typeface="Arial" charset="0"/>
              </a:rPr>
              <a:t>If you don’t have any questions, you can leave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4B13E40-FA7D-DF47-A4A3-F6298058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01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3297</TotalTime>
  <Words>42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Midterm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Pao-I Chen</dc:creator>
  <cp:lastModifiedBy>Tsung-Wei Huang</cp:lastModifiedBy>
  <cp:revision>903</cp:revision>
  <cp:lastPrinted>2021-08-18T02:54:38Z</cp:lastPrinted>
  <dcterms:created xsi:type="dcterms:W3CDTF">2021-01-05T18:50:35Z</dcterms:created>
  <dcterms:modified xsi:type="dcterms:W3CDTF">2021-10-26T23:56:29Z</dcterms:modified>
</cp:coreProperties>
</file>