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0" r:id="rId2"/>
    <p:sldId id="451" r:id="rId3"/>
    <p:sldId id="452" r:id="rId4"/>
    <p:sldId id="453" r:id="rId5"/>
    <p:sldId id="45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88349" autoAdjust="0"/>
  </p:normalViewPr>
  <p:slideViewPr>
    <p:cSldViewPr snapToGrid="0" snapToObjects="1">
      <p:cViewPr varScale="1">
        <p:scale>
          <a:sx n="115" d="100"/>
          <a:sy n="115" d="100"/>
        </p:scale>
        <p:origin x="2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zoom.us/j/24682144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JfWZkEyoXdVLtHkiwOqk24G7WVhLWMCP113cSe9fgsQ/edit#gid=59028194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" y="276517"/>
            <a:ext cx="5194600" cy="2221397"/>
          </a:xfrm>
        </p:spPr>
        <p:txBody>
          <a:bodyPr/>
          <a:lstStyle/>
          <a:p>
            <a:r>
              <a:rPr lang="en-US" sz="4800" dirty="0"/>
              <a:t>Lecture 9: Market Your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pic>
        <p:nvPicPr>
          <p:cNvPr id="3" name="Picture 2" descr="Image result for market survey">
            <a:extLst>
              <a:ext uri="{FF2B5EF4-FFF2-40B4-BE49-F238E27FC236}">
                <a16:creationId xmlns:a16="http://schemas.microsoft.com/office/drawing/2014/main" id="{B6314947-B16D-9A48-8FDA-281F5713B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55" y="394720"/>
            <a:ext cx="3175735" cy="21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Forming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 fontScale="92500"/>
          </a:bodyPr>
          <a:lstStyle/>
          <a:p>
            <a:r>
              <a:rPr lang="en-US" dirty="0"/>
              <a:t>We have opened 12 breakout rooms</a:t>
            </a:r>
          </a:p>
          <a:p>
            <a:pPr lvl="1"/>
            <a:r>
              <a:rPr lang="en-US" dirty="0"/>
              <a:t>Zoom: </a:t>
            </a:r>
            <a:r>
              <a:rPr lang="en-US" dirty="0">
                <a:hlinkClick r:id="rId3"/>
              </a:rPr>
              <a:t>https://utah.zoom.us/j/2468214418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1-9 are assigned for teams from last week</a:t>
            </a:r>
          </a:p>
          <a:p>
            <a:pPr lvl="1"/>
            <a:r>
              <a:rPr lang="en-US" dirty="0"/>
              <a:t>10-11 are placeholder for new ideas</a:t>
            </a:r>
          </a:p>
          <a:p>
            <a:pPr lvl="1"/>
            <a:r>
              <a:rPr lang="en-US" dirty="0"/>
              <a:t>12 is the brainstorm area (incl thesis track ppl)</a:t>
            </a:r>
          </a:p>
          <a:p>
            <a:r>
              <a:rPr lang="en-US" dirty="0"/>
              <a:t>Start forming your team today</a:t>
            </a:r>
          </a:p>
          <a:p>
            <a:pPr lvl="1"/>
            <a:r>
              <a:rPr lang="en-US" dirty="0">
                <a:hlinkClick r:id="rId4"/>
              </a:rPr>
              <a:t>https://docs.google.com/spreadsheets/d/1JfWZkEyoXdVLtHkiwOqk24G7WVhLWMCP113cSe9fgsQ/edit#gid=590281948</a:t>
            </a:r>
            <a:endParaRPr lang="en-US" dirty="0"/>
          </a:p>
          <a:p>
            <a:pPr lvl="1"/>
            <a:r>
              <a:rPr lang="en-US" dirty="0"/>
              <a:t>Discuss the potential market of your project</a:t>
            </a:r>
          </a:p>
          <a:p>
            <a:pPr lvl="2"/>
            <a:r>
              <a:rPr lang="en-US" dirty="0"/>
              <a:t>Who are your potential customers if you commercialize it?</a:t>
            </a:r>
          </a:p>
          <a:p>
            <a:pPr lvl="1"/>
            <a:r>
              <a:rPr lang="en-US" dirty="0"/>
              <a:t>Discuss the monetary items of your project</a:t>
            </a:r>
          </a:p>
          <a:p>
            <a:pPr lvl="2"/>
            <a:r>
              <a:rPr lang="en-US" dirty="0"/>
              <a:t>What are the items you need to purchase in your project?</a:t>
            </a:r>
          </a:p>
          <a:p>
            <a:pPr lvl="1"/>
            <a:r>
              <a:rPr lang="en-US" dirty="0"/>
              <a:t>Modify your announcement to include the two items</a:t>
            </a:r>
          </a:p>
        </p:txBody>
      </p:sp>
    </p:spTree>
    <p:extLst>
      <p:ext uri="{BB962C8B-B14F-4D97-AF65-F5344CB8AC3E}">
        <p14:creationId xmlns:p14="http://schemas.microsoft.com/office/powerpoint/2010/main" val="24021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42163-AFBC-3147-BF14-236E6BC0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9B67B-FB05-D74A-889F-52F3F174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Your Potential Customers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80F51-72E5-E840-A3AD-1A165FF2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/>
              <a:t>Ask yourself first, will you buy it?</a:t>
            </a:r>
          </a:p>
          <a:p>
            <a:pPr lvl="1"/>
            <a:r>
              <a:rPr lang="en-US" dirty="0"/>
              <a:t>#1: how does it simplify my life?</a:t>
            </a:r>
          </a:p>
          <a:p>
            <a:pPr lvl="1"/>
            <a:r>
              <a:rPr lang="en-US" dirty="0"/>
              <a:t>#2: how does it help with my job?</a:t>
            </a:r>
          </a:p>
          <a:p>
            <a:pPr lvl="1"/>
            <a:r>
              <a:rPr lang="en-US" dirty="0"/>
              <a:t>#3: how does it make me happy, free, and successful?</a:t>
            </a:r>
          </a:p>
          <a:p>
            <a:r>
              <a:rPr lang="en-US" dirty="0"/>
              <a:t>Advertisement – create a website</a:t>
            </a:r>
          </a:p>
          <a:p>
            <a:pPr lvl="1"/>
            <a:r>
              <a:rPr lang="en-US" dirty="0"/>
              <a:t>Part of your assignment #3 (1st version due next Fri)</a:t>
            </a:r>
          </a:p>
          <a:p>
            <a:pPr lvl="1"/>
            <a:r>
              <a:rPr lang="en-US" dirty="0"/>
              <a:t>If you have a tasty cake, make it look tasty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Each team selects a </a:t>
            </a:r>
            <a:r>
              <a:rPr lang="en-US" i="1" dirty="0"/>
              <a:t>salesman</a:t>
            </a:r>
            <a:r>
              <a:rPr lang="en-US" dirty="0"/>
              <a:t> to stay in your room</a:t>
            </a:r>
          </a:p>
          <a:p>
            <a:pPr lvl="1"/>
            <a:r>
              <a:rPr lang="en-US" dirty="0"/>
              <a:t>Others hop over different rooms to </a:t>
            </a:r>
          </a:p>
          <a:p>
            <a:pPr lvl="2"/>
            <a:r>
              <a:rPr lang="en-US" dirty="0"/>
              <a:t>talk to the salesman</a:t>
            </a:r>
          </a:p>
          <a:p>
            <a:pPr lvl="2"/>
            <a:r>
              <a:rPr lang="en-US" dirty="0"/>
              <a:t>Select three projects you want to buy</a:t>
            </a:r>
          </a:p>
        </p:txBody>
      </p:sp>
    </p:spTree>
    <p:extLst>
      <p:ext uri="{BB962C8B-B14F-4D97-AF65-F5344CB8AC3E}">
        <p14:creationId xmlns:p14="http://schemas.microsoft.com/office/powerpoint/2010/main" val="378009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42163-AFBC-3147-BF14-236E6BC0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9B67B-FB05-D74A-889F-52F3F174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You Off the 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80F51-72E5-E840-A3AD-1A165FF2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/>
              <a:t>Step #1: spend 15 mins to figure out</a:t>
            </a:r>
          </a:p>
          <a:p>
            <a:pPr lvl="1"/>
            <a:r>
              <a:rPr lang="en-US" dirty="0"/>
              <a:t>A rough budget (no need to be very precise now)</a:t>
            </a:r>
          </a:p>
          <a:p>
            <a:pPr lvl="1"/>
            <a:r>
              <a:rPr lang="en-US" dirty="0"/>
              <a:t>A target market to sell your project</a:t>
            </a:r>
          </a:p>
          <a:p>
            <a:r>
              <a:rPr lang="en-US" dirty="0"/>
              <a:t>Step #2: spend the rest of the time</a:t>
            </a:r>
          </a:p>
          <a:p>
            <a:pPr lvl="1"/>
            <a:r>
              <a:rPr lang="en-US" dirty="0"/>
              <a:t>Each team selects a salesman</a:t>
            </a:r>
          </a:p>
          <a:p>
            <a:pPr lvl="2"/>
            <a:r>
              <a:rPr lang="en-US" dirty="0"/>
              <a:t>Try to develop an elevator pitch for the project</a:t>
            </a:r>
          </a:p>
          <a:p>
            <a:pPr lvl="1"/>
            <a:r>
              <a:rPr lang="en-US" dirty="0"/>
              <a:t>Unselected students talk to other projects and identify three projects you want to buy</a:t>
            </a:r>
          </a:p>
          <a:p>
            <a:pPr lvl="2"/>
            <a:r>
              <a:rPr lang="en-US" dirty="0"/>
              <a:t>assuming I give you $1000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3A426-25B4-8743-87A8-3EE486B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A6E232-37DF-3747-86E8-33915707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4A60-5C6B-614A-A699-8F0D87ED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customers </a:t>
            </a:r>
            <a:r>
              <a:rPr lang="en-US" i="1" dirty="0"/>
              <a:t>Happy</a:t>
            </a:r>
            <a:r>
              <a:rPr lang="en-US" dirty="0"/>
              <a:t>, </a:t>
            </a:r>
            <a:r>
              <a:rPr lang="en-US" i="1" dirty="0"/>
              <a:t>Free</a:t>
            </a:r>
            <a:r>
              <a:rPr lang="en-US" dirty="0"/>
              <a:t>, </a:t>
            </a:r>
            <a:r>
              <a:rPr lang="en-US" i="1" dirty="0"/>
              <a:t>Successful</a:t>
            </a:r>
          </a:p>
          <a:p>
            <a:endParaRPr lang="en-US" dirty="0"/>
          </a:p>
        </p:txBody>
      </p:sp>
      <p:pic>
        <p:nvPicPr>
          <p:cNvPr id="2050" name="Picture 2" descr="Image result for happy free success">
            <a:extLst>
              <a:ext uri="{FF2B5EF4-FFF2-40B4-BE49-F238E27FC236}">
                <a16:creationId xmlns:a16="http://schemas.microsoft.com/office/drawing/2014/main" id="{4FEC5263-4C8A-E34C-88CC-424A6A61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878931"/>
            <a:ext cx="7950200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</TotalTime>
  <Words>359</Words>
  <Application>Microsoft Macintosh PowerPoint</Application>
  <PresentationFormat>On-screen Show (4:3)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9: Market Your Project</vt:lpstr>
      <vt:lpstr>Team Forming</vt:lpstr>
      <vt:lpstr>Identify Your Potential Customers</vt:lpstr>
      <vt:lpstr>To Get You Off the Ground</vt:lpstr>
      <vt:lpstr>Key Ingredients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642</cp:revision>
  <dcterms:created xsi:type="dcterms:W3CDTF">2020-01-09T06:22:26Z</dcterms:created>
  <dcterms:modified xsi:type="dcterms:W3CDTF">2021-02-19T17:30:48Z</dcterms:modified>
</cp:coreProperties>
</file>