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0" r:id="rId2"/>
    <p:sldId id="454" r:id="rId3"/>
    <p:sldId id="451" r:id="rId4"/>
    <p:sldId id="452" r:id="rId5"/>
    <p:sldId id="453" r:id="rId6"/>
    <p:sldId id="456" r:id="rId7"/>
    <p:sldId id="45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2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github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fWZkEyoXdVLtHkiwOqk24G7WVhLWMCP113cSe9fgsQ/edit#gid=18093152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10: Create Your Project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1026" name="Picture 2" descr="What Makes A Good Website Project - Creativity or Planning?">
            <a:extLst>
              <a:ext uri="{FF2B5EF4-FFF2-40B4-BE49-F238E27FC236}">
                <a16:creationId xmlns:a16="http://schemas.microsoft.com/office/drawing/2014/main" id="{B725C4E5-D569-604B-8158-25AF7140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95" y="490809"/>
            <a:ext cx="3445376" cy="15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A3DA95-A96D-344E-968F-BAD506B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1CDAEF-05BA-7B4F-A8FB-8355A574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Website Important?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FC6FD-D9CB-CF44-86C6-6FD30BFA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web is the main knowledge hub today</a:t>
            </a:r>
          </a:p>
        </p:txBody>
      </p:sp>
      <p:pic>
        <p:nvPicPr>
          <p:cNvPr id="2050" name="Picture 2" descr="creative website marketing strategies">
            <a:extLst>
              <a:ext uri="{FF2B5EF4-FFF2-40B4-BE49-F238E27FC236}">
                <a16:creationId xmlns:a16="http://schemas.microsoft.com/office/drawing/2014/main" id="{D1C5D78B-63CD-DF42-844B-1C00E7E6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85" y="2017474"/>
            <a:ext cx="5931829" cy="43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5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3"/>
            <a:ext cx="7886700" cy="54437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opened 12 breakout rooms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1-9 are assigned for teams from last week</a:t>
            </a:r>
          </a:p>
          <a:p>
            <a:pPr lvl="1"/>
            <a:r>
              <a:rPr lang="en-US" dirty="0"/>
              <a:t>10-11 are placeholder for new ideas</a:t>
            </a:r>
          </a:p>
          <a:p>
            <a:pPr lvl="1"/>
            <a:r>
              <a:rPr lang="en-US" dirty="0"/>
              <a:t>12 is the brainstorm area (incl thesis track ppl)</a:t>
            </a:r>
          </a:p>
          <a:p>
            <a:r>
              <a:rPr lang="en-US" dirty="0"/>
              <a:t>Group work together to create a project website</a:t>
            </a:r>
          </a:p>
          <a:p>
            <a:pPr lvl="1"/>
            <a:r>
              <a:rPr lang="en-US" dirty="0"/>
              <a:t>Version 1 due 11:59 2/26</a:t>
            </a:r>
          </a:p>
          <a:p>
            <a:pPr lvl="1"/>
            <a:r>
              <a:rPr lang="en-US" dirty="0"/>
              <a:t>Version 2 due 11:59 3/12</a:t>
            </a:r>
          </a:p>
          <a:p>
            <a:pPr lvl="1"/>
            <a:r>
              <a:rPr lang="en-US" dirty="0"/>
              <a:t>Version 3 due 11:59 3/26</a:t>
            </a:r>
          </a:p>
          <a:p>
            <a:pPr lvl="1"/>
            <a:r>
              <a:rPr lang="en-US" dirty="0"/>
              <a:t>Recommend using </a:t>
            </a:r>
            <a:r>
              <a:rPr lang="en-US" dirty="0" err="1"/>
              <a:t>GitHug</a:t>
            </a:r>
            <a:r>
              <a:rPr lang="en-US" dirty="0"/>
              <a:t> page: </a:t>
            </a:r>
            <a:r>
              <a:rPr lang="en-US" dirty="0">
                <a:hlinkClick r:id="rId4"/>
              </a:rPr>
              <a:t>https://pages.github.com/</a:t>
            </a:r>
            <a:r>
              <a:rPr lang="en-US" dirty="0"/>
              <a:t> (or other webserver you prefer)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your project website link at the google sheet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No need to be complete today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You have two lectures to work together on the website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Lecture 3 has some details about creating a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Components to Have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/>
              <a:t>Project title</a:t>
            </a:r>
          </a:p>
          <a:p>
            <a:pPr lvl="1"/>
            <a:r>
              <a:rPr lang="en-US" dirty="0"/>
              <a:t>Keep it simple and precise (7—10 words optimally)</a:t>
            </a:r>
          </a:p>
          <a:p>
            <a:r>
              <a:rPr lang="en-US" dirty="0"/>
              <a:t>Team members</a:t>
            </a:r>
          </a:p>
          <a:p>
            <a:pPr lvl="1"/>
            <a:r>
              <a:rPr lang="en-US" dirty="0"/>
              <a:t>Ideally, each team has 3-4 students</a:t>
            </a:r>
          </a:p>
          <a:p>
            <a:pPr lvl="1"/>
            <a:r>
              <a:rPr lang="en-US" dirty="0"/>
              <a:t>Add a paragraph if you are recruiting people to join</a:t>
            </a:r>
          </a:p>
          <a:p>
            <a:r>
              <a:rPr lang="en-US" dirty="0"/>
              <a:t>Project abstract </a:t>
            </a:r>
          </a:p>
          <a:p>
            <a:pPr lvl="1"/>
            <a:r>
              <a:rPr lang="en-US" dirty="0"/>
              <a:t>What is your project?</a:t>
            </a:r>
          </a:p>
          <a:p>
            <a:pPr lvl="1"/>
            <a:r>
              <a:rPr lang="en-US" dirty="0"/>
              <a:t>Why is it important?</a:t>
            </a:r>
          </a:p>
          <a:p>
            <a:pPr lvl="2"/>
            <a:r>
              <a:rPr lang="en-US" dirty="0"/>
              <a:t>Does it make me happy?</a:t>
            </a:r>
          </a:p>
          <a:p>
            <a:pPr lvl="2"/>
            <a:r>
              <a:rPr lang="en-US" dirty="0"/>
              <a:t>Does it make me free?</a:t>
            </a:r>
          </a:p>
          <a:p>
            <a:pPr lvl="2"/>
            <a:r>
              <a:rPr lang="en-US" dirty="0"/>
              <a:t>Does it make me successful?</a:t>
            </a:r>
          </a:p>
          <a:p>
            <a:pPr lvl="1"/>
            <a:r>
              <a:rPr lang="en-US" dirty="0"/>
              <a:t>Keep your abstract around 100 words</a:t>
            </a:r>
          </a:p>
        </p:txBody>
      </p:sp>
    </p:spTree>
    <p:extLst>
      <p:ext uri="{BB962C8B-B14F-4D97-AF65-F5344CB8AC3E}">
        <p14:creationId xmlns:p14="http://schemas.microsoft.com/office/powerpoint/2010/main" val="7188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Components to Have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562056"/>
          </a:xfrm>
        </p:spPr>
        <p:txBody>
          <a:bodyPr>
            <a:normAutofit fontScale="925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What are the software-level challenges? (at least 3)</a:t>
            </a:r>
          </a:p>
          <a:p>
            <a:pPr lvl="1"/>
            <a:r>
              <a:rPr lang="en-US" dirty="0"/>
              <a:t>What are the hardware-level challenges? (at least 3)</a:t>
            </a:r>
          </a:p>
          <a:p>
            <a:r>
              <a:rPr lang="en-US" dirty="0"/>
              <a:t>Proposed methods</a:t>
            </a:r>
          </a:p>
          <a:p>
            <a:pPr lvl="1"/>
            <a:r>
              <a:rPr lang="en-US" dirty="0"/>
              <a:t>How are you going to solve the challenges?</a:t>
            </a:r>
          </a:p>
          <a:p>
            <a:pPr lvl="1"/>
            <a:r>
              <a:rPr lang="en-US" dirty="0"/>
              <a:t>How are you going to mitigate the risk of your methods?</a:t>
            </a:r>
          </a:p>
          <a:p>
            <a:r>
              <a:rPr lang="en-US" dirty="0"/>
              <a:t>Monetary items</a:t>
            </a:r>
          </a:p>
          <a:p>
            <a:pPr lvl="1"/>
            <a:r>
              <a:rPr lang="en-US" dirty="0"/>
              <a:t>Summarize a list of monetary items</a:t>
            </a:r>
          </a:p>
          <a:p>
            <a:pPr lvl="1"/>
            <a:r>
              <a:rPr lang="en-US" dirty="0"/>
              <a:t>Summarize a rough budget of your project</a:t>
            </a:r>
          </a:p>
          <a:p>
            <a:r>
              <a:rPr lang="en-US" dirty="0"/>
              <a:t>Timetable of project starting from 2/26</a:t>
            </a:r>
          </a:p>
          <a:p>
            <a:pPr lvl="1"/>
            <a:r>
              <a:rPr lang="en-US" dirty="0"/>
              <a:t>What is the job distribution?</a:t>
            </a:r>
          </a:p>
          <a:p>
            <a:pPr lvl="1"/>
            <a:r>
              <a:rPr lang="en-US" dirty="0"/>
              <a:t>What is the prototype you plan to finish by end of semester?</a:t>
            </a:r>
          </a:p>
          <a:p>
            <a:pPr lvl="1"/>
            <a:r>
              <a:rPr lang="en-US" dirty="0"/>
              <a:t>Add a table to summarize your progress weekly</a:t>
            </a:r>
          </a:p>
        </p:txBody>
      </p:sp>
    </p:spTree>
    <p:extLst>
      <p:ext uri="{BB962C8B-B14F-4D97-AF65-F5344CB8AC3E}">
        <p14:creationId xmlns:p14="http://schemas.microsoft.com/office/powerpoint/2010/main" val="398715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Components to Have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Collaboration plan – the most important part</a:t>
            </a:r>
          </a:p>
          <a:p>
            <a:pPr lvl="1"/>
            <a:r>
              <a:rPr lang="en-US" dirty="0"/>
              <a:t>What is the communication method in your team?</a:t>
            </a:r>
          </a:p>
          <a:p>
            <a:pPr lvl="2"/>
            <a:r>
              <a:rPr lang="en-US" dirty="0"/>
              <a:t>Zoom? In-person discussion?</a:t>
            </a:r>
          </a:p>
          <a:p>
            <a:pPr lvl="1"/>
            <a:r>
              <a:rPr lang="en-US" dirty="0"/>
              <a:t>How are you going to resolve conflict?</a:t>
            </a:r>
          </a:p>
          <a:p>
            <a:pPr lvl="1"/>
            <a:r>
              <a:rPr lang="en-US" dirty="0"/>
              <a:t>How are you going to keep good team momentum? </a:t>
            </a:r>
          </a:p>
          <a:p>
            <a:pPr lvl="1"/>
            <a:r>
              <a:rPr lang="en-US" dirty="0"/>
              <a:t>How are you going to do when members fail progress?</a:t>
            </a:r>
          </a:p>
          <a:p>
            <a:pPr lvl="1"/>
            <a:r>
              <a:rPr lang="en-US" dirty="0"/>
              <a:t>How are you going to distribute budget?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3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16A9A-12D6-9B46-9359-B1CA7C20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C1AB5-DC60-AE4D-9800-BFC0075F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096CA-3DA0-9E42-8642-566BCB04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your website here: </a:t>
            </a:r>
            <a:r>
              <a:rPr lang="en-US" dirty="0">
                <a:hlinkClick r:id="rId2"/>
              </a:rPr>
              <a:t>https://docs.google.com/spreadsheets/d/1JfWZkEyoXdVLtHkiwOqk24G7WVhLWMCP113cSe9fgsQ/edit#gid=1809315246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84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5599</TotalTime>
  <Words>458</Words>
  <Application>Microsoft Macintosh PowerPoint</Application>
  <PresentationFormat>On-screen Show (4:3)</PresentationFormat>
  <Paragraphs>71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10: Create Your Project Website</vt:lpstr>
      <vt:lpstr>Why is a Website Important?</vt:lpstr>
      <vt:lpstr>Project Website</vt:lpstr>
      <vt:lpstr>Essential Components to Have</vt:lpstr>
      <vt:lpstr>Essential Components to Have (cont’d)</vt:lpstr>
      <vt:lpstr>Essential Components to Have (cont’d)</vt:lpstr>
      <vt:lpstr>Let’s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674</cp:revision>
  <dcterms:created xsi:type="dcterms:W3CDTF">2020-01-09T06:22:26Z</dcterms:created>
  <dcterms:modified xsi:type="dcterms:W3CDTF">2021-02-24T18:25:45Z</dcterms:modified>
</cp:coreProperties>
</file>