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457" r:id="rId3"/>
    <p:sldId id="458" r:id="rId4"/>
    <p:sldId id="459" r:id="rId5"/>
    <p:sldId id="460" r:id="rId6"/>
    <p:sldId id="461" r:id="rId7"/>
    <p:sldId id="4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-project.org/g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" TargetMode="External"/><Relationship Id="rId2" Type="http://schemas.openxmlformats.org/officeDocument/2006/relationships/hyperlink" Target="https://github.com/tsung-wei-huang/cs3992/tree/main/final_report/templ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14: Start Drafting Your Final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1026" name="Picture 2" descr="Final Report Images, Stock Photos &amp; Vectors | Shutterstock">
            <a:extLst>
              <a:ext uri="{FF2B5EF4-FFF2-40B4-BE49-F238E27FC236}">
                <a16:creationId xmlns:a16="http://schemas.microsoft.com/office/drawing/2014/main" id="{FD261D0A-0943-004D-BAD4-2B505AC60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7"/>
          <a:stretch/>
        </p:blipFill>
        <p:spPr bwMode="auto">
          <a:xfrm>
            <a:off x="5540655" y="428482"/>
            <a:ext cx="3266829" cy="20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468FD-95C2-B648-A3E7-C6A14678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CEA85-68C2-4E45-ADCC-548E339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22A77-8D32-2042-9E43-42AB093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3051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 today (4/23) 11:59 PM </a:t>
            </a:r>
          </a:p>
          <a:p>
            <a:r>
              <a:rPr lang="en-US" dirty="0"/>
              <a:t>Each group is required to turn in a report</a:t>
            </a:r>
          </a:p>
          <a:p>
            <a:pPr lvl="1"/>
            <a:r>
              <a:rPr lang="en-US" dirty="0"/>
              <a:t>It is a proposal for what you plan to finish next semester</a:t>
            </a:r>
          </a:p>
          <a:p>
            <a:pPr lvl="1"/>
            <a:r>
              <a:rPr lang="en-US" dirty="0"/>
              <a:t>It is a contract between you and me</a:t>
            </a:r>
          </a:p>
          <a:p>
            <a:pPr lvl="1"/>
            <a:r>
              <a:rPr lang="en-US" dirty="0"/>
              <a:t>It is a document to tell people why they will care</a:t>
            </a:r>
          </a:p>
          <a:p>
            <a:r>
              <a:rPr lang="en-US" dirty="0">
                <a:sym typeface="Wingdings" pitchFamily="2" charset="2"/>
              </a:rPr>
              <a:t>This is a big report that has many items</a:t>
            </a:r>
          </a:p>
          <a:p>
            <a:pPr lvl="1"/>
            <a:r>
              <a:rPr lang="en-US" dirty="0">
                <a:sym typeface="Wingdings" pitchFamily="2" charset="2"/>
              </a:rPr>
              <a:t>Introduction, challenges, timelines, </a:t>
            </a:r>
            <a:r>
              <a:rPr lang="en-US" dirty="0" err="1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r>
              <a:rPr lang="en-US" dirty="0">
                <a:sym typeface="Wingdings" pitchFamily="2" charset="2"/>
              </a:rPr>
              <a:t>Finish the report along the way </a:t>
            </a:r>
          </a:p>
          <a:p>
            <a:pPr lvl="1"/>
            <a:r>
              <a:rPr lang="en-US" dirty="0">
                <a:sym typeface="Wingdings" pitchFamily="2" charset="2"/>
              </a:rPr>
              <a:t>Don’t push it to the LAST minute!</a:t>
            </a:r>
          </a:p>
          <a:p>
            <a:pPr lvl="1"/>
            <a:r>
              <a:rPr lang="en-US" dirty="0">
                <a:sym typeface="Wingdings" pitchFamily="2" charset="2"/>
              </a:rPr>
              <a:t>A good proposal takes time, effort, and people to compile which doesn’t happen just overnight</a:t>
            </a:r>
          </a:p>
        </p:txBody>
      </p:sp>
    </p:spTree>
    <p:extLst>
      <p:ext uri="{BB962C8B-B14F-4D97-AF65-F5344CB8AC3E}">
        <p14:creationId xmlns:p14="http://schemas.microsoft.com/office/powerpoint/2010/main" val="118828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468FD-95C2-B648-A3E7-C6A14678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CEA85-68C2-4E45-ADCC-548E339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Latex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22A77-8D32-2042-9E43-42AB093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>
            <a:normAutofit/>
          </a:bodyPr>
          <a:lstStyle/>
          <a:p>
            <a:r>
              <a:rPr lang="en-US" altLang="en-US" dirty="0"/>
              <a:t>LaTeX is pronounced “lay-tech” or “</a:t>
            </a:r>
            <a:r>
              <a:rPr lang="en-US" altLang="en-US" dirty="0" err="1"/>
              <a:t>lah</a:t>
            </a:r>
            <a:r>
              <a:rPr lang="en-US" altLang="en-US" dirty="0"/>
              <a:t>-tech,” not “la-</a:t>
            </a:r>
            <a:r>
              <a:rPr lang="en-US" altLang="en-US" dirty="0" err="1"/>
              <a:t>teks</a:t>
            </a:r>
            <a:r>
              <a:rPr lang="en-US" altLang="en-US" dirty="0"/>
              <a:t>.”</a:t>
            </a:r>
          </a:p>
          <a:p>
            <a:r>
              <a:rPr lang="en-US" altLang="en-US" dirty="0"/>
              <a:t>LaTeX is a document preparation system for high-quality typesetting.</a:t>
            </a:r>
          </a:p>
          <a:p>
            <a:r>
              <a:rPr lang="en-US" altLang="en-US" dirty="0"/>
              <a:t>LaTeX is most often used to produce  technical or scientific documents, but it can be used for almost any form of publishing.</a:t>
            </a:r>
          </a:p>
        </p:txBody>
      </p:sp>
    </p:spTree>
    <p:extLst>
      <p:ext uri="{BB962C8B-B14F-4D97-AF65-F5344CB8AC3E}">
        <p14:creationId xmlns:p14="http://schemas.microsoft.com/office/powerpoint/2010/main" val="15464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A4BB1-1532-B641-96B1-235B826C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4B29D-8CF2-7847-B1A0-ACD62A4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Latex Not Micro… Off…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8ADD-0484-0F42-89E6-7751D5BB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Designed by academics and easily accommodates academic use.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Professionally crafted predefined layouts make a document really look as if “printed.”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Mathematical symbols and equations are easily integrated.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Even complex structures such as footnotes, references, table of contents, and bibliographies can be generated easily.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Forces author to focus on logical instead of aesthetic structure of a document.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Creates more beautiful documents.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Portable, compatible, flexible, versatile, and cheap (or free)!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4353C-4AF9-FD47-8FEE-86EA87F2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CA1BA-183B-1149-94A5-4C00F65A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 Workflow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C65B9B-399D-BA40-936E-F013B7967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8450" t="34254" r="24409" b="26785"/>
          <a:stretch/>
        </p:blipFill>
        <p:spPr>
          <a:xfrm>
            <a:off x="1295400" y="1527717"/>
            <a:ext cx="6324600" cy="4181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301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71CF0-DA9D-304E-9B09-11DB998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110A-D3E3-854D-B191-32C17F7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Latex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5FF21-F71E-A949-8F0A-8C91C415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dirty="0">
                <a:hlinkClick r:id="rId2"/>
              </a:rPr>
              <a:t>https://www.latex-project.org/get/</a:t>
            </a:r>
            <a:endParaRPr lang="en-US" altLang="en-US" sz="3000" dirty="0"/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4F1B2-CAD2-324B-8179-B8282187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A6264-60AC-0046-8F63-7DF299BB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6A14-1769-3C43-8DB1-73A5C760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 final report template for you</a:t>
            </a:r>
          </a:p>
          <a:p>
            <a:pPr lvl="1"/>
            <a:r>
              <a:rPr lang="en-US" dirty="0">
                <a:hlinkClick r:id="rId2"/>
              </a:rPr>
              <a:t>https://github.com/tsung-wei-huang/cs3992/tree/main/final_report/template</a:t>
            </a:r>
            <a:endParaRPr lang="en-US" dirty="0"/>
          </a:p>
          <a:p>
            <a:r>
              <a:rPr lang="en-US" dirty="0"/>
              <a:t>You can use collaborative editors</a:t>
            </a:r>
          </a:p>
          <a:p>
            <a:pPr lvl="1"/>
            <a:r>
              <a:rPr lang="en-US" dirty="0"/>
              <a:t>Overleaf: </a:t>
            </a:r>
            <a:r>
              <a:rPr lang="en-US" dirty="0">
                <a:hlinkClick r:id="rId3"/>
              </a:rPr>
              <a:t>https://www.overleaf.com/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2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352</Words>
  <Application>Microsoft Macintosh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14: Start Drafting Your Final Report</vt:lpstr>
      <vt:lpstr>Final Report</vt:lpstr>
      <vt:lpstr>We will use Latex</vt:lpstr>
      <vt:lpstr>Why use Latex Not Micro… Off…</vt:lpstr>
      <vt:lpstr>Latex Workflow</vt:lpstr>
      <vt:lpstr>Installing Latex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771</cp:revision>
  <dcterms:created xsi:type="dcterms:W3CDTF">2020-01-09T06:22:26Z</dcterms:created>
  <dcterms:modified xsi:type="dcterms:W3CDTF">2021-03-17T17:50:50Z</dcterms:modified>
</cp:coreProperties>
</file>