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450" r:id="rId2"/>
    <p:sldId id="457" r:id="rId3"/>
    <p:sldId id="477" r:id="rId4"/>
    <p:sldId id="47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7750" autoAdjust="0"/>
  </p:normalViewPr>
  <p:slideViewPr>
    <p:cSldViewPr snapToGrid="0" snapToObjects="1">
      <p:cViewPr varScale="1">
        <p:scale>
          <a:sx n="114" d="100"/>
          <a:sy n="114" d="100"/>
        </p:scale>
        <p:origin x="276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6" d="100"/>
          <a:sy n="126" d="100"/>
        </p:scale>
        <p:origin x="447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4/21/21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4/21/21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are going to talk about your final presentation. Remember that, at the end of this class, </a:t>
            </a:r>
            <a:r>
              <a:rPr lang="en-US"/>
              <a:t>everyon</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 about what a prototype is multiple times. There are no universal rules that tell you what you need to do with your prototype. It is project-dependent. Different projects have different prototypes. A Prototype is a small type of work to demonstrate the feasibility of your proposed approach to the final goal. Put it another way, it is something you demonstrate to other people such that when they see your prototype, they believe in your proposal, and proposed technical work.</a:t>
            </a:r>
          </a:p>
          <a:p>
            <a:endParaRPr lang="en-US" dirty="0"/>
          </a:p>
          <a:p>
            <a:r>
              <a:rPr lang="en-US" dirty="0"/>
              <a:t>This is like you propose to build house, then in the final presentation you need to demonstrate you are able to build a house. You may come up with a small structure of the house even though it is still far from the final product, but at least you show me you know what the structure of a house is. It has window, it has roof, it has doors, and so on.</a:t>
            </a:r>
          </a:p>
          <a:p>
            <a:endParaRPr lang="en-US" dirty="0"/>
          </a:p>
          <a:p>
            <a:r>
              <a:rPr lang="en-US" dirty="0"/>
              <a:t>By looking at this picture, you can immediately get the sense about what a prototype is. </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385148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4/21/21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4/21/21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4/21/21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4/21/21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4/21/21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4/21/21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4/21/21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4/21/21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4/21/21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utah.zoom.us/meeting/register/tJEldOyvqDsuH9GKPPowrddbwSDaGPPfSe-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ailto:tsung-wei.huang@Utah.edu" TargetMode="External"/><Relationship Id="rId4" Type="http://schemas.openxmlformats.org/officeDocument/2006/relationships/hyperlink" Target="https://scf.utah.edu/blu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JfWZkEyoXdVLtHkiwOqk24G7WVhLWMCP113cSe9fgsQ/edit#gid=1123634737"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346054" y="287668"/>
            <a:ext cx="5987839" cy="2221397"/>
          </a:xfrm>
        </p:spPr>
        <p:txBody>
          <a:bodyPr/>
          <a:lstStyle/>
          <a:p>
            <a:r>
              <a:rPr lang="en-US" sz="4800" dirty="0"/>
              <a:t>Lecture 22: Final Presentation (Part I)</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pic>
        <p:nvPicPr>
          <p:cNvPr id="3" name="Picture 2" descr="Business, meeting, presentation icon - Download on Iconfinder">
            <a:extLst>
              <a:ext uri="{FF2B5EF4-FFF2-40B4-BE49-F238E27FC236}">
                <a16:creationId xmlns:a16="http://schemas.microsoft.com/office/drawing/2014/main" id="{5E02C0B8-4059-AB48-8D73-FF8352744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893" y="287667"/>
            <a:ext cx="2464053" cy="246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Before Presentation</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078672"/>
          </a:xfrm>
        </p:spPr>
        <p:txBody>
          <a:bodyPr>
            <a:normAutofit/>
          </a:bodyPr>
          <a:lstStyle/>
          <a:p>
            <a:r>
              <a:rPr lang="en-US" dirty="0"/>
              <a:t>Please attend Technical Open House (TOH)</a:t>
            </a:r>
          </a:p>
          <a:p>
            <a:pPr lvl="1"/>
            <a:r>
              <a:rPr lang="en-US" dirty="0"/>
              <a:t>4/27 2pm-4:30pm via Zoom</a:t>
            </a:r>
          </a:p>
          <a:p>
            <a:pPr lvl="1"/>
            <a:r>
              <a:rPr lang="en-US" dirty="0"/>
              <a:t>Register here: </a:t>
            </a:r>
            <a:r>
              <a:rPr lang="en-US" dirty="0">
                <a:hlinkClick r:id="rId3"/>
              </a:rPr>
              <a:t>https://utah.zoom.us/meeting/register/tJEldOyvqDsuH9GKPPowrddbwSDaGPPfSe-v</a:t>
            </a:r>
            <a:r>
              <a:rPr lang="en-US" dirty="0"/>
              <a:t> </a:t>
            </a:r>
          </a:p>
          <a:p>
            <a:pPr lvl="1"/>
            <a:r>
              <a:rPr lang="en-US" dirty="0">
                <a:solidFill>
                  <a:srgbClr val="FF0000"/>
                </a:solidFill>
              </a:rPr>
              <a:t>This counts for one assignment </a:t>
            </a:r>
            <a:r>
              <a:rPr lang="en-US" dirty="0"/>
              <a:t>(write down your comment and feedback for one-two projects)</a:t>
            </a:r>
          </a:p>
          <a:p>
            <a:r>
              <a:rPr lang="en-US" dirty="0"/>
              <a:t>Please complete course feedback/evaluation</a:t>
            </a:r>
          </a:p>
          <a:p>
            <a:pPr lvl="1"/>
            <a:r>
              <a:rPr lang="en-US" dirty="0"/>
              <a:t>Log into </a:t>
            </a:r>
            <a:r>
              <a:rPr lang="en-US" dirty="0">
                <a:hlinkClick r:id="rId4"/>
              </a:rPr>
              <a:t>scf.utah.edu/blue</a:t>
            </a:r>
            <a:r>
              <a:rPr lang="en-US" dirty="0"/>
              <a:t> </a:t>
            </a:r>
          </a:p>
          <a:p>
            <a:pPr lvl="1"/>
            <a:r>
              <a:rPr lang="en-US" dirty="0">
                <a:solidFill>
                  <a:srgbClr val="FF0000"/>
                </a:solidFill>
              </a:rPr>
              <a:t>This counts for 3 participation points</a:t>
            </a:r>
          </a:p>
          <a:p>
            <a:pPr lvl="2"/>
            <a:r>
              <a:rPr lang="en-US" dirty="0"/>
              <a:t>Email your screenshot to </a:t>
            </a:r>
            <a:r>
              <a:rPr lang="en-US" dirty="0">
                <a:hlinkClick r:id="rId5"/>
              </a:rPr>
              <a:t>tsung-wei.huang@utah.edu</a:t>
            </a:r>
            <a:r>
              <a:rPr lang="en-US" dirty="0"/>
              <a:t> </a:t>
            </a:r>
          </a:p>
          <a:p>
            <a:pPr lvl="2"/>
            <a:r>
              <a:rPr lang="en-US" dirty="0"/>
              <a:t>Just the page of “confirmation” – your evaluation is confidential</a:t>
            </a:r>
          </a:p>
          <a:p>
            <a:pPr lvl="1"/>
            <a:endParaRPr lang="en-US" dirty="0"/>
          </a:p>
          <a:p>
            <a:endParaRPr lang="en-US" dirty="0"/>
          </a:p>
        </p:txBody>
      </p:sp>
    </p:spTree>
    <p:extLst>
      <p:ext uri="{BB962C8B-B14F-4D97-AF65-F5344CB8AC3E}">
        <p14:creationId xmlns:p14="http://schemas.microsoft.com/office/powerpoint/2010/main" val="26581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6C7A7B-6C2A-1841-AF2B-B3D7663EC335}"/>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E48D89B2-C2F8-9A45-9D0C-89DA06390CC4}"/>
              </a:ext>
            </a:extLst>
          </p:cNvPr>
          <p:cNvSpPr>
            <a:spLocks noGrp="1"/>
          </p:cNvSpPr>
          <p:nvPr>
            <p:ph type="title"/>
          </p:nvPr>
        </p:nvSpPr>
        <p:spPr/>
        <p:txBody>
          <a:bodyPr/>
          <a:lstStyle/>
          <a:p>
            <a:r>
              <a:rPr lang="en-US" dirty="0"/>
              <a:t>Presentation Schedule</a:t>
            </a:r>
          </a:p>
        </p:txBody>
      </p:sp>
      <p:pic>
        <p:nvPicPr>
          <p:cNvPr id="6" name="Content Placeholder 5">
            <a:extLst>
              <a:ext uri="{FF2B5EF4-FFF2-40B4-BE49-F238E27FC236}">
                <a16:creationId xmlns:a16="http://schemas.microsoft.com/office/drawing/2014/main" id="{7379A324-1E11-F54C-A50E-5E83C2A85994}"/>
              </a:ext>
            </a:extLst>
          </p:cNvPr>
          <p:cNvPicPr>
            <a:picLocks noGrp="1" noChangeAspect="1"/>
          </p:cNvPicPr>
          <p:nvPr>
            <p:ph idx="1"/>
          </p:nvPr>
        </p:nvPicPr>
        <p:blipFill>
          <a:blip r:embed="rId2"/>
          <a:stretch>
            <a:fillRect/>
          </a:stretch>
        </p:blipFill>
        <p:spPr>
          <a:xfrm>
            <a:off x="628650" y="3416587"/>
            <a:ext cx="7886700" cy="2021009"/>
          </a:xfrm>
        </p:spPr>
      </p:pic>
      <p:sp>
        <p:nvSpPr>
          <p:cNvPr id="7" name="Content Placeholder 3">
            <a:extLst>
              <a:ext uri="{FF2B5EF4-FFF2-40B4-BE49-F238E27FC236}">
                <a16:creationId xmlns:a16="http://schemas.microsoft.com/office/drawing/2014/main" id="{3435FC76-F21B-A743-BC17-9C7780D3A2C3}"/>
              </a:ext>
            </a:extLst>
          </p:cNvPr>
          <p:cNvSpPr txBox="1">
            <a:spLocks/>
          </p:cNvSpPr>
          <p:nvPr/>
        </p:nvSpPr>
        <p:spPr>
          <a:xfrm>
            <a:off x="628650" y="1295944"/>
            <a:ext cx="7886700" cy="5009062"/>
          </a:xfrm>
          <a:prstGeom prst="rect">
            <a:avLst/>
          </a:prstGeom>
        </p:spPr>
        <p:txBody>
          <a:bodyPr vert="horz" lIns="91440" tIns="45720" rIns="91440" bIns="45720" rtlCol="0">
            <a:normAutofit lnSpcReduction="10000"/>
          </a:bodyPr>
          <a:lstStyle>
            <a:lvl1pPr marL="228600" indent="-411480" algn="l" defTabSz="457200" rtl="0" eaLnBrk="1" latinLnBrk="0" hangingPunct="1">
              <a:spcBef>
                <a:spcPct val="20000"/>
              </a:spcBef>
              <a:buFont typeface="Wingdings" pitchFamily="2" charset="2"/>
              <a:buChar char="q"/>
              <a:defRPr sz="2600" b="1" kern="1200">
                <a:solidFill>
                  <a:schemeClr val="tx1"/>
                </a:solidFill>
                <a:latin typeface="San serif"/>
                <a:ea typeface="+mn-ea"/>
                <a:cs typeface="San serif"/>
              </a:defRPr>
            </a:lvl1pPr>
            <a:lvl2pPr marL="742950" indent="-37719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MUST attend BOTH sessions</a:t>
            </a:r>
          </a:p>
          <a:p>
            <a:pPr lvl="1"/>
            <a:r>
              <a:rPr lang="en-US" dirty="0"/>
              <a:t>Check in your attendance here: </a:t>
            </a:r>
            <a:r>
              <a:rPr lang="en-US" dirty="0">
                <a:hlinkClick r:id="rId3"/>
              </a:rPr>
              <a:t>https://docs.google.com/spreadsheets/d/1JfWZkEyoXdVLtHkiwOqk24G7WVhLWMCP113cSe9fgsQ/edit#gid=1123634737</a:t>
            </a:r>
            <a:r>
              <a:rPr lang="en-US" dirty="0"/>
              <a:t> </a:t>
            </a:r>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You must upload your slides in your project website</a:t>
            </a:r>
          </a:p>
        </p:txBody>
      </p:sp>
    </p:spTree>
    <p:extLst>
      <p:ext uri="{BB962C8B-B14F-4D97-AF65-F5344CB8AC3E}">
        <p14:creationId xmlns:p14="http://schemas.microsoft.com/office/powerpoint/2010/main" val="41124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D74842-7248-CB43-93D4-BD43EE72A450}"/>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A2DCFFAC-CBAB-5C4A-B4BE-82ED67C2FEB0}"/>
              </a:ext>
            </a:extLst>
          </p:cNvPr>
          <p:cNvSpPr>
            <a:spLocks noGrp="1"/>
          </p:cNvSpPr>
          <p:nvPr>
            <p:ph type="title"/>
          </p:nvPr>
        </p:nvSpPr>
        <p:spPr/>
        <p:txBody>
          <a:bodyPr/>
          <a:lstStyle/>
          <a:p>
            <a:r>
              <a:rPr lang="en-US" dirty="0"/>
              <a:t>Off You Go!</a:t>
            </a:r>
          </a:p>
        </p:txBody>
      </p:sp>
      <p:sp>
        <p:nvSpPr>
          <p:cNvPr id="4" name="Content Placeholder 3">
            <a:extLst>
              <a:ext uri="{FF2B5EF4-FFF2-40B4-BE49-F238E27FC236}">
                <a16:creationId xmlns:a16="http://schemas.microsoft.com/office/drawing/2014/main" id="{5E6C5D00-3ACD-F64E-A35C-0ECC97EADB2A}"/>
              </a:ext>
            </a:extLst>
          </p:cNvPr>
          <p:cNvSpPr>
            <a:spLocks noGrp="1"/>
          </p:cNvSpPr>
          <p:nvPr>
            <p:ph idx="1"/>
          </p:nvPr>
        </p:nvSpPr>
        <p:spPr/>
        <p:txBody>
          <a:bodyPr/>
          <a:lstStyle/>
          <a:p>
            <a:endParaRPr lang="en-US"/>
          </a:p>
        </p:txBody>
      </p:sp>
      <p:pic>
        <p:nvPicPr>
          <p:cNvPr id="1028" name="Picture 4" descr="Your Turn | Categories | 870 AM 97.7FM News Talk WHCU | Page 23">
            <a:extLst>
              <a:ext uri="{FF2B5EF4-FFF2-40B4-BE49-F238E27FC236}">
                <a16:creationId xmlns:a16="http://schemas.microsoft.com/office/drawing/2014/main" id="{DCEC8D04-0852-184F-874B-36DF28BEA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294616"/>
            <a:ext cx="78740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11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5922</TotalTime>
  <Words>383</Words>
  <Application>Microsoft Macintosh PowerPoint</Application>
  <PresentationFormat>On-screen Show (4:3)</PresentationFormat>
  <Paragraphs>37</Paragraphs>
  <Slides>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San Serif</vt:lpstr>
      <vt:lpstr>San Serif</vt:lpstr>
      <vt:lpstr>Sen sarif</vt:lpstr>
      <vt:lpstr>Arial</vt:lpstr>
      <vt:lpstr>Calibri</vt:lpstr>
      <vt:lpstr>Wingdings</vt:lpstr>
      <vt:lpstr>Office Theme</vt:lpstr>
      <vt:lpstr>Lecture 22: Final Presentation (Part I)</vt:lpstr>
      <vt:lpstr>Before Presentation</vt:lpstr>
      <vt:lpstr>Presentation Schedule</vt:lpstr>
      <vt:lpstr>Off You 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956</cp:revision>
  <dcterms:created xsi:type="dcterms:W3CDTF">2020-01-09T06:22:26Z</dcterms:created>
  <dcterms:modified xsi:type="dcterms:W3CDTF">2021-04-21T16:56:28Z</dcterms:modified>
</cp:coreProperties>
</file>