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50" r:id="rId2"/>
    <p:sldId id="467" r:id="rId3"/>
    <p:sldId id="451" r:id="rId4"/>
    <p:sldId id="46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8349" autoAdjust="0"/>
  </p:normalViewPr>
  <p:slideViewPr>
    <p:cSldViewPr snapToGrid="0" snapToObjects="1">
      <p:cViewPr varScale="1">
        <p:scale>
          <a:sx n="115" d="100"/>
          <a:sy n="115" d="100"/>
        </p:scale>
        <p:origin x="2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76" d="100"/>
          <a:sy n="276" d="100"/>
        </p:scale>
        <p:origin x="1232" y="-29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 we are going to help you go through the team </a:t>
            </a:r>
            <a:r>
              <a:rPr lang="en-US"/>
              <a:t>forming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4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6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ah.zoom.us/j/24682144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ung-wei-huang/cs3992/issu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4" y="276517"/>
            <a:ext cx="8429955" cy="2221397"/>
          </a:xfrm>
        </p:spPr>
        <p:txBody>
          <a:bodyPr/>
          <a:lstStyle/>
          <a:p>
            <a:r>
              <a:rPr lang="en-US" sz="4800" dirty="0"/>
              <a:t>Lecture 16: Evaluate Peer’s Prototype (Part 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Prototype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3"/>
            <a:ext cx="7886700" cy="5322571"/>
          </a:xfrm>
        </p:spPr>
        <p:txBody>
          <a:bodyPr>
            <a:normAutofit/>
          </a:bodyPr>
          <a:lstStyle/>
          <a:p>
            <a:r>
              <a:rPr lang="en-US" dirty="0"/>
              <a:t>We have opened 10 breakout rooms</a:t>
            </a:r>
          </a:p>
          <a:p>
            <a:pPr lvl="1"/>
            <a:r>
              <a:rPr lang="en-US" dirty="0"/>
              <a:t>Zoom: </a:t>
            </a:r>
            <a:r>
              <a:rPr lang="en-US" dirty="0">
                <a:hlinkClick r:id="rId3"/>
              </a:rPr>
              <a:t>https://utah.zoom.us/j/2468214418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1-9 are assigned for each team</a:t>
            </a:r>
          </a:p>
          <a:p>
            <a:pPr lvl="1"/>
            <a:r>
              <a:rPr lang="en-US" dirty="0"/>
              <a:t>Thesis track students are in room 10</a:t>
            </a:r>
          </a:p>
          <a:p>
            <a:r>
              <a:rPr lang="en-US" dirty="0"/>
              <a:t>Each group work together to do the following:</a:t>
            </a:r>
          </a:p>
          <a:p>
            <a:pPr lvl="1"/>
            <a:r>
              <a:rPr lang="en-US" dirty="0"/>
              <a:t>Add a section “Prototype” in your project website</a:t>
            </a:r>
          </a:p>
          <a:p>
            <a:pPr lvl="2"/>
            <a:r>
              <a:rPr lang="en-US" dirty="0"/>
              <a:t>A set of items or work to demonstrate your proposed approach can eventually lead to the proposed project goal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Project Website v3 is due this Fri (today!) and MUST contain the prototype section you plan to finish and demonstrate at the end of semester</a:t>
            </a:r>
          </a:p>
          <a:p>
            <a:pPr lvl="1"/>
            <a:r>
              <a:rPr lang="en-US" dirty="0"/>
              <a:t>Review all other groups’ prototype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0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Prototype Discussion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3"/>
            <a:ext cx="7886700" cy="532257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Discuss the following items as if you were an investor:</a:t>
            </a:r>
          </a:p>
          <a:p>
            <a:pPr lvl="2"/>
            <a:r>
              <a:rPr lang="en-US" dirty="0"/>
              <a:t>Is the prototype related to the project? (with comments)</a:t>
            </a:r>
          </a:p>
          <a:p>
            <a:pPr lvl="2"/>
            <a:r>
              <a:rPr lang="en-US" dirty="0"/>
              <a:t>Is the prototype convincing for you to invest? (with comments)</a:t>
            </a:r>
          </a:p>
          <a:p>
            <a:pPr lvl="1"/>
            <a:r>
              <a:rPr lang="en-US" dirty="0"/>
              <a:t>Post your comments at the issue post of each other project at here: </a:t>
            </a:r>
            <a:r>
              <a:rPr lang="en-US" dirty="0">
                <a:hlinkClick r:id="rId3"/>
              </a:rPr>
              <a:t>https://github.com/tsung-wei-huang/cs3992/issues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group can provide a single collective comment but you must review all other projects</a:t>
            </a:r>
          </a:p>
        </p:txBody>
      </p:sp>
    </p:spTree>
    <p:extLst>
      <p:ext uri="{BB962C8B-B14F-4D97-AF65-F5344CB8AC3E}">
        <p14:creationId xmlns:p14="http://schemas.microsoft.com/office/powerpoint/2010/main" val="240217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Class Next Wed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3"/>
            <a:ext cx="7886700" cy="5322571"/>
          </a:xfrm>
        </p:spPr>
        <p:txBody>
          <a:bodyPr>
            <a:normAutofit/>
          </a:bodyPr>
          <a:lstStyle/>
          <a:p>
            <a:r>
              <a:rPr lang="en-US" dirty="0"/>
              <a:t>It’s midterm week although we don’t have exams</a:t>
            </a:r>
          </a:p>
          <a:p>
            <a:r>
              <a:rPr lang="en-US" dirty="0"/>
              <a:t>We will resume class on 4/2 </a:t>
            </a:r>
            <a:r>
              <a:rPr lang="en-US"/>
              <a:t>(next Friday)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2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5721</TotalTime>
  <Words>264</Words>
  <Application>Microsoft Macintosh PowerPoint</Application>
  <PresentationFormat>On-screen Show (4:3)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San Serif</vt:lpstr>
      <vt:lpstr>San Serif</vt:lpstr>
      <vt:lpstr>Sen sarif</vt:lpstr>
      <vt:lpstr>Arial</vt:lpstr>
      <vt:lpstr>Calibri</vt:lpstr>
      <vt:lpstr>Wingdings</vt:lpstr>
      <vt:lpstr>Office Theme</vt:lpstr>
      <vt:lpstr>Lecture 16: Evaluate Peer’s Prototype (Part II)</vt:lpstr>
      <vt:lpstr>Project Prototype Discussion</vt:lpstr>
      <vt:lpstr>Project Prototype Discussion (cont’d)</vt:lpstr>
      <vt:lpstr>No Class Next Wed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Tsung-Wei Huang</cp:lastModifiedBy>
  <cp:revision>819</cp:revision>
  <dcterms:created xsi:type="dcterms:W3CDTF">2020-01-09T06:22:26Z</dcterms:created>
  <dcterms:modified xsi:type="dcterms:W3CDTF">2021-03-26T16:15:27Z</dcterms:modified>
</cp:coreProperties>
</file>