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13" r:id="rId2"/>
    <p:sldId id="680" r:id="rId3"/>
    <p:sldId id="681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5" r:id="rId24"/>
    <p:sldId id="723" r:id="rId25"/>
    <p:sldId id="726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6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DAE1"/>
    <a:srgbClr val="FFFFFF"/>
    <a:srgbClr val="D7E9ED"/>
    <a:srgbClr val="95C5CF"/>
    <a:srgbClr val="4A94A4"/>
    <a:srgbClr val="428592"/>
    <a:srgbClr val="26525B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0413"/>
  </p:normalViewPr>
  <p:slideViewPr>
    <p:cSldViewPr snapToGrid="0">
      <p:cViewPr varScale="1">
        <p:scale>
          <a:sx n="118" d="100"/>
          <a:sy n="118" d="100"/>
        </p:scale>
        <p:origin x="15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subgraph is a graph whose vertex set is a subset of the vertex set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7: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Graph Algorithms – 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3AF8BD-2EDF-43C8-9014-22AC1A1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879" y="2747501"/>
            <a:ext cx="627062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2</a:t>
            </a:r>
            <a:endParaRPr lang="en-US" altLang="zh-TW" sz="2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4BC7D3-4BEB-B9FD-E852-10A0D6E96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341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DAE3CC-5EBE-255C-A497-55B91909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929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F2B373-174F-A2A1-822F-71542D3E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679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3FC239-D01B-C38B-4B3E-BD0F5E5F1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091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8089F0AA-6BEA-114F-36F9-41AFAFC35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9391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04D5D1BA-A65E-2EED-79F0-2AD4FC771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654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21BD2ED7-2A48-3B07-FE7E-A8B415102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579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B92EAA-C27B-47B7-F15D-3E770D34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79" y="273321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17964B-CD36-B4B8-0BB5-0CA80E9A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641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D60863-3359-260C-D5D1-818DD6BF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229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6AF13-F5A0-2A36-18B1-54AAE5A0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979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EAF1D80F-1AD2-74C1-11C1-4259ACAADA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0691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9D8B70E1-02C9-0367-C221-6CA1D7548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9954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966DD686-88D2-A667-46BD-F2BA93DAF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6879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92669B8C-B830-AA9B-8E8E-637E624D2B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9954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9102D521-C56C-85FF-0584-8445A743E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2941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23">
            <a:extLst>
              <a:ext uri="{FF2B5EF4-FFF2-40B4-BE49-F238E27FC236}">
                <a16:creationId xmlns:a16="http://schemas.microsoft.com/office/drawing/2014/main" id="{48944C64-4F23-7DEC-0F76-FA53CF79D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941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B54540CC-7514-DAAE-995A-F9790EAA2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129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25">
            <a:extLst>
              <a:ext uri="{FF2B5EF4-FFF2-40B4-BE49-F238E27FC236}">
                <a16:creationId xmlns:a16="http://schemas.microsoft.com/office/drawing/2014/main" id="{5DF853F7-FBF7-E2E0-0C5D-6A533C9317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9566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6D31D2-9A3F-5F31-79FD-6D6B3930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07107-407F-94EC-C747-BDC28FF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81C101-FA67-A4DA-33F3-CF2B7184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E53D83-04C6-6EED-E051-2F1BB2C3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791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079C2D2C-18B2-018A-C343-2A969F6F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95DE57B2-30D5-E20C-23F6-E9945E56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61" name="Text Box 36">
            <a:extLst>
              <a:ext uri="{FF2B5EF4-FFF2-40B4-BE49-F238E27FC236}">
                <a16:creationId xmlns:a16="http://schemas.microsoft.com/office/drawing/2014/main" id="{B12F37D5-E789-03DB-BD36-5CBC410A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366" y="5293859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1 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2" name="Rectangle 39">
            <a:extLst>
              <a:ext uri="{FF2B5EF4-FFF2-40B4-BE49-F238E27FC236}">
                <a16:creationId xmlns:a16="http://schemas.microsoft.com/office/drawing/2014/main" id="{3D1C3CAE-6546-6FFB-579D-AEE21FBA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63" name="Rectangle 40">
            <a:extLst>
              <a:ext uri="{FF2B5EF4-FFF2-40B4-BE49-F238E27FC236}">
                <a16:creationId xmlns:a16="http://schemas.microsoft.com/office/drawing/2014/main" id="{DCE7DB4D-E934-1050-C757-3233EEBC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991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64" name="AutoShape 42">
            <a:extLst>
              <a:ext uri="{FF2B5EF4-FFF2-40B4-BE49-F238E27FC236}">
                <a16:creationId xmlns:a16="http://schemas.microsoft.com/office/drawing/2014/main" id="{4FD47920-ABCB-34BB-5BCD-240A97B8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291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Oval 4">
            <a:extLst>
              <a:ext uri="{FF2B5EF4-FFF2-40B4-BE49-F238E27FC236}">
                <a16:creationId xmlns:a16="http://schemas.microsoft.com/office/drawing/2014/main" id="{E45E528F-91C3-07DE-21C7-EB453E2C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866" y="1845801"/>
            <a:ext cx="627063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67" name="Content Placeholder 3">
            <a:extLst>
              <a:ext uri="{FF2B5EF4-FFF2-40B4-BE49-F238E27FC236}">
                <a16:creationId xmlns:a16="http://schemas.microsoft.com/office/drawing/2014/main" id="{28832FEC-3C07-AD7F-28D9-363BD857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US" b="1" dirty="0"/>
              <a:t>Pop v2 and inserts its v4 and v5</a:t>
            </a:r>
          </a:p>
        </p:txBody>
      </p:sp>
    </p:spTree>
    <p:extLst>
      <p:ext uri="{BB962C8B-B14F-4D97-AF65-F5344CB8AC3E}">
        <p14:creationId xmlns:p14="http://schemas.microsoft.com/office/powerpoint/2010/main" val="401897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501-7102-4678-2A69-7197EDD2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FD79-2128-0CF1-7D3C-F79A7E4C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 v4 from the stack and insert v8</a:t>
            </a:r>
          </a:p>
          <a:p>
            <a:endParaRPr lang="en-US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AA43B6-06A5-F993-0C2F-6718C99D8813}"/>
              </a:ext>
            </a:extLst>
          </p:cNvPr>
          <p:cNvGrpSpPr/>
          <p:nvPr/>
        </p:nvGrpSpPr>
        <p:grpSpPr>
          <a:xfrm>
            <a:off x="1956366" y="1846641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3218A5-D99A-4411-36F9-B67139BD4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7C26D2-0341-92A4-52A9-DD0FFFAF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FF8C67-49F2-4CC0-4AF7-51024F817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190997-0277-9D5D-4A6D-8C1019F4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81A70FEE-8C44-909C-0233-0986CE96C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BE3639E3-37EF-B4A0-67C0-3D23D32D6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FEAF0DCA-089A-7C23-A984-A85CA6E6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9E9E5899-5BBF-1CF7-C30B-3B227416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5481B33-9FAD-6C87-9630-0D154967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A0C2466-2807-0663-0FCC-A8A1D8B12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1E7CF571-D8F9-7C87-7C33-21548F57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B264D1B1-6EFB-2A56-D0F5-1764DDF41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62BC5477-D3FA-C7B8-70D9-39255D8B4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79D6D031-6999-3ADD-3909-AD648EB1C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1C09531A-9C88-D210-813B-A99CC618A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41F9758D-9AF6-0F8C-3EDE-F2C13CE49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6472B506-00EA-F04C-9BF3-7E9674E38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DD5A1CB9-9E67-D53D-25F2-019B69E14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25F64814-B67D-5634-D37D-AD0CFDABA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27A23B78-17DF-EEE6-D71B-0A40A513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9AF7AC8C-E93C-32C1-B8EC-FD4C2C19E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C0EE69BC-3398-FF64-2775-D7CBA120C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6" name="Rectangle 35">
              <a:extLst>
                <a:ext uri="{FF2B5EF4-FFF2-40B4-BE49-F238E27FC236}">
                  <a16:creationId xmlns:a16="http://schemas.microsoft.com/office/drawing/2014/main" id="{1866C34B-AC24-0A4E-B55F-A4B155A92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27" name="AutoShape 36">
              <a:extLst>
                <a:ext uri="{FF2B5EF4-FFF2-40B4-BE49-F238E27FC236}">
                  <a16:creationId xmlns:a16="http://schemas.microsoft.com/office/drawing/2014/main" id="{A359D79E-F941-6BEA-6EDC-9B0B80A9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37">
              <a:extLst>
                <a:ext uri="{FF2B5EF4-FFF2-40B4-BE49-F238E27FC236}">
                  <a16:creationId xmlns:a16="http://schemas.microsoft.com/office/drawing/2014/main" id="{B5C5A4D7-C0ED-7833-CE81-1762CC8D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508635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9" name="Rectangle 38">
              <a:extLst>
                <a:ext uri="{FF2B5EF4-FFF2-40B4-BE49-F238E27FC236}">
                  <a16:creationId xmlns:a16="http://schemas.microsoft.com/office/drawing/2014/main" id="{FC7DE78B-48C5-D10B-1757-11A6D91C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4581525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" name="Rectangle 39">
              <a:extLst>
                <a:ext uri="{FF2B5EF4-FFF2-40B4-BE49-F238E27FC236}">
                  <a16:creationId xmlns:a16="http://schemas.microsoft.com/office/drawing/2014/main" id="{0303A858-702C-AEBE-0D7B-5D5F5848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5A95DFC6-8A14-2785-CBDF-117FEBE7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854" y="407828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FE0373C4-9E35-BBFA-6C8B-3F8D83E7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10</a:t>
              </a:r>
              <a:endParaRPr lang="en-US" altLang="zh-TW" sz="2000"/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C9FA2062-18F6-F6D1-A3D1-840CCC879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19656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62F1FF4-06D2-DFA4-A8A3-09FD0845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7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 v8 from the stack and insert v10</a:t>
            </a:r>
          </a:p>
          <a:p>
            <a:endParaRPr lang="en-US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797698-F4A3-6E34-3D07-6148EEFF7651}"/>
              </a:ext>
            </a:extLst>
          </p:cNvPr>
          <p:cNvGrpSpPr/>
          <p:nvPr/>
        </p:nvGrpSpPr>
        <p:grpSpPr>
          <a:xfrm>
            <a:off x="1953303" y="1846641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8243EE-282F-9285-44F1-A3C0952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026F08-3615-BC94-A7D5-AFBF61F8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383D8D-6258-FA0B-0DF4-96585D08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C251E6-2436-D604-1803-6821F954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C492DC-E8EE-139D-EF1D-2FFB2375E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10</a:t>
              </a:r>
              <a:endParaRPr lang="en-US" altLang="zh-TW" sz="2000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F5433048-5B6D-DF52-B388-3708D21C8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B18C2BF3-63F4-7F71-D877-558A66EA6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0068448A-9678-BFB2-87B0-7DC60B1D0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EECEDA-4CFA-6A5A-684A-4C5AB243C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1D30AC-E089-4275-99F0-A1DECF6E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C8A7D5-F389-6F14-16AF-6ECBABD3F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25963B-EA0C-227A-72D9-9F7656EA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9CFAEBCB-F33D-DCBB-DA5F-5773DC58E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C775B3AD-1A11-98C4-AE68-970C5B9BC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C1DDB861-461A-F9CC-C719-F55947353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8FB51D0D-5B03-4DC0-60D4-EE160C6B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85405998-56B6-FCA3-3E46-FAC4D51E9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CA20B38-1260-B1B2-F2CF-196098756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F379ED88-4E39-3964-8FF5-D92768950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8C6F4E11-A7B9-176F-DBAF-E781CD524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E044AE-0358-93D8-BC53-93F5192E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FB9333-5DB6-3867-C3FD-3C41B1690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2152E302-8BC0-01E1-6566-30B3B92D5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22749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CFFF94-27DF-C330-8094-2350D4FC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341D4C-152F-5976-8B44-42EC7D2D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6512C3E-8246-5181-66EB-89E3AB8F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6A0F5C1B-206F-57DC-872E-CEF4460D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B3E662CD-B195-FC52-B4E5-47D22CF9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B9D12F70-FF44-855D-DD57-D82EFD08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4C1069AD-6A3D-D00B-B6D4-EA162ED53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25000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D0184CD8-DD80-79BE-81D8-3D07F673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6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B008D4B-342F-B476-F668-C785393756A5}"/>
              </a:ext>
            </a:extLst>
          </p:cNvPr>
          <p:cNvGrpSpPr/>
          <p:nvPr/>
        </p:nvGrpSpPr>
        <p:grpSpPr>
          <a:xfrm>
            <a:off x="1955569" y="1846641"/>
            <a:ext cx="7653338" cy="3848168"/>
            <a:chOff x="971550" y="2357430"/>
            <a:chExt cx="7653338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AC401D-D8D8-22D8-E532-4B25D5C1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B773AA-3279-4999-6D77-C8F6D53BD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742D72-E542-8C87-2A75-E46F350F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C22E66-227F-FE1B-67A1-FAEB962AC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FBD326-2EF9-D324-6C75-588727722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2198B7D4-98D2-8C43-E6B2-7AFA04574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5A3DA2C6-50E5-5FC4-50DA-6080DCA6E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129D85A1-4FE8-B2D4-4107-DF0E9823F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F040AB-8C72-6877-EEDD-8532BC83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730E115-B9D7-4E6E-BBB6-EDE0CEBA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C071FE-E424-BB0F-AF5A-3AFBD675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614078-6BB7-E13A-D871-722C3464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DBC3719B-F29E-8BC6-AC9A-D72DA6E44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4367BE83-ADCB-A205-5FDB-2CBA78D50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FEDF2B4F-284B-60AB-F3AC-6A3306166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C400F456-9E13-1985-B7B4-6A2C7303A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F99A2FD8-2CDB-0D12-6CDB-F6C57EF99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249EFF28-0FFE-30A1-44BB-63605BFC1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DA28F156-FDCF-102F-0FD2-93F690A63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9C7208D7-8E4C-0949-20CD-5D99CA747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3E39D6-0EFC-6ED7-6283-A682B5D0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903E8D-4BB7-59CE-7881-C48BA0C0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A00A6D19-EF16-6FA7-BFC3-9AE66B383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1F36C5-60A9-5F1B-60C0-79F28A57F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BA5B3A-60A7-2211-594C-29ED90AC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BBEB58F6-0761-A466-8D4D-0C4A373F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FABD2A71-AD01-F796-701D-86163A7F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EB6CDB7B-735E-2228-A9B1-BF3FC0E5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E5153A97-FB48-0A48-D131-35CF698C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BBFE2B75-1417-D4CF-E7EC-CDDB1FCBC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DFA0D26D-F189-B322-0E69-D0C1008C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 v8 from the stack and insert v10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95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5C1FF8F-268D-F955-3B87-F601135B8F76}"/>
              </a:ext>
            </a:extLst>
          </p:cNvPr>
          <p:cNvGrpSpPr/>
          <p:nvPr/>
        </p:nvGrpSpPr>
        <p:grpSpPr>
          <a:xfrm>
            <a:off x="1955569" y="1850695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6B66C3-A722-425A-DB84-22A141C3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80A2F6-B7B2-5A10-5B56-EF48F20B0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055AAF-F836-A065-DBC0-473A0482D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4C56BC-A08E-2EEC-D1B9-5A760591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52F41E-0148-3A19-E760-BF0B62A26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8F78AC27-0E63-2525-B2A7-CEA1177E7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1629EC4-BD32-E53A-6A04-537C04C66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EB5833A-5F9B-3DD5-E93B-1CD02216F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AD5F5A-CA37-76D8-DFF1-EB4132C7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8EA100-0FE9-F391-E415-10D17B9EA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337FE-8175-916B-11F2-30A26EA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86BEAC-208E-96C5-A027-657912B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6C7AF2D-AA6C-00C4-7D8E-E40C7A9FB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2E91E493-1F1F-7CF6-B41A-BD63F8676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D10AB4CB-28CC-C120-EBC5-62DBACBC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1E626D5E-0DA3-0DED-1AF4-F843F51C2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B220A7CB-88FC-06A8-9D04-3B38DEDF5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354527F0-5DBA-8C90-F489-4E81FA0DE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FAAD6D43-0B3B-11B8-431B-226DC3B5F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1E52BDE8-4577-2A1F-0CDD-46F35DC5F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432D05-7F0F-9976-BAF1-BCA94389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CCC741-12B3-93A6-01A4-098B6214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780AAA9D-7C64-2F2E-34DA-51468378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8B22DB-9B24-B6C4-1A3B-4E7EE4A7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9D96BB-67EB-B9DC-E98A-A3982B07E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C19D07BD-61F2-1EB9-AAEF-1B31E10A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9B757E87-4947-DE38-4C44-8DA70AB5A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6318F0F9-F7A1-E7FD-2389-784BEEA2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79A46367-C6DF-4A57-3682-068FAEAB8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9B167D73-2BA4-9678-A0B2-F3ED2BFEA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CFBD4AE-817B-EC2F-954F-26F9355C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v9 and insert v6 and v7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503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64DD32E6-6704-2810-4D88-393309117ABE}"/>
              </a:ext>
            </a:extLst>
          </p:cNvPr>
          <p:cNvGrpSpPr/>
          <p:nvPr/>
        </p:nvGrpSpPr>
        <p:grpSpPr>
          <a:xfrm>
            <a:off x="1955569" y="1850695"/>
            <a:ext cx="7653338" cy="3848168"/>
            <a:chOff x="971550" y="2357430"/>
            <a:chExt cx="7653338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23CD9BD-9D15-5727-D6D0-067931C9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82B03A2-398E-2326-A050-E0B1C4A41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CB0B0E6-FC21-7FEA-6B93-DD789A7A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DB5623-E8FD-D87D-A956-9E69108A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8401E7-2E8F-3094-D2F1-3E083CA2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0ACE2F13-6A56-7F46-ACA9-8415773E1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A3538518-53CB-AD72-943E-2F2D4A34A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56DB656E-903F-44CA-3DC2-C2F3B4672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6ED534-A4A0-7A79-F52D-7515FF51A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798B24-04E6-53F1-970B-79B41B35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83A6F0-CFC3-2A0B-67A2-8C204354A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5BEEF3-EAB2-8EE9-8162-FD975F19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C6E7E1D6-6894-C161-835D-886BD695C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349480E9-624A-B85C-EC83-BB10DFFF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DE6D534B-36CE-07A6-09F0-083873196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3EDDC897-7D19-FB86-0EBA-0567AF0F5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E87A9167-FD71-0FE9-08D4-724711D67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B4209FC6-62A8-0E2B-E59A-51503237B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0248B456-0895-1744-6E21-7A1577AE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6725E027-F659-740B-3FA7-E486D1D6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3DD267E-BB34-75CE-0264-4B2900E80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0BDB21-D28B-66AC-1AC0-E4DE212D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2B17458F-B3D9-253C-D835-A60D83637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38D8C9-D6B9-2AC0-C697-1C7DE42F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9DE798-9D74-1527-96BB-A1394F08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82B8734D-320A-D746-4F06-62E1FEE2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93345FAC-DAB4-0EFD-8CA0-5276CBEE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876EAA24-7C8A-8D6A-F68E-5485B92F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2CFA133F-20B3-CFDC-71B8-906BA8934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CB4E0079-3E67-CD8D-452A-E0935FD1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99C3F7A2-43B3-AC64-78A1-40BC7E17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v7 from the stack and insert v3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62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39F598-4195-396A-863C-24B63380CEF6}"/>
              </a:ext>
            </a:extLst>
          </p:cNvPr>
          <p:cNvGrpSpPr/>
          <p:nvPr/>
        </p:nvGrpSpPr>
        <p:grpSpPr>
          <a:xfrm>
            <a:off x="1955569" y="1850392"/>
            <a:ext cx="7653338" cy="3848168"/>
            <a:chOff x="971550" y="2357430"/>
            <a:chExt cx="7653338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57921C-2BCB-5158-691E-38F8E63D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B389B7-1F05-E93C-F3AC-968B7797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4502EE-B469-2400-AB9C-032741E3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BDEAAD-5C20-89A4-EC3E-75A51B27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D78E12-324A-840C-C38D-C69DCC8F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C3CFA61-303A-4A14-9135-DBFB9D47A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E16521B-AEAA-435F-A6BB-25190398A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14A98E2-40FB-F3D0-6D02-FD31C99D8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06678F-155F-57BB-8C60-87E7B19E9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F9EB2F-8D2D-EA94-3038-A9D7D22DF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EE8972-DB90-60A0-BB82-E17837C83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BFE6A9-0E89-1ABB-3D09-3B8BC587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128AAEC9-0897-EE08-0B81-31EEB1ACC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99CF1337-7E29-B937-132E-4136ECB6E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BC7BAD2-18BA-19B1-A8AB-832C569CC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4C9168D1-F4DE-6AB5-391F-8CDD3CF7D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B89DF64F-BE05-5B31-0585-133D1FF7F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2B9A2064-BFDE-D7F9-D856-73EDF778E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2955CBBE-7594-0B3D-EC78-B5500309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C1A9867C-3616-756B-ED43-D372F92AC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201464-E135-A727-56E2-0226691B1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D5247-04C0-AA91-68DA-83289B826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04FA64CB-AB7B-96CD-CC73-9C810A4EC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5805488"/>
              <a:ext cx="35433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E9AF58-AFFA-608D-5F49-89B870314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855B2A-D595-2712-A8A2-A476042F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C5B26189-F60D-71A3-B649-F43E8F47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8B3191CD-FE1B-EE2B-AB2F-EFA92FF77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9013B405-7FED-F74A-718F-678E54F7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5DFC0A07-BD9F-8F05-17A5-F1934C11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DB9585CA-F333-A9A9-539A-5315BF99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7B605E23-6EEB-B1AE-B8C2-E21E6F8C4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v3 from the stack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329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4870341-36C4-0C07-ECDB-67DAFDBBEC6A}"/>
              </a:ext>
            </a:extLst>
          </p:cNvPr>
          <p:cNvGrpSpPr/>
          <p:nvPr/>
        </p:nvGrpSpPr>
        <p:grpSpPr>
          <a:xfrm>
            <a:off x="1955569" y="1850392"/>
            <a:ext cx="7653339" cy="3848168"/>
            <a:chOff x="971549" y="2357430"/>
            <a:chExt cx="7653339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71DD40-1676-E3BE-FFF6-D8C59B7C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94EA28-C9C2-1A02-43B9-B8CA30FF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5DB55A-D1E8-F4E9-91DE-22358855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5D9C668-92AF-A5D6-FCCE-A9475E781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EC3D60-6CB6-7181-3DA4-30477916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2AD8B6CA-9288-FCB8-324A-052C02748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37FC3E57-C844-7DDA-B906-AFE761A00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0E9BE058-417B-E418-B17E-2FF909A6F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5370F5-C3FC-B631-D94E-4A7FCE5A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1FA60-2E01-A2AF-90AA-77728D69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F5A0743-32EE-5EC8-6E05-6C22E4D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A845AEA-BA34-190E-1012-92BF3B4DE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E07CE3CC-1DC6-E334-A5BF-A68A8F13C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FCA14C12-5396-94EA-3B2F-95A4448CD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8E11C23B-4F65-54DB-D4A2-D299343D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B54DDAFF-2BC5-7162-8203-28F68D40F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98BD138D-9A0F-6CA4-3696-BA58BE493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DED31F71-7AEA-54C6-1F9D-C2204C67E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70E67ACF-F1C4-AF7B-9198-1CF478457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EA888A65-C38A-BC28-1DCE-F3A1E252A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ABD2F0-DAC5-D5C7-4F92-F243E09E6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431094-C827-1152-4FEE-C23E6F00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D969C3D5-71DD-0897-DD82-EAC8DDD69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49" y="5805488"/>
              <a:ext cx="4893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C67C7A-EDB9-23C3-9DB0-A833DB37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DC202E-6ED9-405F-6D73-5E764B89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99118882-818E-59A6-1CAC-9A4F3695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628E039B-507C-4AF0-E0D4-C35E70E2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2D95AA3E-65AD-E42C-8851-CC6A577F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02FA7751-A87B-69CB-D6CA-AC4AE0BF7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C39455B2-7293-BCAC-B74C-5450BB12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5CEA22E6-AD5C-43F3-0E89-5F8E78B9E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v6 from the stack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3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7E6FB49-3BD5-96FD-CC3E-67DE04DE5956}"/>
              </a:ext>
            </a:extLst>
          </p:cNvPr>
          <p:cNvGrpSpPr/>
          <p:nvPr/>
        </p:nvGrpSpPr>
        <p:grpSpPr>
          <a:xfrm>
            <a:off x="1955569" y="1850392"/>
            <a:ext cx="7653339" cy="3848168"/>
            <a:chOff x="971549" y="2357430"/>
            <a:chExt cx="7653339" cy="38481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CC89E6-B2A2-0A99-1968-D2036E8E2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714D08-1F9D-F960-7098-1FA23303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88F399-7321-88AA-F98D-1A36A25C4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843C3A-4BAA-A920-50F2-F0E8E707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1DF1C8-BC5F-0D4E-6F95-9DF164B41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8513753-5A26-552E-7A09-4366EE98A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88F613D-CC23-213D-E5DE-5D58B52A4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3D5F6BF-FBF0-086D-68DE-F9C7BC7BB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D7257C-B9F0-4FE7-842A-33CABB4B8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0488E1-EB01-7174-ABE6-DFE42354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CC45EE-9E6F-D645-03BF-13D83BDE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003B92-5CFD-20FB-A9B2-748E4AE3C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92C739A2-6504-39CC-5195-AB81F1018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3DFFEE6C-60BA-A6B4-BFA8-44179E7BD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1AC2B7A-6AD1-7058-EAFE-2245C6B3D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F97BEE01-D9CF-E4F3-BDC1-F8B8DF12A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F53295D-8E1B-1E9E-EDD9-B392D1589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3FDE34EE-E7D9-B724-B543-82A69887E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0E5515A9-FEAE-3D63-ECA9-7AF8BE410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577B8B9F-0624-9FCA-733A-3EDBBD223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2DB0B6-D7D0-2B12-9F03-9A71CD62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13302C-B7DA-09BA-2319-960E30A2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17E34B5A-891B-B95D-8F95-C82D368C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49" y="5805488"/>
              <a:ext cx="4893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6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B438B4-752F-A15C-9EC2-B67C70F2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D26937-7293-E6F9-F7EE-709361C41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96D0AFD0-E8E2-D246-C23B-3D108079D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AFF12263-23B8-5E43-92C5-B95A5AFA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3FC02822-D5BF-6720-A619-5573BDBBF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8386F7B8-9285-FDBE-625F-BD27B948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8DADF563-9275-5918-7D61-F94F2361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3DEB4B53-43FB-E4C7-311A-DFFE8700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832400"/>
          </a:xfrm>
        </p:spPr>
        <p:txBody>
          <a:bodyPr/>
          <a:lstStyle/>
          <a:p>
            <a:r>
              <a:rPr lang="en-US" b="1" dirty="0"/>
              <a:t>Pop v5 from the stack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92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A4C843F-F78B-8A5A-904F-B70AC13B6816}"/>
              </a:ext>
            </a:extLst>
          </p:cNvPr>
          <p:cNvGrpSpPr/>
          <p:nvPr/>
        </p:nvGrpSpPr>
        <p:grpSpPr>
          <a:xfrm>
            <a:off x="1955569" y="1853544"/>
            <a:ext cx="7653339" cy="3848168"/>
            <a:chOff x="971549" y="2357430"/>
            <a:chExt cx="7653339" cy="3848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16F9C70-A1D7-3530-3948-293F433AD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325913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6D33C88-6D0B-14CC-F312-60D15232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401478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C3DE11-5A6D-4703-F7E2-E8D0DFEB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4010018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5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2E8DC0-2512-4DA7-F3C8-FECF17EC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802180"/>
              <a:ext cx="627062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90A201-B49E-67CF-71B8-8E8A714BB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75" y="5651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10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FA805C85-72FD-05B3-E2B8-5C35CE574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4575" y="3771893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1377B8D5-7E2C-23F7-ECA0-38525E824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3838" y="3751255"/>
              <a:ext cx="171450" cy="2460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ADFFFD30-9575-9468-F164-080B65D0A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541830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0AE544B-3AC0-3873-809F-0334E24D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324484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3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39D0F0-4091-4D4A-5550-F0811708C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4000493"/>
              <a:ext cx="625475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5FF42F-ED2B-D784-273A-223FE2CF9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413" y="3995730"/>
              <a:ext cx="625475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725F05B-5C2E-9707-3A20-535C4CFB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787893"/>
              <a:ext cx="627062" cy="5222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9</a:t>
              </a: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EE695F80-11C1-0BFC-1FE6-D0A2B5C42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5875" y="3757605"/>
              <a:ext cx="166688" cy="2381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7947BB8D-39BA-8DC9-DA9D-6E8FE819F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3736968"/>
              <a:ext cx="171450" cy="2460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BECC8245-56C0-7207-DE08-C2088BD2A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4527543"/>
              <a:ext cx="190500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A3C5ECA7-5ECA-0941-D290-F4D745A27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5138" y="4516430"/>
              <a:ext cx="153987" cy="2762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CB4FE411-5E04-7EC3-B844-FF2A93651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8125" y="2789230"/>
              <a:ext cx="3603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4BF96B16-5107-24E2-AD7D-AEFD3A113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310180"/>
              <a:ext cx="36036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24">
              <a:extLst>
                <a:ext uri="{FF2B5EF4-FFF2-40B4-BE49-F238E27FC236}">
                  <a16:creationId xmlns:a16="http://schemas.microsoft.com/office/drawing/2014/main" id="{51AC703C-7E29-73C4-59B5-F1FF8CBB3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3313" y="2789230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25">
              <a:extLst>
                <a:ext uri="{FF2B5EF4-FFF2-40B4-BE49-F238E27FC236}">
                  <a16:creationId xmlns:a16="http://schemas.microsoft.com/office/drawing/2014/main" id="{A9B6BD88-4835-A01F-F2B3-795EEBD6E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750" y="5310180"/>
              <a:ext cx="2873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79C893-61D3-C2E0-DC64-33078949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D93DD5-E84E-E001-454A-AA1D0D43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BFDCF931-1721-E126-633B-A6441FB91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49" y="5805488"/>
              <a:ext cx="4893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chemeClr val="hlink"/>
                  </a:solidFill>
                </a:rPr>
                <a:t>output</a:t>
              </a:r>
              <a:r>
                <a:rPr lang="zh-TW" altLang="en-US" sz="2000" dirty="0">
                  <a:solidFill>
                    <a:schemeClr val="hlink"/>
                  </a:solidFill>
                </a:rPr>
                <a:t>：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2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4 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8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10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9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7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3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6 </a:t>
              </a:r>
              <a:r>
                <a:rPr lang="en-US" altLang="zh-TW" sz="2000" dirty="0">
                  <a:solidFill>
                    <a:schemeClr val="hlink"/>
                  </a:solidFill>
                </a:rPr>
                <a:t>V</a:t>
              </a:r>
              <a:r>
                <a:rPr lang="en-US" altLang="zh-TW" sz="2000" baseline="-10000" dirty="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4A3086-24AF-894A-59D2-746CBA3C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E24BE37-AEB5-93D9-8331-CA2E080D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1" name="AutoShape 32">
              <a:extLst>
                <a:ext uri="{FF2B5EF4-FFF2-40B4-BE49-F238E27FC236}">
                  <a16:creationId xmlns:a16="http://schemas.microsoft.com/office/drawing/2014/main" id="{865F9524-48DA-D98D-9AC1-A72F35D37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437063"/>
              <a:ext cx="504825" cy="360362"/>
            </a:xfrm>
            <a:prstGeom prst="rightArrow">
              <a:avLst>
                <a:gd name="adj1" fmla="val 50000"/>
                <a:gd name="adj2" fmla="val 350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DEA738E6-785E-8C16-BD13-F631AE3BD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0847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chemeClr val="bg2"/>
                  </a:solidFill>
                </a:rPr>
                <a:t>V</a:t>
              </a:r>
              <a:r>
                <a:rPr lang="en-US" altLang="zh-TW" sz="2400" baseline="-10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3" name="Rectangle 38">
              <a:extLst>
                <a:ext uri="{FF2B5EF4-FFF2-40B4-BE49-F238E27FC236}">
                  <a16:creationId xmlns:a16="http://schemas.microsoft.com/office/drawing/2014/main" id="{05EF2DF1-D160-7131-C8BF-11D4061D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579938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4" name="Rectangle 39">
              <a:extLst>
                <a:ext uri="{FF2B5EF4-FFF2-40B4-BE49-F238E27FC236}">
                  <a16:creationId xmlns:a16="http://schemas.microsoft.com/office/drawing/2014/main" id="{5614A4D7-A9BE-AEFB-8530-B8E7540E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573463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263614C8-62C9-C990-AB0E-375C0C9E5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076700"/>
              <a:ext cx="9366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sz="2400" baseline="-10000" dirty="0">
                <a:solidFill>
                  <a:schemeClr val="bg2"/>
                </a:solidFill>
              </a:endParaRP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604C10D9-7329-4F95-1A7C-7BB7A2EB0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2357430"/>
              <a:ext cx="627063" cy="5222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8CE44-A2A9-C782-35F5-18B8015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D34-7CAD-21E2-C8CF-4F970DA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30800"/>
          </a:xfrm>
        </p:spPr>
        <p:txBody>
          <a:bodyPr>
            <a:normAutofit/>
          </a:bodyPr>
          <a:lstStyle/>
          <a:p>
            <a:r>
              <a:rPr lang="en-US" b="1" dirty="0"/>
              <a:t>Pop v3 from the stack </a:t>
            </a:r>
          </a:p>
          <a:p>
            <a:pPr lvl="1"/>
            <a:r>
              <a:rPr lang="en-US" dirty="0"/>
              <a:t>No output for v3 as we visited it before!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CE44-3A88-34EE-55D6-2302193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5654-F698-6B28-15B6-987EE1D3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Vertex (V)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A, D, B, D</a:t>
            </a:r>
          </a:p>
          <a:p>
            <a:r>
              <a:rPr lang="en-US" altLang="zh-TW" b="1" dirty="0"/>
              <a:t>Edge (E)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BC, CD,…</a:t>
            </a:r>
          </a:p>
          <a:p>
            <a:r>
              <a:rPr lang="en-US" altLang="zh-TW" b="1" dirty="0"/>
              <a:t>Degree (deg)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The branch of a vertex</a:t>
            </a:r>
          </a:p>
          <a:p>
            <a:r>
              <a:rPr lang="en-US" altLang="zh-TW" b="1" dirty="0"/>
              <a:t>Path (P)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 sequence of connected vertices, e.g. ADCB</a:t>
            </a:r>
          </a:p>
          <a:p>
            <a:r>
              <a:rPr lang="en-US" altLang="zh-TW" b="1" dirty="0"/>
              <a:t>Cycle (C)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A sequence of connected vertices with same end points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9-2拷貝">
            <a:extLst>
              <a:ext uri="{FF2B5EF4-FFF2-40B4-BE49-F238E27FC236}">
                <a16:creationId xmlns:a16="http://schemas.microsoft.com/office/drawing/2014/main" id="{3A3C2273-85FF-0CF9-257A-DBD28C5F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968343" y="1466849"/>
            <a:ext cx="3385457" cy="3640741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91447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500C-23CF-9936-8618-A88A7F69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Implementation of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79E-0C63-3B59-8204-4383F02B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894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vector&lt;bool&gt; visited(V, false);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stack&lt;int&gt; stack;     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stack.push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(s);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while (!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stack.empty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())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s =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stack.top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stack.pop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Stack may contain same vertex twice – only print unvisited ones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if (!visited[s])   {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cout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&lt;&lt; s &lt;&lt; " ";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visited[s] = true;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}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Get all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nonvisited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adjacent vertices of the popped vertex 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for (auto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= adj[s].begin();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!= adj[s].end(); ++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if (!visited[*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]) 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stack.push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} </a:t>
            </a:r>
          </a:p>
        </p:txBody>
      </p:sp>
    </p:spTree>
    <p:extLst>
      <p:ext uri="{BB962C8B-B14F-4D97-AF65-F5344CB8AC3E}">
        <p14:creationId xmlns:p14="http://schemas.microsoft.com/office/powerpoint/2010/main" val="336350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4FA-5B84-224A-297F-A277D3CD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F30F-3277-A63D-6654-9FF3CE9F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6982132" cy="4710113"/>
          </a:xfrm>
        </p:spPr>
        <p:txBody>
          <a:bodyPr/>
          <a:lstStyle/>
          <a:p>
            <a:pPr algn="just"/>
            <a:r>
              <a:rPr lang="en-US" altLang="zh-TW" b="1" dirty="0"/>
              <a:t>Breadth First Search (BFS)</a:t>
            </a:r>
          </a:p>
          <a:p>
            <a:pPr lvl="1" algn="just"/>
            <a:r>
              <a:rPr lang="en-US" dirty="0"/>
              <a:t>The algorithm starts at the root node, and explores all of the neighbor nodes at the present depth prior to moving on to the nodes at the next depth level</a:t>
            </a:r>
          </a:p>
          <a:p>
            <a:pPr lvl="1" algn="just"/>
            <a:r>
              <a:rPr lang="en-US" altLang="zh-TW" dirty="0"/>
              <a:t>Traversal order is </a:t>
            </a:r>
            <a:r>
              <a:rPr lang="en-US" altLang="zh-TW" dirty="0">
                <a:solidFill>
                  <a:srgbClr val="FF0000"/>
                </a:solidFill>
              </a:rPr>
              <a:t>first-in-first-out (queue)</a:t>
            </a:r>
          </a:p>
          <a:p>
            <a:pPr algn="just"/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CC40F0A-CFA0-5E66-257C-9107A65B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932" y="1466849"/>
            <a:ext cx="685800" cy="2286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6C7B68-20C0-B1E1-8E68-28FC6B96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232" y="1466849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Start</a:t>
            </a:r>
            <a:endParaRPr kumimoji="0" lang="zh-TW" altLang="en-US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892A4C7-29F8-E76D-B1B3-CD312388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432" y="2038349"/>
            <a:ext cx="21336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36000" bIns="1800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Insert the starting node(s) to the queue </a:t>
            </a:r>
            <a:endParaRPr kumimoji="0" lang="zh-TW" altLang="en-US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51503CB-2DF4-0360-BA3B-AB5143BA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2" y="2952749"/>
            <a:ext cx="1371600" cy="4572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2BBEBFB-9016-A712-C939-833F6761A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432" y="3067049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kumimoji="0"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73C337C-F242-4930-2297-918D2FB41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032" y="3752849"/>
            <a:ext cx="1524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36000" bIns="18000"/>
          <a:lstStyle/>
          <a:p>
            <a:pPr algn="ctr" eaLnBrk="0" hangingPunct="0"/>
            <a:r>
              <a:rPr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Pop a node u from the queue</a:t>
            </a:r>
            <a:endParaRPr kumimoji="0" lang="en-US" altLang="zh-TW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9E70D2C-879A-957E-06F3-5EDF9370E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029" y="4525722"/>
            <a:ext cx="2171700" cy="606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36000" bIns="1800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Insert all neighboring nodes of u to the queue</a:t>
            </a:r>
            <a:endParaRPr kumimoji="0" lang="zh-TW" altLang="en-US" sz="1400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CABF9665-9CCD-AA8A-E40A-FC2586E1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832" y="5810249"/>
            <a:ext cx="685800" cy="2286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3C6119B-3135-E3D1-E663-92569B69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132" y="5810249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b="1" dirty="0"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rPr>
              <a:t>stop</a:t>
            </a:r>
            <a:endParaRPr kumimoji="0" lang="zh-TW" altLang="en-US" sz="1400" b="1" dirty="0"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77AD943-7F71-D362-F5CA-BD9504B9F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26098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8FAF34F-E6DE-5C08-FDFE-2369309F8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42100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FBB588D-6938-3625-BA80-A9628D143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8732" y="3219449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DF74A36-752F-C6C5-A7D2-1518BBAF5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432" y="5581649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2E78565D-EE82-0CE7-93DA-3CBE32C16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6732" y="55816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B19235C1-82A0-69FD-9C8E-33F284A45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16954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CDBFA801-7D50-F48C-712E-632149CEF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4832" y="3409949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764D63AC-7F9A-3BEC-A45E-16CBDD87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832" y="3409949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kumimoji="0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D8BF4C99-835C-4020-7147-4373C1B8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132" y="3181349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0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AC0C99B4-D89B-0FDB-CDAC-8C7B0BD34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432" y="3143249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8E6565FC-9EAA-E270-BE09-89716550B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432" y="314324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3B1EA271-012B-48B3-F7D1-FBA2125F4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32" y="3219449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88786581-2131-4A10-BD1A-6227EB934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632" y="550544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F5A79BF6-2D1E-75A5-F6DF-98A5CBE99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631" y="5121750"/>
            <a:ext cx="1" cy="383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Breadth First Search Tutorials &amp; Notes | Algorithms | HackerEarth">
            <a:extLst>
              <a:ext uri="{FF2B5EF4-FFF2-40B4-BE49-F238E27FC236}">
                <a16:creationId xmlns:a16="http://schemas.microsoft.com/office/drawing/2014/main" id="{E2D77B34-C6A9-C2B8-0815-CAFD5CD8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8FC"/>
              </a:clrFrom>
              <a:clrTo>
                <a:srgbClr val="F7F8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57855"/>
            <a:ext cx="3918155" cy="23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709B130C-8AD9-DD65-D8BE-C7ABB6F08061}"/>
              </a:ext>
            </a:extLst>
          </p:cNvPr>
          <p:cNvSpPr/>
          <p:nvPr/>
        </p:nvSpPr>
        <p:spPr>
          <a:xfrm>
            <a:off x="4702277" y="3981449"/>
            <a:ext cx="3156152" cy="1957235"/>
          </a:xfrm>
          <a:prstGeom prst="wedgeRoundRectCallout">
            <a:avLst>
              <a:gd name="adj1" fmla="val -66676"/>
              <a:gd name="adj2" fmla="val -174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BFS is also known as “level-by-level” traversal (e.g., finding shortest paths in an undirected graph)</a:t>
            </a:r>
          </a:p>
        </p:txBody>
      </p:sp>
    </p:spTree>
    <p:extLst>
      <p:ext uri="{BB962C8B-B14F-4D97-AF65-F5344CB8AC3E}">
        <p14:creationId xmlns:p14="http://schemas.microsoft.com/office/powerpoint/2010/main" val="403919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67E87-160B-2E40-A41C-757B7D8A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81578-04A1-A84A-B401-C297DF05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Walkthrough – 1 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D971D0E-1FD4-DF47-B76F-F3324833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1989127"/>
            <a:ext cx="627063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BFAB64FD-CC61-2244-B11A-4F10F532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89082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728ABC00-78B3-DD4A-A9EB-3AB38F76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647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C45DD9D-FED4-F346-B940-F96A840A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9" y="3641713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D0710245-7CA1-4F46-B6D2-7B6BE414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443387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9DF92C62-2AB0-2041-B909-1EF99209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1" y="5283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F842A773-912D-D145-A2E7-364CD3F8A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9700" y="3403589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2FF7C8A-8EAE-5642-BDB3-3BC235ECE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3382951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0A2179DC-82A7-F04D-92A5-FE19E7968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4173526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08230168-1CCC-9943-97CA-112D8678E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8964" y="4162414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Oval 37">
            <a:extLst>
              <a:ext uri="{FF2B5EF4-FFF2-40B4-BE49-F238E27FC236}">
                <a16:creationId xmlns:a16="http://schemas.microsoft.com/office/drawing/2014/main" id="{AA3806DF-FCAE-0F4F-A32B-DA231EE8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87653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48E597B0-9DE1-7C4B-8DCF-EC44DA59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3632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90AC6F74-358F-7640-A240-9EC35C1E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9" y="362742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26BDEB2F-645D-8947-BBFE-D3B34DB2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41958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9" name="Line 41">
            <a:extLst>
              <a:ext uri="{FF2B5EF4-FFF2-40B4-BE49-F238E27FC236}">
                <a16:creationId xmlns:a16="http://schemas.microsoft.com/office/drawing/2014/main" id="{34428027-1BB7-BE4F-963F-5A9892274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389302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42">
            <a:extLst>
              <a:ext uri="{FF2B5EF4-FFF2-40B4-BE49-F238E27FC236}">
                <a16:creationId xmlns:a16="http://schemas.microsoft.com/office/drawing/2014/main" id="{89AB4D56-5488-B64A-9040-7609D7B4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368664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43">
            <a:extLst>
              <a:ext uri="{FF2B5EF4-FFF2-40B4-BE49-F238E27FC236}">
                <a16:creationId xmlns:a16="http://schemas.microsoft.com/office/drawing/2014/main" id="{7330B5C7-9E01-A441-BA45-3931C25DA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4159238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44">
            <a:extLst>
              <a:ext uri="{FF2B5EF4-FFF2-40B4-BE49-F238E27FC236}">
                <a16:creationId xmlns:a16="http://schemas.microsoft.com/office/drawing/2014/main" id="{D1C8F626-4A84-FF48-90CE-BAD9A7CFB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0264" y="4148127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45">
            <a:extLst>
              <a:ext uri="{FF2B5EF4-FFF2-40B4-BE49-F238E27FC236}">
                <a16:creationId xmlns:a16="http://schemas.microsoft.com/office/drawing/2014/main" id="{D15FA11D-843B-8E45-B3F8-49A7AAD4D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1" y="2420927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47">
            <a:extLst>
              <a:ext uri="{FF2B5EF4-FFF2-40B4-BE49-F238E27FC236}">
                <a16:creationId xmlns:a16="http://schemas.microsoft.com/office/drawing/2014/main" id="{6BD38A70-39A3-C54A-AAB1-5C9F482A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4941877"/>
            <a:ext cx="3603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48">
            <a:extLst>
              <a:ext uri="{FF2B5EF4-FFF2-40B4-BE49-F238E27FC236}">
                <a16:creationId xmlns:a16="http://schemas.microsoft.com/office/drawing/2014/main" id="{2D506295-0701-744A-8705-A66A9AFE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2420926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49">
            <a:extLst>
              <a:ext uri="{FF2B5EF4-FFF2-40B4-BE49-F238E27FC236}">
                <a16:creationId xmlns:a16="http://schemas.microsoft.com/office/drawing/2014/main" id="{6DEFD411-A6E5-D344-9158-8D85E5377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5" y="4941877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03E78CA8-7534-5E4D-9EC0-012C8B2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7986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D629912E-286E-6F40-9E60-8D96BE57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23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C055E6C6-5C86-7140-A8EA-700C3146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66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30" name="Rectangle 54">
            <a:extLst>
              <a:ext uri="{FF2B5EF4-FFF2-40B4-BE49-F238E27FC236}">
                <a16:creationId xmlns:a16="http://schemas.microsoft.com/office/drawing/2014/main" id="{226C4B05-FFDD-3543-9AF7-04094DC2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09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31" name="Rectangle 55">
            <a:extLst>
              <a:ext uri="{FF2B5EF4-FFF2-40B4-BE49-F238E27FC236}">
                <a16:creationId xmlns:a16="http://schemas.microsoft.com/office/drawing/2014/main" id="{66D0BE07-463C-BF4D-BB2C-FA834A6D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18700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931C5B2A-F402-2542-8D05-5EC3DF26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0CACD924-CDDB-654C-8141-FD60DC8E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DDD34A84-5FE6-864D-8BD0-55A16002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28709E87-4282-2540-81D3-31948355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6" name="Rectangle 60">
            <a:extLst>
              <a:ext uri="{FF2B5EF4-FFF2-40B4-BE49-F238E27FC236}">
                <a16:creationId xmlns:a16="http://schemas.microsoft.com/office/drawing/2014/main" id="{2CF85BA2-679D-6F45-B82A-5FB719B68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61">
            <a:extLst>
              <a:ext uri="{FF2B5EF4-FFF2-40B4-BE49-F238E27FC236}">
                <a16:creationId xmlns:a16="http://schemas.microsoft.com/office/drawing/2014/main" id="{3E4145E8-DC28-C142-BDDB-E80F6F35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16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882645D2-6623-9841-86A0-6C63373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9C483EFB-8C2A-2049-8732-E5D2A7CD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18700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" name="Rectangle 64">
            <a:extLst>
              <a:ext uri="{FF2B5EF4-FFF2-40B4-BE49-F238E27FC236}">
                <a16:creationId xmlns:a16="http://schemas.microsoft.com/office/drawing/2014/main" id="{78DA59BF-9257-1F48-9AF2-AF601466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DE113A7E-0DF2-2A4C-A924-33443AE1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3002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88B96485-57D7-8B4F-AA23-4AA45195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3414A7DC-3C90-C14F-9748-99D2D1C0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7336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44" name="Rectangle 68">
            <a:extLst>
              <a:ext uri="{FF2B5EF4-FFF2-40B4-BE49-F238E27FC236}">
                <a16:creationId xmlns:a16="http://schemas.microsoft.com/office/drawing/2014/main" id="{8A04B5B6-0BA2-8841-8D04-561D3567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Rectangle 69">
            <a:extLst>
              <a:ext uri="{FF2B5EF4-FFF2-40B4-BE49-F238E27FC236}">
                <a16:creationId xmlns:a16="http://schemas.microsoft.com/office/drawing/2014/main" id="{FDE2FB50-8A5F-0641-8F40-62F77424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16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46" name="Rectangle 70">
            <a:extLst>
              <a:ext uri="{FF2B5EF4-FFF2-40B4-BE49-F238E27FC236}">
                <a16:creationId xmlns:a16="http://schemas.microsoft.com/office/drawing/2014/main" id="{FDAC5387-A8E5-4147-93DA-2BEE65BB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47" name="Rectangle 73">
            <a:extLst>
              <a:ext uri="{FF2B5EF4-FFF2-40B4-BE49-F238E27FC236}">
                <a16:creationId xmlns:a16="http://schemas.microsoft.com/office/drawing/2014/main" id="{E17048D5-7DDF-7142-8DE9-84934153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8" name="Rectangle 74">
            <a:extLst>
              <a:ext uri="{FF2B5EF4-FFF2-40B4-BE49-F238E27FC236}">
                <a16:creationId xmlns:a16="http://schemas.microsoft.com/office/drawing/2014/main" id="{A85472F3-873A-9849-986E-62C4913D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9" name="Rectangle 75">
            <a:extLst>
              <a:ext uri="{FF2B5EF4-FFF2-40B4-BE49-F238E27FC236}">
                <a16:creationId xmlns:a16="http://schemas.microsoft.com/office/drawing/2014/main" id="{0121B5E6-9E22-E24D-8DE3-2EB623311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D2697F15-A0F3-DB43-B53E-2D3E5F18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51" name="Line 79">
            <a:extLst>
              <a:ext uri="{FF2B5EF4-FFF2-40B4-BE49-F238E27FC236}">
                <a16:creationId xmlns:a16="http://schemas.microsoft.com/office/drawing/2014/main" id="{C2661C15-1960-A144-99F9-B911A6A4A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0145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80">
            <a:extLst>
              <a:ext uri="{FF2B5EF4-FFF2-40B4-BE49-F238E27FC236}">
                <a16:creationId xmlns:a16="http://schemas.microsoft.com/office/drawing/2014/main" id="{C1D4F683-3006-0E42-8AE4-29739728B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44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81">
            <a:extLst>
              <a:ext uri="{FF2B5EF4-FFF2-40B4-BE49-F238E27FC236}">
                <a16:creationId xmlns:a16="http://schemas.microsoft.com/office/drawing/2014/main" id="{306FBD45-4BE4-9145-AB9C-B507E0D9C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87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82">
            <a:extLst>
              <a:ext uri="{FF2B5EF4-FFF2-40B4-BE49-F238E27FC236}">
                <a16:creationId xmlns:a16="http://schemas.microsoft.com/office/drawing/2014/main" id="{89E50850-8249-3347-9039-EDAE6CCB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30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Line 83">
            <a:extLst>
              <a:ext uri="{FF2B5EF4-FFF2-40B4-BE49-F238E27FC236}">
                <a16:creationId xmlns:a16="http://schemas.microsoft.com/office/drawing/2014/main" id="{4B7C2DA2-75E6-604D-806C-FBA10F51D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0145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Line 84">
            <a:extLst>
              <a:ext uri="{FF2B5EF4-FFF2-40B4-BE49-F238E27FC236}">
                <a16:creationId xmlns:a16="http://schemas.microsoft.com/office/drawing/2014/main" id="{F9B60FF8-2DE9-3F4D-856C-7170388E6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7" name="Line 85">
            <a:extLst>
              <a:ext uri="{FF2B5EF4-FFF2-40B4-BE49-F238E27FC236}">
                <a16:creationId xmlns:a16="http://schemas.microsoft.com/office/drawing/2014/main" id="{1FC4EB7D-A533-8B4E-A245-32F4F1153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8" name="Line 86">
            <a:extLst>
              <a:ext uri="{FF2B5EF4-FFF2-40B4-BE49-F238E27FC236}">
                <a16:creationId xmlns:a16="http://schemas.microsoft.com/office/drawing/2014/main" id="{46048935-29D9-5444-A787-A1CC8E850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30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E5D60362-B925-484F-8C98-7F133FCF8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0" name="Line 89">
            <a:extLst>
              <a:ext uri="{FF2B5EF4-FFF2-40B4-BE49-F238E27FC236}">
                <a16:creationId xmlns:a16="http://schemas.microsoft.com/office/drawing/2014/main" id="{A1DF76C4-F96C-B44F-B03B-5865B7816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1" name="Rectangle 95">
            <a:extLst>
              <a:ext uri="{FF2B5EF4-FFF2-40B4-BE49-F238E27FC236}">
                <a16:creationId xmlns:a16="http://schemas.microsoft.com/office/drawing/2014/main" id="{3733A6D4-AA41-C840-A66C-8657C9FA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50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62" name="Rectangle 96">
            <a:extLst>
              <a:ext uri="{FF2B5EF4-FFF2-40B4-BE49-F238E27FC236}">
                <a16:creationId xmlns:a16="http://schemas.microsoft.com/office/drawing/2014/main" id="{CE57D67E-3425-274B-A3EB-C21F6FC1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93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63" name="Rectangle 97">
            <a:extLst>
              <a:ext uri="{FF2B5EF4-FFF2-40B4-BE49-F238E27FC236}">
                <a16:creationId xmlns:a16="http://schemas.microsoft.com/office/drawing/2014/main" id="{BF9F2070-62AE-E74A-B1A8-1BBEA5BB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36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64" name="Rectangle 98">
            <a:extLst>
              <a:ext uri="{FF2B5EF4-FFF2-40B4-BE49-F238E27FC236}">
                <a16:creationId xmlns:a16="http://schemas.microsoft.com/office/drawing/2014/main" id="{933D4EA9-DC2C-504E-A76E-B70EEB2B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7958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65" name="Rectangle 99">
            <a:extLst>
              <a:ext uri="{FF2B5EF4-FFF2-40B4-BE49-F238E27FC236}">
                <a16:creationId xmlns:a16="http://schemas.microsoft.com/office/drawing/2014/main" id="{8BEA3C0E-B433-F14B-A85E-6A97C107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571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66" name="Rectangle 100">
            <a:extLst>
              <a:ext uri="{FF2B5EF4-FFF2-40B4-BE49-F238E27FC236}">
                <a16:creationId xmlns:a16="http://schemas.microsoft.com/office/drawing/2014/main" id="{096E9BB9-2E0D-2C45-A2BC-1BEB7768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Rectangle 101">
            <a:extLst>
              <a:ext uri="{FF2B5EF4-FFF2-40B4-BE49-F238E27FC236}">
                <a16:creationId xmlns:a16="http://schemas.microsoft.com/office/drawing/2014/main" id="{059D9E8D-956D-CC43-ACC6-60F19C0A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0020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68" name="Rectangle 102">
            <a:extLst>
              <a:ext uri="{FF2B5EF4-FFF2-40B4-BE49-F238E27FC236}">
                <a16:creationId xmlns:a16="http://schemas.microsoft.com/office/drawing/2014/main" id="{3B42151A-76A3-9A4B-ABB2-058BC784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Rectangle 103">
            <a:extLst>
              <a:ext uri="{FF2B5EF4-FFF2-40B4-BE49-F238E27FC236}">
                <a16:creationId xmlns:a16="http://schemas.microsoft.com/office/drawing/2014/main" id="{E948A289-8B37-6545-94BE-2F2FEA17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43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70" name="Rectangle 104">
            <a:extLst>
              <a:ext uri="{FF2B5EF4-FFF2-40B4-BE49-F238E27FC236}">
                <a16:creationId xmlns:a16="http://schemas.microsoft.com/office/drawing/2014/main" id="{B1EF74E9-3CF0-1B48-B9E5-94544AAB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105">
            <a:extLst>
              <a:ext uri="{FF2B5EF4-FFF2-40B4-BE49-F238E27FC236}">
                <a16:creationId xmlns:a16="http://schemas.microsoft.com/office/drawing/2014/main" id="{2F597949-3E78-BC4A-92E2-C29E3666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72" name="Rectangle 106">
            <a:extLst>
              <a:ext uri="{FF2B5EF4-FFF2-40B4-BE49-F238E27FC236}">
                <a16:creationId xmlns:a16="http://schemas.microsoft.com/office/drawing/2014/main" id="{E71B0527-DB18-9D44-B0B4-C3BA8229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Rectangle 107">
            <a:extLst>
              <a:ext uri="{FF2B5EF4-FFF2-40B4-BE49-F238E27FC236}">
                <a16:creationId xmlns:a16="http://schemas.microsoft.com/office/drawing/2014/main" id="{108F67AF-1847-A74F-BD48-7E71702E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571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74" name="Rectangle 108">
            <a:extLst>
              <a:ext uri="{FF2B5EF4-FFF2-40B4-BE49-F238E27FC236}">
                <a16:creationId xmlns:a16="http://schemas.microsoft.com/office/drawing/2014/main" id="{64D65A1B-2349-EC4A-BF02-A9E00921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5" name="Rectangle 109">
            <a:extLst>
              <a:ext uri="{FF2B5EF4-FFF2-40B4-BE49-F238E27FC236}">
                <a16:creationId xmlns:a16="http://schemas.microsoft.com/office/drawing/2014/main" id="{ED45FBB1-50B5-DC41-8158-EAEE89B3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0020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6" name="Rectangle 110">
            <a:extLst>
              <a:ext uri="{FF2B5EF4-FFF2-40B4-BE49-F238E27FC236}">
                <a16:creationId xmlns:a16="http://schemas.microsoft.com/office/drawing/2014/main" id="{1213002F-DD6D-C643-87E7-432A8B17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7" name="Rectangle 111">
            <a:extLst>
              <a:ext uri="{FF2B5EF4-FFF2-40B4-BE49-F238E27FC236}">
                <a16:creationId xmlns:a16="http://schemas.microsoft.com/office/drawing/2014/main" id="{3107AC43-3507-4647-AAD6-CD0DA737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43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8" name="Rectangle 112">
            <a:extLst>
              <a:ext uri="{FF2B5EF4-FFF2-40B4-BE49-F238E27FC236}">
                <a16:creationId xmlns:a16="http://schemas.microsoft.com/office/drawing/2014/main" id="{4881B166-4E91-A241-93B1-53348042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9" name="Rectangle 113">
            <a:extLst>
              <a:ext uri="{FF2B5EF4-FFF2-40B4-BE49-F238E27FC236}">
                <a16:creationId xmlns:a16="http://schemas.microsoft.com/office/drawing/2014/main" id="{F02A027B-B968-ED4C-B9B4-AA294D2D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8672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80" name="Rectangle 114">
            <a:extLst>
              <a:ext uri="{FF2B5EF4-FFF2-40B4-BE49-F238E27FC236}">
                <a16:creationId xmlns:a16="http://schemas.microsoft.com/office/drawing/2014/main" id="{21D0A0BD-4B12-BF40-B64C-A56EE1DE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121">
            <a:extLst>
              <a:ext uri="{FF2B5EF4-FFF2-40B4-BE49-F238E27FC236}">
                <a16:creationId xmlns:a16="http://schemas.microsoft.com/office/drawing/2014/main" id="{812D58DD-82E2-F141-ADDD-35F94368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C98C77D9-63FE-A049-9228-42A7274B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83" name="Line 123">
            <a:extLst>
              <a:ext uri="{FF2B5EF4-FFF2-40B4-BE49-F238E27FC236}">
                <a16:creationId xmlns:a16="http://schemas.microsoft.com/office/drawing/2014/main" id="{2A67FDE3-8F85-0446-8493-AE9BED965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71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" name="Line 124">
            <a:extLst>
              <a:ext uri="{FF2B5EF4-FFF2-40B4-BE49-F238E27FC236}">
                <a16:creationId xmlns:a16="http://schemas.microsoft.com/office/drawing/2014/main" id="{4C84ED9D-22D7-8A49-9EF7-ADD92E860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14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" name="Line 125">
            <a:extLst>
              <a:ext uri="{FF2B5EF4-FFF2-40B4-BE49-F238E27FC236}">
                <a16:creationId xmlns:a16="http://schemas.microsoft.com/office/drawing/2014/main" id="{55770F12-5C39-0343-BDEA-46DA8B7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57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" name="Line 126">
            <a:extLst>
              <a:ext uri="{FF2B5EF4-FFF2-40B4-BE49-F238E27FC236}">
                <a16:creationId xmlns:a16="http://schemas.microsoft.com/office/drawing/2014/main" id="{1FCD16C4-DC1B-7745-BA8D-4DADB83F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0117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" name="Line 127">
            <a:extLst>
              <a:ext uri="{FF2B5EF4-FFF2-40B4-BE49-F238E27FC236}">
                <a16:creationId xmlns:a16="http://schemas.microsoft.com/office/drawing/2014/main" id="{03EB32F8-5FB0-F049-A08B-7CA615B24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71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8" name="Line 128">
            <a:extLst>
              <a:ext uri="{FF2B5EF4-FFF2-40B4-BE49-F238E27FC236}">
                <a16:creationId xmlns:a16="http://schemas.microsoft.com/office/drawing/2014/main" id="{6A6871E7-E9A4-894E-BA9F-0AAB38329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14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9" name="Line 129">
            <a:extLst>
              <a:ext uri="{FF2B5EF4-FFF2-40B4-BE49-F238E27FC236}">
                <a16:creationId xmlns:a16="http://schemas.microsoft.com/office/drawing/2014/main" id="{6C1D2CF6-38D0-0A41-BC12-EBAC25B8F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57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" name="Line 130">
            <a:extLst>
              <a:ext uri="{FF2B5EF4-FFF2-40B4-BE49-F238E27FC236}">
                <a16:creationId xmlns:a16="http://schemas.microsoft.com/office/drawing/2014/main" id="{92BB6A4A-2AE2-BA46-8EEE-4014B89B9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1" name="Line 134">
            <a:extLst>
              <a:ext uri="{FF2B5EF4-FFF2-40B4-BE49-F238E27FC236}">
                <a16:creationId xmlns:a16="http://schemas.microsoft.com/office/drawing/2014/main" id="{64A8F48B-4CE7-134B-B62B-A70AA92A3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" name="Rectangle 135">
            <a:extLst>
              <a:ext uri="{FF2B5EF4-FFF2-40B4-BE49-F238E27FC236}">
                <a16:creationId xmlns:a16="http://schemas.microsoft.com/office/drawing/2014/main" id="{1B20FC00-E0C2-884E-A40E-FC75F346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2292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93" name="Rectangle 136">
            <a:extLst>
              <a:ext uri="{FF2B5EF4-FFF2-40B4-BE49-F238E27FC236}">
                <a16:creationId xmlns:a16="http://schemas.microsoft.com/office/drawing/2014/main" id="{F58358F1-B425-EC40-BD8F-154ABFF0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6610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94" name="Rectangle 137">
            <a:extLst>
              <a:ext uri="{FF2B5EF4-FFF2-40B4-BE49-F238E27FC236}">
                <a16:creationId xmlns:a16="http://schemas.microsoft.com/office/drawing/2014/main" id="{6B7F3D69-5B58-CB49-A393-5046D76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95" name="Rectangle 138">
            <a:extLst>
              <a:ext uri="{FF2B5EF4-FFF2-40B4-BE49-F238E27FC236}">
                <a16:creationId xmlns:a16="http://schemas.microsoft.com/office/drawing/2014/main" id="{C6C4C725-A241-F84D-BC78-78FA72284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Rectangle 139">
            <a:extLst>
              <a:ext uri="{FF2B5EF4-FFF2-40B4-BE49-F238E27FC236}">
                <a16:creationId xmlns:a16="http://schemas.microsoft.com/office/drawing/2014/main" id="{B2BE165D-466B-D04E-9DA9-8A804A5A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730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97" name="Rectangle 140">
            <a:extLst>
              <a:ext uri="{FF2B5EF4-FFF2-40B4-BE49-F238E27FC236}">
                <a16:creationId xmlns:a16="http://schemas.microsoft.com/office/drawing/2014/main" id="{D7C9ADE7-B849-1C43-BD19-4F5B8208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Rectangle 141">
            <a:extLst>
              <a:ext uri="{FF2B5EF4-FFF2-40B4-BE49-F238E27FC236}">
                <a16:creationId xmlns:a16="http://schemas.microsoft.com/office/drawing/2014/main" id="{9FF40378-9632-3240-9699-DD32640C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300652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99" name="Rectangle 142">
            <a:extLst>
              <a:ext uri="{FF2B5EF4-FFF2-40B4-BE49-F238E27FC236}">
                <a16:creationId xmlns:a16="http://schemas.microsoft.com/office/drawing/2014/main" id="{B4AE895B-03BD-A846-87A5-151AE59E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" name="Rectangle 143">
            <a:extLst>
              <a:ext uri="{FF2B5EF4-FFF2-40B4-BE49-F238E27FC236}">
                <a16:creationId xmlns:a16="http://schemas.microsoft.com/office/drawing/2014/main" id="{725A4DD5-0575-4F43-BA63-CC097062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730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101" name="Rectangle 144">
            <a:extLst>
              <a:ext uri="{FF2B5EF4-FFF2-40B4-BE49-F238E27FC236}">
                <a16:creationId xmlns:a16="http://schemas.microsoft.com/office/drawing/2014/main" id="{EE03B9DD-826B-B645-A2FB-C42446F5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Rectangle 145">
            <a:extLst>
              <a:ext uri="{FF2B5EF4-FFF2-40B4-BE49-F238E27FC236}">
                <a16:creationId xmlns:a16="http://schemas.microsoft.com/office/drawing/2014/main" id="{D5B08E3A-F8CB-3E43-B1F0-72737403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103" name="Rectangle 146">
            <a:extLst>
              <a:ext uri="{FF2B5EF4-FFF2-40B4-BE49-F238E27FC236}">
                <a16:creationId xmlns:a16="http://schemas.microsoft.com/office/drawing/2014/main" id="{9D267819-7A39-6848-A8BF-8607C469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104" name="Line 149">
            <a:extLst>
              <a:ext uri="{FF2B5EF4-FFF2-40B4-BE49-F238E27FC236}">
                <a16:creationId xmlns:a16="http://schemas.microsoft.com/office/drawing/2014/main" id="{C679E926-C475-FC49-9DF2-0CDFE0087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4451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150">
            <a:extLst>
              <a:ext uri="{FF2B5EF4-FFF2-40B4-BE49-F238E27FC236}">
                <a16:creationId xmlns:a16="http://schemas.microsoft.com/office/drawing/2014/main" id="{0DC273A4-DD3D-A34E-88CE-692AB8434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8769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151">
            <a:extLst>
              <a:ext uri="{FF2B5EF4-FFF2-40B4-BE49-F238E27FC236}">
                <a16:creationId xmlns:a16="http://schemas.microsoft.com/office/drawing/2014/main" id="{296C999D-FBAD-2947-B37B-40BCA774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152">
            <a:extLst>
              <a:ext uri="{FF2B5EF4-FFF2-40B4-BE49-F238E27FC236}">
                <a16:creationId xmlns:a16="http://schemas.microsoft.com/office/drawing/2014/main" id="{98ED2ADD-C495-5C4B-9614-6FE863E2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8769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153">
            <a:extLst>
              <a:ext uri="{FF2B5EF4-FFF2-40B4-BE49-F238E27FC236}">
                <a16:creationId xmlns:a16="http://schemas.microsoft.com/office/drawing/2014/main" id="{C78B268E-7FBC-C441-AAF9-202E9C6F2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9" name="Text Box 157">
            <a:extLst>
              <a:ext uri="{FF2B5EF4-FFF2-40B4-BE49-F238E27FC236}">
                <a16:creationId xmlns:a16="http://schemas.microsoft.com/office/drawing/2014/main" id="{5C631217-2691-7B4B-AD1B-28576D75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635613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10</a:t>
            </a:r>
          </a:p>
        </p:txBody>
      </p:sp>
      <p:sp>
        <p:nvSpPr>
          <p:cNvPr id="110" name="Text Box 158">
            <a:extLst>
              <a:ext uri="{FF2B5EF4-FFF2-40B4-BE49-F238E27FC236}">
                <a16:creationId xmlns:a16="http://schemas.microsoft.com/office/drawing/2014/main" id="{5960EC77-9475-F649-AC77-5F4B032E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5229213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9</a:t>
            </a:r>
          </a:p>
        </p:txBody>
      </p:sp>
      <p:sp>
        <p:nvSpPr>
          <p:cNvPr id="111" name="Text Box 159">
            <a:extLst>
              <a:ext uri="{FF2B5EF4-FFF2-40B4-BE49-F238E27FC236}">
                <a16:creationId xmlns:a16="http://schemas.microsoft.com/office/drawing/2014/main" id="{C4515163-CC62-EF42-AA51-70E1C73D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7720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8</a:t>
            </a:r>
          </a:p>
        </p:txBody>
      </p:sp>
      <p:sp>
        <p:nvSpPr>
          <p:cNvPr id="112" name="Text Box 160">
            <a:extLst>
              <a:ext uri="{FF2B5EF4-FFF2-40B4-BE49-F238E27FC236}">
                <a16:creationId xmlns:a16="http://schemas.microsoft.com/office/drawing/2014/main" id="{1C0C1755-B308-F441-BF98-71A40A3A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3402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7</a:t>
            </a:r>
          </a:p>
        </p:txBody>
      </p:sp>
      <p:sp>
        <p:nvSpPr>
          <p:cNvPr id="113" name="Text Box 161">
            <a:extLst>
              <a:ext uri="{FF2B5EF4-FFF2-40B4-BE49-F238E27FC236}">
                <a16:creationId xmlns:a16="http://schemas.microsoft.com/office/drawing/2014/main" id="{76C14DAE-6BCB-DA43-97DE-6E84AE23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9084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6</a:t>
            </a:r>
          </a:p>
        </p:txBody>
      </p:sp>
      <p:sp>
        <p:nvSpPr>
          <p:cNvPr id="114" name="Text Box 162">
            <a:extLst>
              <a:ext uri="{FF2B5EF4-FFF2-40B4-BE49-F238E27FC236}">
                <a16:creationId xmlns:a16="http://schemas.microsoft.com/office/drawing/2014/main" id="{7E52467C-6F15-164A-AABF-4935F6B2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4766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5</a:t>
            </a:r>
          </a:p>
        </p:txBody>
      </p:sp>
      <p:sp>
        <p:nvSpPr>
          <p:cNvPr id="115" name="Text Box 163">
            <a:extLst>
              <a:ext uri="{FF2B5EF4-FFF2-40B4-BE49-F238E27FC236}">
                <a16:creationId xmlns:a16="http://schemas.microsoft.com/office/drawing/2014/main" id="{D6D45AE1-8136-2F46-8E13-570938FA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1162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4</a:t>
            </a:r>
          </a:p>
        </p:txBody>
      </p:sp>
      <p:sp>
        <p:nvSpPr>
          <p:cNvPr id="116" name="Text Box 164">
            <a:extLst>
              <a:ext uri="{FF2B5EF4-FFF2-40B4-BE49-F238E27FC236}">
                <a16:creationId xmlns:a16="http://schemas.microsoft.com/office/drawing/2014/main" id="{A247BD69-158C-BB4F-9FD1-7CCE88B42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6844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3</a:t>
            </a:r>
          </a:p>
        </p:txBody>
      </p:sp>
      <p:sp>
        <p:nvSpPr>
          <p:cNvPr id="117" name="Text Box 165">
            <a:extLst>
              <a:ext uri="{FF2B5EF4-FFF2-40B4-BE49-F238E27FC236}">
                <a16:creationId xmlns:a16="http://schemas.microsoft.com/office/drawing/2014/main" id="{6B174393-5545-7F40-9C4B-BBF7D7889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1796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2</a:t>
            </a:r>
          </a:p>
        </p:txBody>
      </p:sp>
      <p:sp>
        <p:nvSpPr>
          <p:cNvPr id="118" name="Text Box 166">
            <a:extLst>
              <a:ext uri="{FF2B5EF4-FFF2-40B4-BE49-F238E27FC236}">
                <a16:creationId xmlns:a16="http://schemas.microsoft.com/office/drawing/2014/main" id="{B426925B-8567-144F-A7F5-BE370296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17859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</a:t>
            </a:r>
          </a:p>
        </p:txBody>
      </p:sp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36FDE29A-CA8C-3E04-6523-AC72B0E5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2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385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1488615"/>
          </a:xfrm>
        </p:spPr>
        <p:txBody>
          <a:bodyPr/>
          <a:lstStyle/>
          <a:p>
            <a:r>
              <a:rPr lang="en-US" b="1" dirty="0"/>
              <a:t>Pop v1 and insert v2 and v3</a:t>
            </a:r>
          </a:p>
        </p:txBody>
      </p:sp>
    </p:spTree>
    <p:extLst>
      <p:ext uri="{BB962C8B-B14F-4D97-AF65-F5344CB8AC3E}">
        <p14:creationId xmlns:p14="http://schemas.microsoft.com/office/powerpoint/2010/main" val="130942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3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7187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v3 and insert v6 and v7</a:t>
            </a:r>
          </a:p>
        </p:txBody>
      </p:sp>
    </p:spTree>
    <p:extLst>
      <p:ext uri="{BB962C8B-B14F-4D97-AF65-F5344CB8AC3E}">
        <p14:creationId xmlns:p14="http://schemas.microsoft.com/office/powerpoint/2010/main" val="88718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4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9896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v2 and insert v4 and v5</a:t>
            </a:r>
          </a:p>
        </p:txBody>
      </p:sp>
    </p:spTree>
    <p:extLst>
      <p:ext uri="{BB962C8B-B14F-4D97-AF65-F5344CB8AC3E}">
        <p14:creationId xmlns:p14="http://schemas.microsoft.com/office/powerpoint/2010/main" val="32002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5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2260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v6 and insert v9</a:t>
            </a:r>
          </a:p>
        </p:txBody>
      </p:sp>
    </p:spTree>
    <p:extLst>
      <p:ext uri="{BB962C8B-B14F-4D97-AF65-F5344CB8AC3E}">
        <p14:creationId xmlns:p14="http://schemas.microsoft.com/office/powerpoint/2010/main" val="63100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6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2531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v7 and insert nothing</a:t>
            </a:r>
          </a:p>
          <a:p>
            <a:pPr lvl="1"/>
            <a:r>
              <a:rPr lang="en-US" dirty="0"/>
              <a:t>v9 has been inserted by v6 before!</a:t>
            </a:r>
          </a:p>
        </p:txBody>
      </p:sp>
    </p:spTree>
    <p:extLst>
      <p:ext uri="{BB962C8B-B14F-4D97-AF65-F5344CB8AC3E}">
        <p14:creationId xmlns:p14="http://schemas.microsoft.com/office/powerpoint/2010/main" val="187738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7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v4 and insert v8</a:t>
            </a:r>
          </a:p>
        </p:txBody>
      </p:sp>
    </p:spTree>
    <p:extLst>
      <p:ext uri="{BB962C8B-B14F-4D97-AF65-F5344CB8AC3E}">
        <p14:creationId xmlns:p14="http://schemas.microsoft.com/office/powerpoint/2010/main" val="22220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8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v5 </a:t>
            </a:r>
          </a:p>
        </p:txBody>
      </p:sp>
    </p:spTree>
    <p:extLst>
      <p:ext uri="{BB962C8B-B14F-4D97-AF65-F5344CB8AC3E}">
        <p14:creationId xmlns:p14="http://schemas.microsoft.com/office/powerpoint/2010/main" val="8371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1356-5071-F0E8-8D83-4017CB6B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BD15-8389-A970-5A8A-D51ED0B3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Undirected Graph – G1, G2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/>
              <a:t>Directed Graph – G3</a:t>
            </a:r>
          </a:p>
          <a:p>
            <a:pPr lvl="1"/>
            <a:r>
              <a:rPr lang="en-US" altLang="zh-TW" dirty="0"/>
              <a:t>Indegree and outdegree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3B2B1E31-57A8-FECF-7C2B-DA356475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55" y="336654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79BD6BE-F39D-C788-BA96-38C6EA1F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580" y="400630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31D22AAD-FE9F-FC8B-ADCD-9BEB79CB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30" y="463336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C1E9AB93-FEC2-5E7E-08B1-A016BD35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30" y="400630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305CE6A-9B26-8192-0F00-5F50B185E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805" y="3741193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513E023-6CE4-3C42-0CFA-0AF7571D7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3580" y="4428581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4E873DC-D17A-C5A8-1762-6DAA579BB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393" y="4446043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A4F3938-182C-451F-BECA-8818BDFC9C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7168" y="3690393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54C14EB-6E16-EEB4-8A29-C79C46E32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168" y="4246018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BEACEB2-2530-AF42-E36E-FDFF32D92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1818" y="3828506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56A63CF2-B0E1-2505-B2C1-E31A8023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093" y="336654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A4071240-3571-0620-76A7-85D3130E9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280" y="393645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B15F3DAF-F4F9-BA4A-DFCD-343352BF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418" y="452224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A392E16B-7E27-2676-4199-397AC0EC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818" y="450001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5</a:t>
            </a:r>
            <a:endParaRPr lang="en-US" altLang="zh-TW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878B0316-F781-C604-66D6-9761D1B1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943" y="456986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6</a:t>
            </a:r>
            <a:endParaRPr lang="en-US" altLang="zh-TW"/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2803CF67-25F3-C5F9-4AD6-67268B95A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255" y="3936456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BB30A13F-98BE-9F7E-B886-0BC5E434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430" y="457463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7</a:t>
            </a:r>
            <a:endParaRPr lang="en-US" altLang="zh-TW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C6DBE47-3C68-FF4F-CD5D-4D8B331E0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918" y="3691981"/>
            <a:ext cx="379412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D762178D-C090-557E-06B1-842C9EEF0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043" y="3684043"/>
            <a:ext cx="246062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D89966F-5326-D44F-6BE5-1B965356B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268" y="4369843"/>
            <a:ext cx="63500" cy="139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C474C34E-66F9-7594-DFC1-83EC06B3B1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880" y="4344443"/>
            <a:ext cx="80963" cy="174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7306990-CC39-4D42-DD63-E023CB351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7393" y="4311106"/>
            <a:ext cx="196850" cy="24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99EABC91-1EF1-0FD8-ED85-00ADB6882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543" y="4379368"/>
            <a:ext cx="84137" cy="1809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56FD30E4-0504-32F1-7020-2DDA0F71FF0A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8518470" y="3155405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31AB5F65-EA3A-57C5-A679-7E194789024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8523233" y="3968205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FD460349-1DAB-FEEA-E542-DBDF000B6E45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8523233" y="4782592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CEE57FAC-F10F-CCCF-5352-5D13DA567618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8696270" y="3614192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" name="Arc 31">
            <a:extLst>
              <a:ext uri="{FF2B5EF4-FFF2-40B4-BE49-F238E27FC236}">
                <a16:creationId xmlns:a16="http://schemas.microsoft.com/office/drawing/2014/main" id="{9F11CCE1-552E-0596-3BD0-AB52A2AC3EDA}"/>
              </a:ext>
            </a:extLst>
          </p:cNvPr>
          <p:cNvSpPr>
            <a:spLocks/>
          </p:cNvSpPr>
          <p:nvPr/>
        </p:nvSpPr>
        <p:spPr bwMode="auto">
          <a:xfrm rot="19600668" flipH="1">
            <a:off x="8334320" y="4344442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2" name="Arc 32">
            <a:extLst>
              <a:ext uri="{FF2B5EF4-FFF2-40B4-BE49-F238E27FC236}">
                <a16:creationId xmlns:a16="http://schemas.microsoft.com/office/drawing/2014/main" id="{4AA7C07B-8756-426F-E121-B9F6FF0A65C1}"/>
              </a:ext>
            </a:extLst>
          </p:cNvPr>
          <p:cNvSpPr>
            <a:spLocks/>
          </p:cNvSpPr>
          <p:nvPr/>
        </p:nvSpPr>
        <p:spPr bwMode="auto">
          <a:xfrm rot="19600668" flipV="1">
            <a:off x="8769295" y="4336505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E243CDC2-7E8F-8090-1469-9C6D11B0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05" y="508104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EA07C47-4794-C2B5-A2FD-08555F7C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155" y="508104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G2 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34F7D39F-9DC6-D82D-0B15-35B5C6CA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395" y="5225505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G3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1FEEB-4467-433C-AE87-4C846B81BC1E}"/>
              </a:ext>
            </a:extLst>
          </p:cNvPr>
          <p:cNvSpPr txBox="1"/>
          <p:nvPr/>
        </p:nvSpPr>
        <p:spPr>
          <a:xfrm>
            <a:off x="5123802" y="3440918"/>
            <a:ext cx="19287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is adjacent to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F6518F-2BE6-B2FF-1784-1E5A2905429E}"/>
              </a:ext>
            </a:extLst>
          </p:cNvPr>
          <p:cNvSpPr txBox="1"/>
          <p:nvPr/>
        </p:nvSpPr>
        <p:spPr>
          <a:xfrm>
            <a:off x="9181411" y="4246835"/>
            <a:ext cx="217239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is incident to2</a:t>
            </a:r>
          </a:p>
        </p:txBody>
      </p:sp>
    </p:spTree>
    <p:extLst>
      <p:ext uri="{BB962C8B-B14F-4D97-AF65-F5344CB8AC3E}">
        <p14:creationId xmlns:p14="http://schemas.microsoft.com/office/powerpoint/2010/main" val="152593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9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v9 and insert v10 </a:t>
            </a:r>
          </a:p>
        </p:txBody>
      </p:sp>
    </p:spTree>
    <p:extLst>
      <p:ext uri="{BB962C8B-B14F-4D97-AF65-F5344CB8AC3E}">
        <p14:creationId xmlns:p14="http://schemas.microsoft.com/office/powerpoint/2010/main" val="379690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10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9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v8 and insert nothing</a:t>
            </a:r>
          </a:p>
          <a:p>
            <a:pPr lvl="1"/>
            <a:r>
              <a:rPr lang="en-US" dirty="0"/>
              <a:t>v10 has been inserted by v9 before!</a:t>
            </a:r>
          </a:p>
        </p:txBody>
      </p:sp>
    </p:spTree>
    <p:extLst>
      <p:ext uri="{BB962C8B-B14F-4D97-AF65-F5344CB8AC3E}">
        <p14:creationId xmlns:p14="http://schemas.microsoft.com/office/powerpoint/2010/main" val="424716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11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7</a:t>
            </a:r>
            <a:endParaRPr lang="en-US" altLang="zh-TW" sz="2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4502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>
                <a:solidFill>
                  <a:schemeClr val="hlink"/>
                </a:solidFill>
              </a:rPr>
              <a:t> 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6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7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4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5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9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8 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baseline="-25000" dirty="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25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1218800"/>
          </a:xfrm>
        </p:spPr>
        <p:txBody>
          <a:bodyPr/>
          <a:lstStyle/>
          <a:p>
            <a:r>
              <a:rPr lang="en-US" b="1" dirty="0"/>
              <a:t>Pop v10</a:t>
            </a:r>
          </a:p>
        </p:txBody>
      </p:sp>
    </p:spTree>
    <p:extLst>
      <p:ext uri="{BB962C8B-B14F-4D97-AF65-F5344CB8AC3E}">
        <p14:creationId xmlns:p14="http://schemas.microsoft.com/office/powerpoint/2010/main" val="209822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500C-23CF-9936-8618-A88A7F69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Queue-based Implementation of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79E-0C63-3B59-8204-4383F02B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894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vector&lt;bool&gt; visited(V, false);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queue&lt;int&gt; queue;     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queue.push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(s);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while (!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queue.empty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())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s =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queue.top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        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queue.pop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Sabon Next LT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Stack may contain same vertex twice – only print un-visited ones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if (!visited[s])   {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cout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&lt;&lt; s &lt;&lt; " ";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visited[s] = true;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}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// Get all un-visited adjacent vertices of the popped vertex 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for (auto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= adj[s].begin(); 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 != adj[s].end(); ++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        if (!visited[*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])  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queue.push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(*</a:t>
            </a:r>
            <a:r>
              <a:rPr lang="en-US" sz="1600" dirty="0" err="1">
                <a:latin typeface="Courier" pitchFamily="2" charset="0"/>
                <a:cs typeface="Sabon Next LT" panose="020B0604020202020204" pitchFamily="34" charset="0"/>
              </a:rPr>
              <a:t>i</a:t>
            </a: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Sabon Next LT" panose="020B0604020202020204" pitchFamily="34" charset="0"/>
              </a:rPr>
              <a:t>    } </a:t>
            </a:r>
          </a:p>
        </p:txBody>
      </p:sp>
    </p:spTree>
    <p:extLst>
      <p:ext uri="{BB962C8B-B14F-4D97-AF65-F5344CB8AC3E}">
        <p14:creationId xmlns:p14="http://schemas.microsoft.com/office/powerpoint/2010/main" val="2783966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D1D-C3FC-0620-DCA0-9879117C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0FDF-2E29-4F48-2284-76B598E4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discussed graph data structures</a:t>
            </a:r>
          </a:p>
          <a:p>
            <a:pPr lvl="1"/>
            <a:r>
              <a:rPr lang="en-US" dirty="0"/>
              <a:t>Vertex and edge definitions</a:t>
            </a:r>
          </a:p>
          <a:p>
            <a:pPr lvl="1"/>
            <a:r>
              <a:rPr lang="en-US" dirty="0"/>
              <a:t>Adjacent list and adjacent matrix</a:t>
            </a:r>
          </a:p>
          <a:p>
            <a:r>
              <a:rPr lang="en-US" b="1" dirty="0"/>
              <a:t>We have discussed two graph traversal algorithms</a:t>
            </a:r>
          </a:p>
          <a:p>
            <a:pPr lvl="1"/>
            <a:r>
              <a:rPr lang="en-US" dirty="0"/>
              <a:t>Breadth-first-traversal explores vertices in a first-in-first-out order</a:t>
            </a:r>
          </a:p>
          <a:p>
            <a:pPr lvl="1"/>
            <a:r>
              <a:rPr lang="en-US" dirty="0"/>
              <a:t>Depth-first-traversal explores vertices in a last-in-first-out order</a:t>
            </a:r>
          </a:p>
        </p:txBody>
      </p:sp>
    </p:spTree>
    <p:extLst>
      <p:ext uri="{BB962C8B-B14F-4D97-AF65-F5344CB8AC3E}">
        <p14:creationId xmlns:p14="http://schemas.microsoft.com/office/powerpoint/2010/main" val="38888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E69A6-48C2-3D45-BCFD-24495123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7B292-0096-B343-ABA6-95BCFBE3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Subgraph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AB312B7B-8A2E-764B-B510-F0F8509F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91" y="1654820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E9F248C-3C46-4543-987D-2F310310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916" y="2294582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76F2657E-11ED-D643-818E-007B427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066" y="2921645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18D799C-4D97-5844-BDDB-5BC91F00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266" y="2294582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86D917A-A1B2-4E42-8528-924F9E5FE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2141" y="2029469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BA08F87-8549-5542-85C6-5068EC0CD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9916" y="2716857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DE14779-C3F5-E045-A440-8B4042748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729" y="2734320"/>
            <a:ext cx="188913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CA0D88BC-B9C8-F44F-882B-ED286D177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3504" y="1978670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66E43560-36BB-3F45-A560-DBF22A8D6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504" y="2534295"/>
            <a:ext cx="5064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F3B1F12A-8621-DA4B-914B-74BB0F9D2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153" y="2116781"/>
            <a:ext cx="0" cy="7826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051E3CA-8DCA-D74B-B0AC-8D0F2E472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738" y="3012141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 dirty="0">
                <a:latin typeface="Arial" pitchFamily="34" charset="0"/>
              </a:rPr>
              <a:t>G1 </a:t>
            </a:r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3558E94A-7C13-F04D-AE01-30DA67D0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79" y="16595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3B7E25C0-1E1E-644E-88B4-BEE840CE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104" y="2299345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0313C3CC-C010-4943-83DE-D8AC1DEB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254" y="2926407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699C2ADF-9472-1C40-927C-6B808994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54" y="2299345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6E56F30A-AFC6-E840-9C8C-2F263B5EB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5103" y="2721620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7822B403-6A28-A044-A82C-7C25B1DCE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691" y="2539056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3C38E7F5-4FEB-9042-825E-115520BA2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3341" y="2121545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Oval 37">
            <a:extLst>
              <a:ext uri="{FF2B5EF4-FFF2-40B4-BE49-F238E27FC236}">
                <a16:creationId xmlns:a16="http://schemas.microsoft.com/office/drawing/2014/main" id="{69542258-2D3A-A44A-98FB-5E995900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129" y="23072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80DD3106-11D6-0340-9D30-18FCF747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154" y="173102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8EF23E4-5613-604E-8BCD-129ADD61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479" y="23707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7AF2CB87-DDE2-104D-A49B-354E0EF7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829" y="237078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8" name="Line 41">
            <a:extLst>
              <a:ext uri="{FF2B5EF4-FFF2-40B4-BE49-F238E27FC236}">
                <a16:creationId xmlns:a16="http://schemas.microsoft.com/office/drawing/2014/main" id="{D5F14F5D-47F1-D84D-9A8B-56F3BE69C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1703" y="2105669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" name="Line 42">
            <a:extLst>
              <a:ext uri="{FF2B5EF4-FFF2-40B4-BE49-F238E27FC236}">
                <a16:creationId xmlns:a16="http://schemas.microsoft.com/office/drawing/2014/main" id="{E1913240-C2B6-8640-8AFC-2A570692F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3066" y="2054870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F8366B9A-CFBA-6941-9C9E-2D94AAC5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779" y="237237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1" name="Oval 46">
            <a:extLst>
              <a:ext uri="{FF2B5EF4-FFF2-40B4-BE49-F238E27FC236}">
                <a16:creationId xmlns:a16="http://schemas.microsoft.com/office/drawing/2014/main" id="{C2D6BCE4-5647-AC4F-8329-C8EBF422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929" y="2999432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32" name="Oval 47">
            <a:extLst>
              <a:ext uri="{FF2B5EF4-FFF2-40B4-BE49-F238E27FC236}">
                <a16:creationId xmlns:a16="http://schemas.microsoft.com/office/drawing/2014/main" id="{F01EBA6A-BA7C-EA4D-A713-247784B9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129" y="237237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6CFDA0A7-4973-3048-AF2E-06A55BA89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0778" y="279464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163B6C19-4848-3C41-B8D5-A4179FA64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6591" y="281210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4409AEC9-0F12-8841-9C1B-097BD78A173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2795645" y="3669856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36" name="Oval 53">
            <a:extLst>
              <a:ext uri="{FF2B5EF4-FFF2-40B4-BE49-F238E27FC236}">
                <a16:creationId xmlns:a16="http://schemas.microsoft.com/office/drawing/2014/main" id="{CA9FE866-21CF-B647-BBE3-9021EBB61C9C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2800408" y="4487406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37" name="Oval 54">
            <a:extLst>
              <a:ext uri="{FF2B5EF4-FFF2-40B4-BE49-F238E27FC236}">
                <a16:creationId xmlns:a16="http://schemas.microsoft.com/office/drawing/2014/main" id="{9F0A1DDA-6DD9-4249-9A55-645584DA72DD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2800408" y="530179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38" name="Line 55">
            <a:extLst>
              <a:ext uri="{FF2B5EF4-FFF2-40B4-BE49-F238E27FC236}">
                <a16:creationId xmlns:a16="http://schemas.microsoft.com/office/drawing/2014/main" id="{453C458B-D442-DE4C-9E95-3E549EAD4A10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2973444" y="4128643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" name="Arc 56">
            <a:extLst>
              <a:ext uri="{FF2B5EF4-FFF2-40B4-BE49-F238E27FC236}">
                <a16:creationId xmlns:a16="http://schemas.microsoft.com/office/drawing/2014/main" id="{E243364D-E7C9-2141-9B51-FA9F952CF1DB}"/>
              </a:ext>
            </a:extLst>
          </p:cNvPr>
          <p:cNvSpPr>
            <a:spLocks/>
          </p:cNvSpPr>
          <p:nvPr/>
        </p:nvSpPr>
        <p:spPr bwMode="auto">
          <a:xfrm rot="19600668" flipH="1">
            <a:off x="2611494" y="4863642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0" name="Arc 57">
            <a:extLst>
              <a:ext uri="{FF2B5EF4-FFF2-40B4-BE49-F238E27FC236}">
                <a16:creationId xmlns:a16="http://schemas.microsoft.com/office/drawing/2014/main" id="{949837A7-234D-7F4B-AADA-6550D7F83918}"/>
              </a:ext>
            </a:extLst>
          </p:cNvPr>
          <p:cNvSpPr>
            <a:spLocks/>
          </p:cNvSpPr>
          <p:nvPr/>
        </p:nvSpPr>
        <p:spPr bwMode="auto">
          <a:xfrm rot="19600668" flipV="1">
            <a:off x="3046469" y="4855705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" name="Rectangle 58">
            <a:extLst>
              <a:ext uri="{FF2B5EF4-FFF2-40B4-BE49-F238E27FC236}">
                <a16:creationId xmlns:a16="http://schemas.microsoft.com/office/drawing/2014/main" id="{68B2D923-1DDB-B445-BB72-B0BB57D6B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27" y="4889109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 dirty="0">
                <a:latin typeface="Arial" pitchFamily="34" charset="0"/>
              </a:rPr>
              <a:t>G3 </a:t>
            </a:r>
          </a:p>
        </p:txBody>
      </p:sp>
      <p:sp>
        <p:nvSpPr>
          <p:cNvPr id="42" name="Oval 59">
            <a:extLst>
              <a:ext uri="{FF2B5EF4-FFF2-40B4-BE49-F238E27FC236}">
                <a16:creationId xmlns:a16="http://schemas.microsoft.com/office/drawing/2014/main" id="{D65CE0EA-F138-8E43-9885-25D7447A9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054" y="4755694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43" name="Oval 60">
            <a:extLst>
              <a:ext uri="{FF2B5EF4-FFF2-40B4-BE49-F238E27FC236}">
                <a16:creationId xmlns:a16="http://schemas.microsoft.com/office/drawing/2014/main" id="{50D6345F-2C95-9344-BE67-8FAB4F6F9C7D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5955446" y="43032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44" name="Oval 61">
            <a:extLst>
              <a:ext uri="{FF2B5EF4-FFF2-40B4-BE49-F238E27FC236}">
                <a16:creationId xmlns:a16="http://schemas.microsoft.com/office/drawing/2014/main" id="{1387A054-A75C-3143-8791-5997EA59C04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5960209" y="51160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45" name="Line 62">
            <a:extLst>
              <a:ext uri="{FF2B5EF4-FFF2-40B4-BE49-F238E27FC236}">
                <a16:creationId xmlns:a16="http://schemas.microsoft.com/office/drawing/2014/main" id="{87463CA2-A325-5844-B95C-C6694FC24638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6133245" y="4762044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" name="Oval 64">
            <a:extLst>
              <a:ext uri="{FF2B5EF4-FFF2-40B4-BE49-F238E27FC236}">
                <a16:creationId xmlns:a16="http://schemas.microsoft.com/office/drawing/2014/main" id="{6B781C94-D15A-2A4D-883C-AF417B9E443E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7935971" y="38857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47" name="Oval 65">
            <a:extLst>
              <a:ext uri="{FF2B5EF4-FFF2-40B4-BE49-F238E27FC236}">
                <a16:creationId xmlns:a16="http://schemas.microsoft.com/office/drawing/2014/main" id="{2D0CBBDB-C9D6-F24D-9243-5498A7613A91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7940734" y="470330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48" name="Oval 66">
            <a:extLst>
              <a:ext uri="{FF2B5EF4-FFF2-40B4-BE49-F238E27FC236}">
                <a16:creationId xmlns:a16="http://schemas.microsoft.com/office/drawing/2014/main" id="{8B78719C-CBC2-3A4E-9D47-829ABA6DB591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7940734" y="55176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49" name="Arc 68">
            <a:extLst>
              <a:ext uri="{FF2B5EF4-FFF2-40B4-BE49-F238E27FC236}">
                <a16:creationId xmlns:a16="http://schemas.microsoft.com/office/drawing/2014/main" id="{599847E1-DE15-B04B-8C3B-FD75DBC37596}"/>
              </a:ext>
            </a:extLst>
          </p:cNvPr>
          <p:cNvSpPr>
            <a:spLocks/>
          </p:cNvSpPr>
          <p:nvPr/>
        </p:nvSpPr>
        <p:spPr bwMode="auto">
          <a:xfrm rot="19600668" flipH="1">
            <a:off x="7751820" y="5079543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0" name="Oval 71">
            <a:extLst>
              <a:ext uri="{FF2B5EF4-FFF2-40B4-BE49-F238E27FC236}">
                <a16:creationId xmlns:a16="http://schemas.microsoft.com/office/drawing/2014/main" id="{EBC898F3-4F60-4F44-8803-FA099CA7F746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9377421" y="388575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51" name="Oval 72">
            <a:extLst>
              <a:ext uri="{FF2B5EF4-FFF2-40B4-BE49-F238E27FC236}">
                <a16:creationId xmlns:a16="http://schemas.microsoft.com/office/drawing/2014/main" id="{96D956EB-4E6E-AC4A-85FC-3CBE93B06973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9382184" y="4703307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AF4D11DA-7D02-B148-8CBC-B780D951E88F}"/>
              </a:ext>
            </a:extLst>
          </p:cNvPr>
          <p:cNvSpPr>
            <a:spLocks noChangeArrowheads="1"/>
          </p:cNvSpPr>
          <p:nvPr/>
        </p:nvSpPr>
        <p:spPr bwMode="auto">
          <a:xfrm rot="21569915">
            <a:off x="9382184" y="5517694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53" name="Line 74">
            <a:extLst>
              <a:ext uri="{FF2B5EF4-FFF2-40B4-BE49-F238E27FC236}">
                <a16:creationId xmlns:a16="http://schemas.microsoft.com/office/drawing/2014/main" id="{48ABD2E6-C69E-2E4F-8953-3120DB1D0D35}"/>
              </a:ext>
            </a:extLst>
          </p:cNvPr>
          <p:cNvSpPr>
            <a:spLocks noChangeShapeType="1"/>
          </p:cNvSpPr>
          <p:nvPr/>
        </p:nvSpPr>
        <p:spPr bwMode="auto">
          <a:xfrm rot="21569915">
            <a:off x="9555220" y="4349294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Arc 76">
            <a:extLst>
              <a:ext uri="{FF2B5EF4-FFF2-40B4-BE49-F238E27FC236}">
                <a16:creationId xmlns:a16="http://schemas.microsoft.com/office/drawing/2014/main" id="{46617A6B-AD5C-9443-9FD6-3A260316FDCE}"/>
              </a:ext>
            </a:extLst>
          </p:cNvPr>
          <p:cNvSpPr>
            <a:spLocks/>
          </p:cNvSpPr>
          <p:nvPr/>
        </p:nvSpPr>
        <p:spPr bwMode="auto">
          <a:xfrm rot="19600668" flipV="1">
            <a:off x="9628245" y="5071606"/>
            <a:ext cx="311150" cy="590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0547"/>
              <a:gd name="T2" fmla="*/ 19660 w 21600"/>
              <a:gd name="T3" fmla="*/ 30547 h 30547"/>
              <a:gd name="T4" fmla="*/ 0 w 21600"/>
              <a:gd name="T5" fmla="*/ 21600 h 30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ACB5A-C74D-B7DC-77C9-80E9D464A189}"/>
              </a:ext>
            </a:extLst>
          </p:cNvPr>
          <p:cNvSpPr txBox="1">
            <a:spLocks/>
          </p:cNvSpPr>
          <p:nvPr/>
        </p:nvSpPr>
        <p:spPr>
          <a:xfrm>
            <a:off x="664028" y="1456531"/>
            <a:ext cx="105156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7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B953F5-8AE0-454B-9289-06BA06C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C6958-ABED-7145-9EB4-74D5C006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6" name="Oval 37">
            <a:extLst>
              <a:ext uri="{FF2B5EF4-FFF2-40B4-BE49-F238E27FC236}">
                <a16:creationId xmlns:a16="http://schemas.microsoft.com/office/drawing/2014/main" id="{49B9F614-92CB-1542-9D2E-0A8DD672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583" y="323054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" name="Oval 38">
            <a:extLst>
              <a:ext uri="{FF2B5EF4-FFF2-40B4-BE49-F238E27FC236}">
                <a16:creationId xmlns:a16="http://schemas.microsoft.com/office/drawing/2014/main" id="{6E56F6B2-51D7-3D41-9C11-615CAD96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08" y="387031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" name="Oval 39">
            <a:extLst>
              <a:ext uri="{FF2B5EF4-FFF2-40B4-BE49-F238E27FC236}">
                <a16:creationId xmlns:a16="http://schemas.microsoft.com/office/drawing/2014/main" id="{6445AA8E-64B9-4548-83A7-D9FECAC2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058" y="449737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9" name="Oval 40">
            <a:extLst>
              <a:ext uri="{FF2B5EF4-FFF2-40B4-BE49-F238E27FC236}">
                <a16:creationId xmlns:a16="http://schemas.microsoft.com/office/drawing/2014/main" id="{4C8913AC-637C-334A-A43A-B51EF5C5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58" y="3870311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" name="Line 41">
            <a:extLst>
              <a:ext uri="{FF2B5EF4-FFF2-40B4-BE49-F238E27FC236}">
                <a16:creationId xmlns:a16="http://schemas.microsoft.com/office/drawing/2014/main" id="{4A2D1A0E-8B5D-CB42-A292-5F7011E7A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132" y="3605197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42">
            <a:extLst>
              <a:ext uri="{FF2B5EF4-FFF2-40B4-BE49-F238E27FC236}">
                <a16:creationId xmlns:a16="http://schemas.microsoft.com/office/drawing/2014/main" id="{725B80BD-C9BF-6741-B5F3-C93FE5CB8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5907" y="4292586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F0B37B51-509F-5A4A-8A2E-95228587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720" y="4310048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44">
            <a:extLst>
              <a:ext uri="{FF2B5EF4-FFF2-40B4-BE49-F238E27FC236}">
                <a16:creationId xmlns:a16="http://schemas.microsoft.com/office/drawing/2014/main" id="{652A064F-F4E5-3C4D-8F22-86BD81FAE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9495" y="3554398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381BE9B4-5A1B-8A45-BACD-88BC1FA36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495" y="4110022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46">
            <a:extLst>
              <a:ext uri="{FF2B5EF4-FFF2-40B4-BE49-F238E27FC236}">
                <a16:creationId xmlns:a16="http://schemas.microsoft.com/office/drawing/2014/main" id="{FFC42AAC-AEEE-564C-8239-BEF308B2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4145" y="3692511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A4FE0181-5B0B-344A-9966-2009AB35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033" y="4945047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  <p:grpSp>
        <p:nvGrpSpPr>
          <p:cNvPr id="17" name="Group 65">
            <a:extLst>
              <a:ext uri="{FF2B5EF4-FFF2-40B4-BE49-F238E27FC236}">
                <a16:creationId xmlns:a16="http://schemas.microsoft.com/office/drawing/2014/main" id="{FA7C8291-6999-3249-A16F-7F78FC9E04FE}"/>
              </a:ext>
            </a:extLst>
          </p:cNvPr>
          <p:cNvGrpSpPr>
            <a:grpSpLocks/>
          </p:cNvGrpSpPr>
          <p:nvPr/>
        </p:nvGrpSpPr>
        <p:grpSpPr bwMode="auto">
          <a:xfrm>
            <a:off x="4049457" y="3352798"/>
            <a:ext cx="6543675" cy="1757363"/>
            <a:chOff x="1207" y="2961"/>
            <a:chExt cx="4122" cy="1107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ED1BA0A-D425-9C4E-8EA5-1C9A0D3D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977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232109BE-F356-E743-B408-BA1DFAEDB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249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F3704D66-EB31-A642-A4CA-CEDC9955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521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F1A47DA-9C41-7E4E-9A9D-1610ECC7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793"/>
              <a:ext cx="454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1D3E3E5D-92ED-344B-A85C-6DBB4EBA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2EE22A07-D230-784E-974F-B3E6DDF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AB89DBF9-682D-8249-B35A-3BB04D67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5A578739-3BFA-8842-90E9-36901D39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DE5D858F-E341-F24A-A67E-55123AE4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6E9910E3-E11A-C948-8DA0-78C172673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39E2A58-54E8-BF4A-B3DB-89496613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226B54B0-6237-D448-9614-1F22FCB2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0C6157DC-8143-684E-A603-42B15327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51F33CD0-7B24-6543-A227-8F6A1450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46A7394-BA70-2F47-B024-BD1B425E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27E6D241-9676-D343-9B99-BDC4041AB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F91693BA-C3AF-E84E-942C-595F6687A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67759BB7-A86C-9246-B325-69F7D293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F078B93F-D234-AA41-8D1B-B09C64923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5F8215A-E2E0-BE49-A801-49306B3B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1F8EAF54-F641-894C-A49A-48C742E16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C03BEAE-D140-524F-91B4-B2B90F93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BFEBBFA4-D318-654E-8D0E-F270F40E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D92CCC84-BCC9-F343-BA08-4F159E2B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6EE60BF-8254-FC49-B258-FEDDBBF2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3A6E01F2-8461-C342-8C98-FCF9802F6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15868516-3EA1-694B-AA96-E1D6E1DC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4018FDD4-660B-6447-BD8F-0D2EB1C0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TW" dirty="0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7099AADA-C5C0-D64F-85E5-5C8AB4732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1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F83B5FDC-05A4-BC4E-B2B6-28FE61AB0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38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191D802C-5010-0B46-A611-210CA74AC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65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987B7355-4337-6646-A3B6-B51CE512A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1821311F-F0BC-CF4C-BDD5-2F48D0270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53">
              <a:extLst>
                <a:ext uri="{FF2B5EF4-FFF2-40B4-BE49-F238E27FC236}">
                  <a16:creationId xmlns:a16="http://schemas.microsoft.com/office/drawing/2014/main" id="{B2299616-37A4-E047-A7C6-F5CC8E1E5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81C6599A-29AC-294B-BAC3-704699942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55">
              <a:extLst>
                <a:ext uri="{FF2B5EF4-FFF2-40B4-BE49-F238E27FC236}">
                  <a16:creationId xmlns:a16="http://schemas.microsoft.com/office/drawing/2014/main" id="{2E3A23AA-5172-E941-9725-496C7DCDF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B47BDBD1-973F-8E4A-9B2C-8CE22E025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5B00EDA7-5BEF-B14C-A04F-FE5081FD5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30E736D8-2467-354F-89E1-FD1F19BD0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7E16EB2B-C8C6-1C48-832C-E34E33A69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AA7522E2-53C6-E943-AEFE-028381A9F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2961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v1</a:t>
              </a:r>
            </a:p>
          </p:txBody>
        </p:sp>
        <p:sp>
          <p:nvSpPr>
            <p:cNvPr id="59" name="Text Box 62">
              <a:extLst>
                <a:ext uri="{FF2B5EF4-FFF2-40B4-BE49-F238E27FC236}">
                  <a16:creationId xmlns:a16="http://schemas.microsoft.com/office/drawing/2014/main" id="{EA14296F-DD0E-9241-958D-E791229CA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3233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v2</a:t>
              </a:r>
            </a:p>
          </p:txBody>
        </p:sp>
        <p:sp>
          <p:nvSpPr>
            <p:cNvPr id="60" name="Text Box 63">
              <a:extLst>
                <a:ext uri="{FF2B5EF4-FFF2-40B4-BE49-F238E27FC236}">
                  <a16:creationId xmlns:a16="http://schemas.microsoft.com/office/drawing/2014/main" id="{71467C4F-CF43-AE41-9459-D6E6112A9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3505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v3</a:t>
              </a:r>
            </a:p>
          </p:txBody>
        </p:sp>
        <p:sp>
          <p:nvSpPr>
            <p:cNvPr id="61" name="Text Box 64">
              <a:extLst>
                <a:ext uri="{FF2B5EF4-FFF2-40B4-BE49-F238E27FC236}">
                  <a16:creationId xmlns:a16="http://schemas.microsoft.com/office/drawing/2014/main" id="{B3142561-329D-654F-A919-4308B7431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3777"/>
              <a:ext cx="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ea typeface="標楷體" pitchFamily="65" charset="-120"/>
                </a:rPr>
                <a:t>v4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EBDB63-1E60-F97B-C474-34C154EA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US" altLang="zh-TW" b="1" dirty="0"/>
              <a:t>Adjacent list</a:t>
            </a:r>
          </a:p>
          <a:p>
            <a:pPr lvl="1"/>
            <a:r>
              <a:rPr lang="en-US" dirty="0"/>
              <a:t>Each node keeps a list of adjacent nodes</a:t>
            </a:r>
          </a:p>
          <a:p>
            <a:pPr lvl="1"/>
            <a:r>
              <a:rPr lang="en-US" dirty="0"/>
              <a:t>Commonly, we use </a:t>
            </a:r>
            <a:r>
              <a:rPr lang="en-US" dirty="0">
                <a:latin typeface="Courier" pitchFamily="2" charset="0"/>
              </a:rPr>
              <a:t>std::vector&lt;std::vector&lt;Vertex&gt;&gt;</a:t>
            </a:r>
          </a:p>
        </p:txBody>
      </p:sp>
    </p:spTree>
    <p:extLst>
      <p:ext uri="{BB962C8B-B14F-4D97-AF65-F5344CB8AC3E}">
        <p14:creationId xmlns:p14="http://schemas.microsoft.com/office/powerpoint/2010/main" val="42359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5A7A5-2E24-0D46-B2A1-E5A73476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DDC66-1679-9249-84F8-EEF8AB29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79912-AE35-8247-B594-6C1874D2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Adjacency Matrix</a:t>
            </a:r>
          </a:p>
          <a:p>
            <a:pPr lvl="1"/>
            <a:r>
              <a:rPr lang="en-US" dirty="0"/>
              <a:t>A complete matrix denotes all-pair connections</a:t>
            </a:r>
          </a:p>
        </p:txBody>
      </p:sp>
      <p:sp>
        <p:nvSpPr>
          <p:cNvPr id="5" name="Text Box 79">
            <a:extLst>
              <a:ext uri="{FF2B5EF4-FFF2-40B4-BE49-F238E27FC236}">
                <a16:creationId xmlns:a16="http://schemas.microsoft.com/office/drawing/2014/main" id="{9F219B07-6500-FB41-B19E-11805751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2" y="2858090"/>
            <a:ext cx="25034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TW" dirty="0"/>
              <a:t>         </a:t>
            </a:r>
            <a:r>
              <a:rPr lang="en-US" altLang="zh-TW" sz="2400" dirty="0"/>
              <a:t>1   2   3   4</a:t>
            </a:r>
          </a:p>
          <a:p>
            <a:pPr marL="342900" indent="-342900"/>
            <a:r>
              <a:rPr lang="en-US" altLang="zh-TW" sz="2400" dirty="0"/>
              <a:t> </a:t>
            </a:r>
          </a:p>
          <a:p>
            <a:pPr marL="342900" indent="-342900"/>
            <a:r>
              <a:rPr lang="en-US" altLang="zh-TW" sz="2400" dirty="0"/>
              <a:t>1     0   1   1   1 </a:t>
            </a:r>
          </a:p>
          <a:p>
            <a:pPr marL="342900" indent="-342900"/>
            <a:r>
              <a:rPr lang="en-US" altLang="zh-TW" sz="2400" dirty="0"/>
              <a:t>2     1   0   1   1</a:t>
            </a:r>
          </a:p>
          <a:p>
            <a:pPr marL="342900" indent="-342900"/>
            <a:r>
              <a:rPr lang="en-US" altLang="zh-TW" sz="2400" dirty="0"/>
              <a:t>3     1   1   0   1</a:t>
            </a:r>
          </a:p>
          <a:p>
            <a:pPr marL="342900" indent="-342900"/>
            <a:r>
              <a:rPr lang="en-US" altLang="zh-TW" sz="2400" dirty="0"/>
              <a:t>4     1   1   1   0</a:t>
            </a:r>
            <a:r>
              <a:rPr lang="en-US" altLang="zh-TW" dirty="0"/>
              <a:t> </a:t>
            </a:r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</p:txBody>
      </p:sp>
      <p:sp>
        <p:nvSpPr>
          <p:cNvPr id="6" name="Oval 37">
            <a:extLst>
              <a:ext uri="{FF2B5EF4-FFF2-40B4-BE49-F238E27FC236}">
                <a16:creationId xmlns:a16="http://schemas.microsoft.com/office/drawing/2014/main" id="{E1BB4AAD-B22E-2C42-AC1B-2842CA12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84" y="309622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" name="Oval 38">
            <a:extLst>
              <a:ext uri="{FF2B5EF4-FFF2-40B4-BE49-F238E27FC236}">
                <a16:creationId xmlns:a16="http://schemas.microsoft.com/office/drawing/2014/main" id="{BE40E5FE-EFCB-4A4B-AB5D-57958F4A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09" y="373599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" name="Oval 39">
            <a:extLst>
              <a:ext uri="{FF2B5EF4-FFF2-40B4-BE49-F238E27FC236}">
                <a16:creationId xmlns:a16="http://schemas.microsoft.com/office/drawing/2014/main" id="{A3FFD950-F66F-8548-A6D0-D82ADB69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59" y="436305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9" name="Oval 40">
            <a:extLst>
              <a:ext uri="{FF2B5EF4-FFF2-40B4-BE49-F238E27FC236}">
                <a16:creationId xmlns:a16="http://schemas.microsoft.com/office/drawing/2014/main" id="{6CC5C567-ABEA-4E4C-890F-E0074D1B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59" y="373599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" name="Line 41">
            <a:extLst>
              <a:ext uri="{FF2B5EF4-FFF2-40B4-BE49-F238E27FC236}">
                <a16:creationId xmlns:a16="http://schemas.microsoft.com/office/drawing/2014/main" id="{F544FB8B-0BD9-6E45-8EA3-17C0C8CA3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33" y="3470876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42">
            <a:extLst>
              <a:ext uri="{FF2B5EF4-FFF2-40B4-BE49-F238E27FC236}">
                <a16:creationId xmlns:a16="http://schemas.microsoft.com/office/drawing/2014/main" id="{670B339D-FE05-8E45-9C74-20F578481D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4808" y="415826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0C5F8B75-EB4D-5146-BD8A-6FCFC4157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21" y="4175727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44">
            <a:extLst>
              <a:ext uri="{FF2B5EF4-FFF2-40B4-BE49-F238E27FC236}">
                <a16:creationId xmlns:a16="http://schemas.microsoft.com/office/drawing/2014/main" id="{D08B1AC2-7E87-E34D-BB8C-1073EFBC0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8396" y="3420077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4ECC72BC-496A-1440-8DE3-8A90D8FB0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396" y="3975701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46">
            <a:extLst>
              <a:ext uri="{FF2B5EF4-FFF2-40B4-BE49-F238E27FC236}">
                <a16:creationId xmlns:a16="http://schemas.microsoft.com/office/drawing/2014/main" id="{A3ABBAC5-F2A1-CA40-B727-95A2B305A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46" y="3558190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E7A1B9D7-277B-054E-962E-F2310F689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34" y="4810726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1600">
                <a:latin typeface="Arial" pitchFamily="34" charset="0"/>
              </a:rPr>
              <a:t>G1 </a:t>
            </a:r>
          </a:p>
        </p:txBody>
      </p:sp>
    </p:spTree>
    <p:extLst>
      <p:ext uri="{BB962C8B-B14F-4D97-AF65-F5344CB8AC3E}">
        <p14:creationId xmlns:p14="http://schemas.microsoft.com/office/powerpoint/2010/main" val="97876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51927-EBC1-484E-955E-9B4D9D19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D209F-BBA9-CA4E-95D6-F483AEE6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6AAF2-DC4D-8D4A-9B05-0B52B7A6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Depth First Search (DFS)</a:t>
            </a:r>
          </a:p>
          <a:p>
            <a:pPr lvl="1"/>
            <a:r>
              <a:rPr lang="en-US" dirty="0"/>
              <a:t>The algorithm starts at the root node (selecting some arbitrary node as the root node in the case of a graph) and explores as far as possible along each branch before backtracking</a:t>
            </a:r>
          </a:p>
          <a:p>
            <a:pPr lvl="1"/>
            <a:r>
              <a:rPr lang="en-US" altLang="zh-TW" dirty="0"/>
              <a:t>Traversal order is </a:t>
            </a:r>
            <a:r>
              <a:rPr lang="en-US" altLang="zh-TW" dirty="0">
                <a:solidFill>
                  <a:srgbClr val="FF0000"/>
                </a:solidFill>
              </a:rPr>
              <a:t>last-in-first-out (stack)</a:t>
            </a:r>
          </a:p>
          <a:p>
            <a:r>
              <a:rPr lang="en-US" altLang="zh-TW" b="1" dirty="0"/>
              <a:t>Breadth First Search (BFS)</a:t>
            </a:r>
          </a:p>
          <a:p>
            <a:pPr lvl="1"/>
            <a:r>
              <a:rPr lang="en-US" dirty="0"/>
              <a:t>The algorithm starts at the root node, and explores all of the neighbor nodes at the present depth prior to moving on to the nodes at the next depth level</a:t>
            </a:r>
          </a:p>
          <a:p>
            <a:pPr lvl="1"/>
            <a:r>
              <a:rPr lang="en-US" altLang="zh-TW" dirty="0"/>
              <a:t>Traversal order is </a:t>
            </a:r>
            <a:r>
              <a:rPr lang="en-US" altLang="zh-TW" dirty="0">
                <a:solidFill>
                  <a:srgbClr val="FF0000"/>
                </a:solidFill>
              </a:rPr>
              <a:t>first-in-first-out (queue)</a:t>
            </a:r>
          </a:p>
          <a:p>
            <a:pPr lvl="1"/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67E87-160B-2E40-A41C-757B7D8A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81578-04A1-A84A-B401-C297DF05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1 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D971D0E-1FD4-DF47-B76F-F3324833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1989127"/>
            <a:ext cx="627063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BFAB64FD-CC61-2244-B11A-4F10F532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89082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728ABC00-78B3-DD4A-A9EB-3AB38F76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4647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C45DD9D-FED4-F346-B940-F96A840A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9" y="3641713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D0710245-7CA1-4F46-B6D2-7B6BE414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4433877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9DF92C62-2AB0-2041-B909-1EF99209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1" y="5283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F842A773-912D-D145-A2E7-364CD3F8A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9700" y="3403589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2FF7C8A-8EAE-5642-BDB3-3BC235ECE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3382951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0A2179DC-82A7-F04D-92A5-FE19E7968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4173526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08230168-1CCC-9943-97CA-112D8678E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8964" y="4162414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Oval 37">
            <a:extLst>
              <a:ext uri="{FF2B5EF4-FFF2-40B4-BE49-F238E27FC236}">
                <a16:creationId xmlns:a16="http://schemas.microsoft.com/office/drawing/2014/main" id="{AA3806DF-FCAE-0F4F-A32B-DA231EE8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87653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48E597B0-9DE1-7C4B-8DCF-EC44DA59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3632188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90AC6F74-358F-7640-A240-9EC35C1E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9" y="3627427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26BDEB2F-645D-8947-BBFE-D3B34DB2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419588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9" name="Line 41">
            <a:extLst>
              <a:ext uri="{FF2B5EF4-FFF2-40B4-BE49-F238E27FC236}">
                <a16:creationId xmlns:a16="http://schemas.microsoft.com/office/drawing/2014/main" id="{34428027-1BB7-BE4F-963F-5A9892274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389302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42">
            <a:extLst>
              <a:ext uri="{FF2B5EF4-FFF2-40B4-BE49-F238E27FC236}">
                <a16:creationId xmlns:a16="http://schemas.microsoft.com/office/drawing/2014/main" id="{89AB4D56-5488-B64A-9040-7609D7B4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368664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43">
            <a:extLst>
              <a:ext uri="{FF2B5EF4-FFF2-40B4-BE49-F238E27FC236}">
                <a16:creationId xmlns:a16="http://schemas.microsoft.com/office/drawing/2014/main" id="{7330B5C7-9E01-A441-BA45-3931C25DA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4159238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44">
            <a:extLst>
              <a:ext uri="{FF2B5EF4-FFF2-40B4-BE49-F238E27FC236}">
                <a16:creationId xmlns:a16="http://schemas.microsoft.com/office/drawing/2014/main" id="{D1C8F626-4A84-FF48-90CE-BAD9A7CFB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0264" y="4148127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45">
            <a:extLst>
              <a:ext uri="{FF2B5EF4-FFF2-40B4-BE49-F238E27FC236}">
                <a16:creationId xmlns:a16="http://schemas.microsoft.com/office/drawing/2014/main" id="{D15FA11D-843B-8E45-B3F8-49A7AAD4D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1" y="2420927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47">
            <a:extLst>
              <a:ext uri="{FF2B5EF4-FFF2-40B4-BE49-F238E27FC236}">
                <a16:creationId xmlns:a16="http://schemas.microsoft.com/office/drawing/2014/main" id="{6BD38A70-39A3-C54A-AAB1-5C9F482A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4941877"/>
            <a:ext cx="3603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48">
            <a:extLst>
              <a:ext uri="{FF2B5EF4-FFF2-40B4-BE49-F238E27FC236}">
                <a16:creationId xmlns:a16="http://schemas.microsoft.com/office/drawing/2014/main" id="{2D506295-0701-744A-8705-A66A9AFE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2420926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49">
            <a:extLst>
              <a:ext uri="{FF2B5EF4-FFF2-40B4-BE49-F238E27FC236}">
                <a16:creationId xmlns:a16="http://schemas.microsoft.com/office/drawing/2014/main" id="{6DEFD411-A6E5-D344-9158-8D85E5377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5" y="4941877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03E78CA8-7534-5E4D-9EC0-012C8B2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17986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D629912E-286E-6F40-9E60-8D96BE57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23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C055E6C6-5C86-7140-A8EA-700C3146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266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30" name="Rectangle 54">
            <a:extLst>
              <a:ext uri="{FF2B5EF4-FFF2-40B4-BE49-F238E27FC236}">
                <a16:creationId xmlns:a16="http://schemas.microsoft.com/office/drawing/2014/main" id="{226C4B05-FFDD-3543-9AF7-04094DC2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09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31" name="Rectangle 55">
            <a:extLst>
              <a:ext uri="{FF2B5EF4-FFF2-40B4-BE49-F238E27FC236}">
                <a16:creationId xmlns:a16="http://schemas.microsoft.com/office/drawing/2014/main" id="{66D0BE07-463C-BF4D-BB2C-FA834A6D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18700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931C5B2A-F402-2542-8D05-5EC3DF26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0CACD924-CDDB-654C-8141-FD60DC8E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DDD34A84-5FE6-864D-8BD0-55A16002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28709E87-4282-2540-81D3-31948355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6" name="Rectangle 60">
            <a:extLst>
              <a:ext uri="{FF2B5EF4-FFF2-40B4-BE49-F238E27FC236}">
                <a16:creationId xmlns:a16="http://schemas.microsoft.com/office/drawing/2014/main" id="{2CF85BA2-679D-6F45-B82A-5FB719B68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61">
            <a:extLst>
              <a:ext uri="{FF2B5EF4-FFF2-40B4-BE49-F238E27FC236}">
                <a16:creationId xmlns:a16="http://schemas.microsoft.com/office/drawing/2014/main" id="{3E4145E8-DC28-C142-BDDB-E80F6F35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16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882645D2-6623-9841-86A0-6C63373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9C483EFB-8C2A-2049-8732-E5D2A7CD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18700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" name="Rectangle 64">
            <a:extLst>
              <a:ext uri="{FF2B5EF4-FFF2-40B4-BE49-F238E27FC236}">
                <a16:creationId xmlns:a16="http://schemas.microsoft.com/office/drawing/2014/main" id="{78DA59BF-9257-1F48-9AF2-AF601466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8700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DE113A7E-0DF2-2A4C-A924-33443AE1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3002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88B96485-57D7-8B4F-AA23-4AA45195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67">
            <a:extLst>
              <a:ext uri="{FF2B5EF4-FFF2-40B4-BE49-F238E27FC236}">
                <a16:creationId xmlns:a16="http://schemas.microsoft.com/office/drawing/2014/main" id="{3414A7DC-3C90-C14F-9748-99D2D1C0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27336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44" name="Rectangle 68">
            <a:extLst>
              <a:ext uri="{FF2B5EF4-FFF2-40B4-BE49-F238E27FC236}">
                <a16:creationId xmlns:a16="http://schemas.microsoft.com/office/drawing/2014/main" id="{8A04B5B6-0BA2-8841-8D04-561D3567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Rectangle 69">
            <a:extLst>
              <a:ext uri="{FF2B5EF4-FFF2-40B4-BE49-F238E27FC236}">
                <a16:creationId xmlns:a16="http://schemas.microsoft.com/office/drawing/2014/main" id="{FDE2FB50-8A5F-0641-8F40-62F77424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16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46" name="Rectangle 70">
            <a:extLst>
              <a:ext uri="{FF2B5EF4-FFF2-40B4-BE49-F238E27FC236}">
                <a16:creationId xmlns:a16="http://schemas.microsoft.com/office/drawing/2014/main" id="{FDAC5387-A8E5-4147-93DA-2BEE65BB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16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47" name="Rectangle 73">
            <a:extLst>
              <a:ext uri="{FF2B5EF4-FFF2-40B4-BE49-F238E27FC236}">
                <a16:creationId xmlns:a16="http://schemas.microsoft.com/office/drawing/2014/main" id="{E17048D5-7DDF-7142-8DE9-84934153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3002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8" name="Rectangle 74">
            <a:extLst>
              <a:ext uri="{FF2B5EF4-FFF2-40B4-BE49-F238E27FC236}">
                <a16:creationId xmlns:a16="http://schemas.microsoft.com/office/drawing/2014/main" id="{A85472F3-873A-9849-986E-62C4913D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3002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49" name="Rectangle 75">
            <a:extLst>
              <a:ext uri="{FF2B5EF4-FFF2-40B4-BE49-F238E27FC236}">
                <a16:creationId xmlns:a16="http://schemas.microsoft.com/office/drawing/2014/main" id="{0121B5E6-9E22-E24D-8DE3-2EB623311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7336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D2697F15-A0F3-DB43-B53E-2D3E5F18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7336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51" name="Line 79">
            <a:extLst>
              <a:ext uri="{FF2B5EF4-FFF2-40B4-BE49-F238E27FC236}">
                <a16:creationId xmlns:a16="http://schemas.microsoft.com/office/drawing/2014/main" id="{C2661C15-1960-A144-99F9-B911A6A4A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0145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2" name="Line 80">
            <a:extLst>
              <a:ext uri="{FF2B5EF4-FFF2-40B4-BE49-F238E27FC236}">
                <a16:creationId xmlns:a16="http://schemas.microsoft.com/office/drawing/2014/main" id="{C1D4F683-3006-0E42-8AE4-29739728B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44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3" name="Line 81">
            <a:extLst>
              <a:ext uri="{FF2B5EF4-FFF2-40B4-BE49-F238E27FC236}">
                <a16:creationId xmlns:a16="http://schemas.microsoft.com/office/drawing/2014/main" id="{306FBD45-4BE4-9145-AB9C-B507E0D9C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87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4" name="Line 82">
            <a:extLst>
              <a:ext uri="{FF2B5EF4-FFF2-40B4-BE49-F238E27FC236}">
                <a16:creationId xmlns:a16="http://schemas.microsoft.com/office/drawing/2014/main" id="{89E50850-8249-3347-9039-EDAE6CCB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30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5" name="Line 83">
            <a:extLst>
              <a:ext uri="{FF2B5EF4-FFF2-40B4-BE49-F238E27FC236}">
                <a16:creationId xmlns:a16="http://schemas.microsoft.com/office/drawing/2014/main" id="{4B7C2DA2-75E6-604D-806C-FBA10F51D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0145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Line 84">
            <a:extLst>
              <a:ext uri="{FF2B5EF4-FFF2-40B4-BE49-F238E27FC236}">
                <a16:creationId xmlns:a16="http://schemas.microsoft.com/office/drawing/2014/main" id="{F9B60FF8-2DE9-3F4D-856C-7170388E6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7" name="Line 85">
            <a:extLst>
              <a:ext uri="{FF2B5EF4-FFF2-40B4-BE49-F238E27FC236}">
                <a16:creationId xmlns:a16="http://schemas.microsoft.com/office/drawing/2014/main" id="{1FC4EB7D-A533-8B4E-A245-32F4F1153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8" name="Line 86">
            <a:extLst>
              <a:ext uri="{FF2B5EF4-FFF2-40B4-BE49-F238E27FC236}">
                <a16:creationId xmlns:a16="http://schemas.microsoft.com/office/drawing/2014/main" id="{46048935-29D9-5444-A787-A1CC8E850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30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E5D60362-B925-484F-8C98-7F133FCF8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44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0" name="Line 89">
            <a:extLst>
              <a:ext uri="{FF2B5EF4-FFF2-40B4-BE49-F238E27FC236}">
                <a16:creationId xmlns:a16="http://schemas.microsoft.com/office/drawing/2014/main" id="{A1DF76C4-F96C-B44F-B03B-5865B7816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287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1" name="Rectangle 95">
            <a:extLst>
              <a:ext uri="{FF2B5EF4-FFF2-40B4-BE49-F238E27FC236}">
                <a16:creationId xmlns:a16="http://schemas.microsoft.com/office/drawing/2014/main" id="{3733A6D4-AA41-C840-A66C-8657C9FA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5004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62" name="Rectangle 96">
            <a:extLst>
              <a:ext uri="{FF2B5EF4-FFF2-40B4-BE49-F238E27FC236}">
                <a16:creationId xmlns:a16="http://schemas.microsoft.com/office/drawing/2014/main" id="{CE57D67E-3425-274B-A3EB-C21F6FC1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9322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63" name="Rectangle 97">
            <a:extLst>
              <a:ext uri="{FF2B5EF4-FFF2-40B4-BE49-F238E27FC236}">
                <a16:creationId xmlns:a16="http://schemas.microsoft.com/office/drawing/2014/main" id="{BF9F2070-62AE-E74A-B1A8-1BBEA5BB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3640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64" name="Rectangle 98">
            <a:extLst>
              <a:ext uri="{FF2B5EF4-FFF2-40B4-BE49-F238E27FC236}">
                <a16:creationId xmlns:a16="http://schemas.microsoft.com/office/drawing/2014/main" id="{933D4EA9-DC2C-504E-A76E-B70EEB2B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795826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65" name="Rectangle 99">
            <a:extLst>
              <a:ext uri="{FF2B5EF4-FFF2-40B4-BE49-F238E27FC236}">
                <a16:creationId xmlns:a16="http://schemas.microsoft.com/office/drawing/2014/main" id="{8BEA3C0E-B433-F14B-A85E-6A97C107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571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66" name="Rectangle 100">
            <a:extLst>
              <a:ext uri="{FF2B5EF4-FFF2-40B4-BE49-F238E27FC236}">
                <a16:creationId xmlns:a16="http://schemas.microsoft.com/office/drawing/2014/main" id="{096E9BB9-2E0D-2C45-A2BC-1BEB7768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Rectangle 101">
            <a:extLst>
              <a:ext uri="{FF2B5EF4-FFF2-40B4-BE49-F238E27FC236}">
                <a16:creationId xmlns:a16="http://schemas.microsoft.com/office/drawing/2014/main" id="{059D9E8D-956D-CC43-ACC6-60F19C0A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002077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68" name="Rectangle 102">
            <a:extLst>
              <a:ext uri="{FF2B5EF4-FFF2-40B4-BE49-F238E27FC236}">
                <a16:creationId xmlns:a16="http://schemas.microsoft.com/office/drawing/2014/main" id="{3B42151A-76A3-9A4B-ABB2-058BC784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Rectangle 103">
            <a:extLst>
              <a:ext uri="{FF2B5EF4-FFF2-40B4-BE49-F238E27FC236}">
                <a16:creationId xmlns:a16="http://schemas.microsoft.com/office/drawing/2014/main" id="{E948A289-8B37-6545-94BE-2F2FEA17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4354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70" name="Rectangle 104">
            <a:extLst>
              <a:ext uri="{FF2B5EF4-FFF2-40B4-BE49-F238E27FC236}">
                <a16:creationId xmlns:a16="http://schemas.microsoft.com/office/drawing/2014/main" id="{B1EF74E9-3CF0-1B48-B9E5-94544AAB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105">
            <a:extLst>
              <a:ext uri="{FF2B5EF4-FFF2-40B4-BE49-F238E27FC236}">
                <a16:creationId xmlns:a16="http://schemas.microsoft.com/office/drawing/2014/main" id="{2F597949-3E78-BC4A-92E2-C29E3666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72" name="Rectangle 106">
            <a:extLst>
              <a:ext uri="{FF2B5EF4-FFF2-40B4-BE49-F238E27FC236}">
                <a16:creationId xmlns:a16="http://schemas.microsoft.com/office/drawing/2014/main" id="{E71B0527-DB18-9D44-B0B4-C3BA8229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Rectangle 107">
            <a:extLst>
              <a:ext uri="{FF2B5EF4-FFF2-40B4-BE49-F238E27FC236}">
                <a16:creationId xmlns:a16="http://schemas.microsoft.com/office/drawing/2014/main" id="{108F67AF-1847-A74F-BD48-7E71702E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3571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74" name="Rectangle 108">
            <a:extLst>
              <a:ext uri="{FF2B5EF4-FFF2-40B4-BE49-F238E27FC236}">
                <a16:creationId xmlns:a16="http://schemas.microsoft.com/office/drawing/2014/main" id="{64D65A1B-2349-EC4A-BF02-A9E00921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571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5" name="Rectangle 109">
            <a:extLst>
              <a:ext uri="{FF2B5EF4-FFF2-40B4-BE49-F238E27FC236}">
                <a16:creationId xmlns:a16="http://schemas.microsoft.com/office/drawing/2014/main" id="{ED45FBB1-50B5-DC41-8158-EAEE89B3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002077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6" name="Rectangle 110">
            <a:extLst>
              <a:ext uri="{FF2B5EF4-FFF2-40B4-BE49-F238E27FC236}">
                <a16:creationId xmlns:a16="http://schemas.microsoft.com/office/drawing/2014/main" id="{1213002F-DD6D-C643-87E7-432A8B17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002077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7" name="Rectangle 111">
            <a:extLst>
              <a:ext uri="{FF2B5EF4-FFF2-40B4-BE49-F238E27FC236}">
                <a16:creationId xmlns:a16="http://schemas.microsoft.com/office/drawing/2014/main" id="{3107AC43-3507-4647-AAD6-CD0DA737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4354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78" name="Rectangle 112">
            <a:extLst>
              <a:ext uri="{FF2B5EF4-FFF2-40B4-BE49-F238E27FC236}">
                <a16:creationId xmlns:a16="http://schemas.microsoft.com/office/drawing/2014/main" id="{4881B166-4E91-A241-93B1-53348042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4354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79" name="Rectangle 113">
            <a:extLst>
              <a:ext uri="{FF2B5EF4-FFF2-40B4-BE49-F238E27FC236}">
                <a16:creationId xmlns:a16="http://schemas.microsoft.com/office/drawing/2014/main" id="{F02A027B-B968-ED4C-B9B4-AA294D2D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48672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80" name="Rectangle 114">
            <a:extLst>
              <a:ext uri="{FF2B5EF4-FFF2-40B4-BE49-F238E27FC236}">
                <a16:creationId xmlns:a16="http://schemas.microsoft.com/office/drawing/2014/main" id="{21D0A0BD-4B12-BF40-B64C-A56EE1DE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121">
            <a:extLst>
              <a:ext uri="{FF2B5EF4-FFF2-40B4-BE49-F238E27FC236}">
                <a16:creationId xmlns:a16="http://schemas.microsoft.com/office/drawing/2014/main" id="{812D58DD-82E2-F141-ADDD-35F94368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48672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C98C77D9-63FE-A049-9228-42A7274B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8672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83" name="Line 123">
            <a:extLst>
              <a:ext uri="{FF2B5EF4-FFF2-40B4-BE49-F238E27FC236}">
                <a16:creationId xmlns:a16="http://schemas.microsoft.com/office/drawing/2014/main" id="{2A67FDE3-8F85-0446-8493-AE9BED965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37163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" name="Line 124">
            <a:extLst>
              <a:ext uri="{FF2B5EF4-FFF2-40B4-BE49-F238E27FC236}">
                <a16:creationId xmlns:a16="http://schemas.microsoft.com/office/drawing/2014/main" id="{4C84ED9D-22D7-8A49-9EF7-ADD92E860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1481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" name="Line 125">
            <a:extLst>
              <a:ext uri="{FF2B5EF4-FFF2-40B4-BE49-F238E27FC236}">
                <a16:creationId xmlns:a16="http://schemas.microsoft.com/office/drawing/2014/main" id="{55770F12-5C39-0343-BDEA-46DA8B7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5799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" name="Line 126">
            <a:extLst>
              <a:ext uri="{FF2B5EF4-FFF2-40B4-BE49-F238E27FC236}">
                <a16:creationId xmlns:a16="http://schemas.microsoft.com/office/drawing/2014/main" id="{1FCD16C4-DC1B-7745-BA8D-4DADB83F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011726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" name="Line 127">
            <a:extLst>
              <a:ext uri="{FF2B5EF4-FFF2-40B4-BE49-F238E27FC236}">
                <a16:creationId xmlns:a16="http://schemas.microsoft.com/office/drawing/2014/main" id="{03EB32F8-5FB0-F049-A08B-7CA615B24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37163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8" name="Line 128">
            <a:extLst>
              <a:ext uri="{FF2B5EF4-FFF2-40B4-BE49-F238E27FC236}">
                <a16:creationId xmlns:a16="http://schemas.microsoft.com/office/drawing/2014/main" id="{6A6871E7-E9A4-894E-BA9F-0AAB38329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1481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9" name="Line 129">
            <a:extLst>
              <a:ext uri="{FF2B5EF4-FFF2-40B4-BE49-F238E27FC236}">
                <a16:creationId xmlns:a16="http://schemas.microsoft.com/office/drawing/2014/main" id="{6C1D2CF6-38D0-0A41-BC12-EBAC25B8F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45799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" name="Line 130">
            <a:extLst>
              <a:ext uri="{FF2B5EF4-FFF2-40B4-BE49-F238E27FC236}">
                <a16:creationId xmlns:a16="http://schemas.microsoft.com/office/drawing/2014/main" id="{92BB6A4A-2AE2-BA46-8EEE-4014B89B9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1" name="Line 134">
            <a:extLst>
              <a:ext uri="{FF2B5EF4-FFF2-40B4-BE49-F238E27FC236}">
                <a16:creationId xmlns:a16="http://schemas.microsoft.com/office/drawing/2014/main" id="{64A8F48B-4CE7-134B-B62B-A70AA92A3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011726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2" name="Rectangle 135">
            <a:extLst>
              <a:ext uri="{FF2B5EF4-FFF2-40B4-BE49-F238E27FC236}">
                <a16:creationId xmlns:a16="http://schemas.microsoft.com/office/drawing/2014/main" id="{1B20FC00-E0C2-884E-A40E-FC75F346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2292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93" name="Rectangle 136">
            <a:extLst>
              <a:ext uri="{FF2B5EF4-FFF2-40B4-BE49-F238E27FC236}">
                <a16:creationId xmlns:a16="http://schemas.microsoft.com/office/drawing/2014/main" id="{F58358F1-B425-EC40-BD8F-154ABFF0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566101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94" name="Rectangle 137">
            <a:extLst>
              <a:ext uri="{FF2B5EF4-FFF2-40B4-BE49-F238E27FC236}">
                <a16:creationId xmlns:a16="http://schemas.microsoft.com/office/drawing/2014/main" id="{6B7F3D69-5B58-CB49-A393-5046D76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95" name="Rectangle 138">
            <a:extLst>
              <a:ext uri="{FF2B5EF4-FFF2-40B4-BE49-F238E27FC236}">
                <a16:creationId xmlns:a16="http://schemas.microsoft.com/office/drawing/2014/main" id="{C6C4C725-A241-F84D-BC78-78FA72284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Rectangle 139">
            <a:extLst>
              <a:ext uri="{FF2B5EF4-FFF2-40B4-BE49-F238E27FC236}">
                <a16:creationId xmlns:a16="http://schemas.microsoft.com/office/drawing/2014/main" id="{B2BE165D-466B-D04E-9DA9-8A804A5A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5730864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97" name="Rectangle 140">
            <a:extLst>
              <a:ext uri="{FF2B5EF4-FFF2-40B4-BE49-F238E27FC236}">
                <a16:creationId xmlns:a16="http://schemas.microsoft.com/office/drawing/2014/main" id="{D7C9ADE7-B849-1C43-BD19-4F5B8208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Rectangle 141">
            <a:extLst>
              <a:ext uri="{FF2B5EF4-FFF2-40B4-BE49-F238E27FC236}">
                <a16:creationId xmlns:a16="http://schemas.microsoft.com/office/drawing/2014/main" id="{9FF40378-9632-3240-9699-DD32640C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300652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99" name="Rectangle 142">
            <a:extLst>
              <a:ext uri="{FF2B5EF4-FFF2-40B4-BE49-F238E27FC236}">
                <a16:creationId xmlns:a16="http://schemas.microsoft.com/office/drawing/2014/main" id="{B4AE895B-03BD-A846-87A5-151AE59E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" name="Rectangle 143">
            <a:extLst>
              <a:ext uri="{FF2B5EF4-FFF2-40B4-BE49-F238E27FC236}">
                <a16:creationId xmlns:a16="http://schemas.microsoft.com/office/drawing/2014/main" id="{725A4DD5-0575-4F43-BA63-CC097062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9" y="5730864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101" name="Rectangle 144">
            <a:extLst>
              <a:ext uri="{FF2B5EF4-FFF2-40B4-BE49-F238E27FC236}">
                <a16:creationId xmlns:a16="http://schemas.microsoft.com/office/drawing/2014/main" id="{EE03B9DD-826B-B645-A2FB-C42446F5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730864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Rectangle 145">
            <a:extLst>
              <a:ext uri="{FF2B5EF4-FFF2-40B4-BE49-F238E27FC236}">
                <a16:creationId xmlns:a16="http://schemas.microsoft.com/office/drawing/2014/main" id="{D5B08E3A-F8CB-3E43-B1F0-72737403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5300652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103" name="Rectangle 146">
            <a:extLst>
              <a:ext uri="{FF2B5EF4-FFF2-40B4-BE49-F238E27FC236}">
                <a16:creationId xmlns:a16="http://schemas.microsoft.com/office/drawing/2014/main" id="{9D267819-7A39-6848-A8BF-8607C469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5300652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dirty="0"/>
          </a:p>
        </p:txBody>
      </p:sp>
      <p:sp>
        <p:nvSpPr>
          <p:cNvPr id="104" name="Line 149">
            <a:extLst>
              <a:ext uri="{FF2B5EF4-FFF2-40B4-BE49-F238E27FC236}">
                <a16:creationId xmlns:a16="http://schemas.microsoft.com/office/drawing/2014/main" id="{C679E926-C475-FC49-9DF2-0CDFE0087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4451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" name="Line 150">
            <a:extLst>
              <a:ext uri="{FF2B5EF4-FFF2-40B4-BE49-F238E27FC236}">
                <a16:creationId xmlns:a16="http://schemas.microsoft.com/office/drawing/2014/main" id="{0DC273A4-DD3D-A34E-88CE-692AB8434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5876913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6" name="Line 151">
            <a:extLst>
              <a:ext uri="{FF2B5EF4-FFF2-40B4-BE49-F238E27FC236}">
                <a16:creationId xmlns:a16="http://schemas.microsoft.com/office/drawing/2014/main" id="{296C999D-FBAD-2947-B37B-40BCA774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7" name="Line 152">
            <a:extLst>
              <a:ext uri="{FF2B5EF4-FFF2-40B4-BE49-F238E27FC236}">
                <a16:creationId xmlns:a16="http://schemas.microsoft.com/office/drawing/2014/main" id="{98ED2ADD-C495-5C4B-9614-6FE863E2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4" y="58769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8" name="Line 153">
            <a:extLst>
              <a:ext uri="{FF2B5EF4-FFF2-40B4-BE49-F238E27FC236}">
                <a16:creationId xmlns:a16="http://schemas.microsoft.com/office/drawing/2014/main" id="{C78B268E-7FBC-C441-AAF9-202E9C6F2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676" y="54451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9" name="Text Box 157">
            <a:extLst>
              <a:ext uri="{FF2B5EF4-FFF2-40B4-BE49-F238E27FC236}">
                <a16:creationId xmlns:a16="http://schemas.microsoft.com/office/drawing/2014/main" id="{5C631217-2691-7B4B-AD1B-28576D75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635613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10</a:t>
            </a:r>
          </a:p>
        </p:txBody>
      </p:sp>
      <p:sp>
        <p:nvSpPr>
          <p:cNvPr id="110" name="Text Box 158">
            <a:extLst>
              <a:ext uri="{FF2B5EF4-FFF2-40B4-BE49-F238E27FC236}">
                <a16:creationId xmlns:a16="http://schemas.microsoft.com/office/drawing/2014/main" id="{5960EC77-9475-F649-AC77-5F4B032E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5229213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9</a:t>
            </a:r>
          </a:p>
        </p:txBody>
      </p:sp>
      <p:sp>
        <p:nvSpPr>
          <p:cNvPr id="111" name="Text Box 159">
            <a:extLst>
              <a:ext uri="{FF2B5EF4-FFF2-40B4-BE49-F238E27FC236}">
                <a16:creationId xmlns:a16="http://schemas.microsoft.com/office/drawing/2014/main" id="{C4515163-CC62-EF42-AA51-70E1C73D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7720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8</a:t>
            </a:r>
          </a:p>
        </p:txBody>
      </p:sp>
      <p:sp>
        <p:nvSpPr>
          <p:cNvPr id="112" name="Text Box 160">
            <a:extLst>
              <a:ext uri="{FF2B5EF4-FFF2-40B4-BE49-F238E27FC236}">
                <a16:creationId xmlns:a16="http://schemas.microsoft.com/office/drawing/2014/main" id="{1C0C1755-B308-F441-BF98-71A40A3A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43402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7</a:t>
            </a:r>
          </a:p>
        </p:txBody>
      </p:sp>
      <p:sp>
        <p:nvSpPr>
          <p:cNvPr id="113" name="Text Box 161">
            <a:extLst>
              <a:ext uri="{FF2B5EF4-FFF2-40B4-BE49-F238E27FC236}">
                <a16:creationId xmlns:a16="http://schemas.microsoft.com/office/drawing/2014/main" id="{76C14DAE-6BCB-DA43-97DE-6E84AE23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9084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6</a:t>
            </a:r>
          </a:p>
        </p:txBody>
      </p:sp>
      <p:sp>
        <p:nvSpPr>
          <p:cNvPr id="114" name="Text Box 162">
            <a:extLst>
              <a:ext uri="{FF2B5EF4-FFF2-40B4-BE49-F238E27FC236}">
                <a16:creationId xmlns:a16="http://schemas.microsoft.com/office/drawing/2014/main" id="{7E52467C-6F15-164A-AABF-4935F6B2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476613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5</a:t>
            </a:r>
          </a:p>
        </p:txBody>
      </p:sp>
      <p:sp>
        <p:nvSpPr>
          <p:cNvPr id="115" name="Text Box 163">
            <a:extLst>
              <a:ext uri="{FF2B5EF4-FFF2-40B4-BE49-F238E27FC236}">
                <a16:creationId xmlns:a16="http://schemas.microsoft.com/office/drawing/2014/main" id="{D6D45AE1-8136-2F46-8E13-570938FA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31162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4</a:t>
            </a:r>
          </a:p>
        </p:txBody>
      </p:sp>
      <p:sp>
        <p:nvSpPr>
          <p:cNvPr id="116" name="Text Box 164">
            <a:extLst>
              <a:ext uri="{FF2B5EF4-FFF2-40B4-BE49-F238E27FC236}">
                <a16:creationId xmlns:a16="http://schemas.microsoft.com/office/drawing/2014/main" id="{A247BD69-158C-BB4F-9FD1-7CCE88B42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684451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3</a:t>
            </a:r>
          </a:p>
        </p:txBody>
      </p:sp>
      <p:sp>
        <p:nvSpPr>
          <p:cNvPr id="117" name="Text Box 165">
            <a:extLst>
              <a:ext uri="{FF2B5EF4-FFF2-40B4-BE49-F238E27FC236}">
                <a16:creationId xmlns:a16="http://schemas.microsoft.com/office/drawing/2014/main" id="{6B174393-5545-7F40-9C4B-BBF7D7889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21796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2</a:t>
            </a:r>
          </a:p>
        </p:txBody>
      </p:sp>
      <p:sp>
        <p:nvSpPr>
          <p:cNvPr id="118" name="Text Box 166">
            <a:extLst>
              <a:ext uri="{FF2B5EF4-FFF2-40B4-BE49-F238E27FC236}">
                <a16:creationId xmlns:a16="http://schemas.microsoft.com/office/drawing/2014/main" id="{B426925B-8567-144F-A7F5-BE370296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4" y="1785926"/>
            <a:ext cx="47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V</a:t>
            </a:r>
            <a:r>
              <a:rPr lang="en-US" altLang="zh-TW" sz="2400" baseline="-10000"/>
              <a:t>1</a:t>
            </a:r>
          </a:p>
        </p:txBody>
      </p:sp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36FDE29A-CA8C-3E04-6523-AC72B0E5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7E7C-C224-6399-5C12-458F954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Walkthrough – 2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21C2760-3AF2-970F-331D-DB023B9B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764" y="1845801"/>
            <a:ext cx="627063" cy="5222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4C62A6A-79C5-210F-B93F-998C1217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77" y="274750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8EDCC97-0EB8-2455-5B93-44FB5CC4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39" y="350315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892C858-EC07-5916-01DC-9AB6A24E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27" y="3498389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857C06-DD7F-BD17-F88D-1394F042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577" y="4290551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BBBE8ED-70DF-D936-45F3-BD70B0E6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89" y="5139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6A688C0-3BCD-DA47-D698-1BB373678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289" y="3260264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A7F0EC0-A2DB-986C-EEF4-962E63B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552" y="3239626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5AB254D-7CC1-14E2-556F-05B9A8C1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77" y="4030201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5265498-A032-E97C-744E-0DE88EBB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77" y="273321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533D80B-093F-9072-0776-9BB18A49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39" y="3488864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BAD2A1ED-6AF0-03E3-0A5B-EE61542F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27" y="3484101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F7ACD228-BB4F-F3AA-B04B-9959A9F4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877" y="4276264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B825177-9D02-6444-A1D5-6606906F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589" y="3245976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5685924E-97A1-1AF1-3DC5-B65520256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852" y="3225339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6734135-88DA-D722-C926-659A4B7F5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77" y="4015914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DB77EB7-B4AC-A4B0-6D73-5031045CA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4852" y="4004801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904A0A9-EB68-FAB1-9313-2366EBF99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839" y="2277601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D7EEF590-7709-8FAD-46D3-6AB19241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839" y="4798551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B3292C65-F020-06D2-FD35-322EBDAF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027" y="2277601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68319F7-B89F-3551-5FBC-89331B55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4464" y="4798551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76">
            <a:extLst>
              <a:ext uri="{FF2B5EF4-FFF2-40B4-BE49-F238E27FC236}">
                <a16:creationId xmlns:a16="http://schemas.microsoft.com/office/drawing/2014/main" id="{FC52CFC1-37BE-D0FC-D373-9D535038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89" y="5389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6" name="Text Box 78">
            <a:extLst>
              <a:ext uri="{FF2B5EF4-FFF2-40B4-BE49-F238E27FC236}">
                <a16:creationId xmlns:a16="http://schemas.microsoft.com/office/drawing/2014/main" id="{7A8BB76F-50F0-5415-40EC-FA449C97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64" y="5293859"/>
            <a:ext cx="1385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hlink"/>
                </a:solidFill>
              </a:rPr>
              <a:t>output</a:t>
            </a:r>
            <a:r>
              <a:rPr lang="zh-TW" altLang="en-US" sz="2000" dirty="0">
                <a:solidFill>
                  <a:schemeClr val="hlink"/>
                </a:solidFill>
              </a:rPr>
              <a:t>：</a:t>
            </a:r>
            <a:r>
              <a:rPr lang="en-US" altLang="zh-TW" sz="2000" dirty="0">
                <a:solidFill>
                  <a:schemeClr val="hlink"/>
                </a:solidFill>
              </a:rPr>
              <a:t>V</a:t>
            </a:r>
            <a:r>
              <a:rPr lang="en-US" altLang="zh-TW" sz="2000" baseline="-10000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DB073-9B6A-0CAE-6264-FA959602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BD8078-64DA-75BB-91AC-D4CD1C71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E61B5E-D8E1-662C-BBAC-210FFA41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0618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8BCF7-01BF-6C8E-C041-C5158B9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E9128B17-C971-6F9F-204B-44B7D2B8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573134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10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75746F83-2D7F-465C-2C6A-71CCC1E9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4068309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V</a:t>
            </a:r>
            <a:r>
              <a:rPr lang="en-US" altLang="zh-TW" sz="2400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7C7F1151-5D95-F620-2591-C1DAE0F3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060246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6F501C41-B170-6835-4CB6-D8284566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9" y="3565071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TW" sz="2400" baseline="-10000" dirty="0">
              <a:solidFill>
                <a:schemeClr val="bg2"/>
              </a:solidFill>
            </a:endParaRPr>
          </a:p>
        </p:txBody>
      </p:sp>
      <p:sp>
        <p:nvSpPr>
          <p:cNvPr id="35" name="AutoShape 42">
            <a:extLst>
              <a:ext uri="{FF2B5EF4-FFF2-40B4-BE49-F238E27FC236}">
                <a16:creationId xmlns:a16="http://schemas.microsoft.com/office/drawing/2014/main" id="{8E4CB2CE-D6AB-025E-E0CC-5AE1381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89" y="3925434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ABB8B2B0-3C45-DCB3-ADE6-1282AF13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US" b="1" dirty="0"/>
              <a:t>Start from v1 and insert v2 and v3</a:t>
            </a:r>
          </a:p>
        </p:txBody>
      </p:sp>
    </p:spTree>
    <p:extLst>
      <p:ext uri="{BB962C8B-B14F-4D97-AF65-F5344CB8AC3E}">
        <p14:creationId xmlns:p14="http://schemas.microsoft.com/office/powerpoint/2010/main" val="349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1597</Words>
  <Application>Microsoft Macintosh PowerPoint</Application>
  <PresentationFormat>Widescreen</PresentationFormat>
  <Paragraphs>680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Office Theme</vt:lpstr>
      <vt:lpstr>Lecture 7: Graph Algorithms – I</vt:lpstr>
      <vt:lpstr>Graph Definition</vt:lpstr>
      <vt:lpstr>Graph Definition (cont’d)</vt:lpstr>
      <vt:lpstr>Subgraph</vt:lpstr>
      <vt:lpstr>Graph Data Structure</vt:lpstr>
      <vt:lpstr>Graph Data Structure (cont’d)</vt:lpstr>
      <vt:lpstr>Graph Traversal Algorithms</vt:lpstr>
      <vt:lpstr>DFS Walkthrough – 1 </vt:lpstr>
      <vt:lpstr>DFS Walkthrough – 2</vt:lpstr>
      <vt:lpstr>DFS Walkthrough – 3</vt:lpstr>
      <vt:lpstr>DFS Walkthrough – 4</vt:lpstr>
      <vt:lpstr>DFS Walkthrough – 5</vt:lpstr>
      <vt:lpstr>DFS Walkthrough – 6</vt:lpstr>
      <vt:lpstr>DFS Walkthrough – 7</vt:lpstr>
      <vt:lpstr>DFS Walkthrough – 8</vt:lpstr>
      <vt:lpstr>DFS Walkthrough – 9</vt:lpstr>
      <vt:lpstr>DFS Walkthrough – 10</vt:lpstr>
      <vt:lpstr>DFS Walkthrough – 11</vt:lpstr>
      <vt:lpstr>DFS Walkthrough – 12</vt:lpstr>
      <vt:lpstr>Stack-based Implementation of DFS</vt:lpstr>
      <vt:lpstr>BFS Algorithm</vt:lpstr>
      <vt:lpstr>BFS Walkthrough – 1 </vt:lpstr>
      <vt:lpstr>DFS Walkthrough – 2</vt:lpstr>
      <vt:lpstr>DFS Walkthrough – 3</vt:lpstr>
      <vt:lpstr>DFS Walkthrough – 4</vt:lpstr>
      <vt:lpstr>DFS Walkthrough – 5</vt:lpstr>
      <vt:lpstr>DFS Walkthrough – 6</vt:lpstr>
      <vt:lpstr>DFS Walkthrough – 7</vt:lpstr>
      <vt:lpstr>DFS Walkthrough – 8</vt:lpstr>
      <vt:lpstr>DFS Walkthrough – 9</vt:lpstr>
      <vt:lpstr>DFS Walkthrough – 10</vt:lpstr>
      <vt:lpstr>DFS Walkthrough – 11</vt:lpstr>
      <vt:lpstr>Queue-based Implementation of BFS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1891</cp:revision>
  <dcterms:created xsi:type="dcterms:W3CDTF">2021-01-05T18:50:35Z</dcterms:created>
  <dcterms:modified xsi:type="dcterms:W3CDTF">2022-08-08T19:31:38Z</dcterms:modified>
</cp:coreProperties>
</file>