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13" r:id="rId2"/>
    <p:sldId id="614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AE1"/>
    <a:srgbClr val="FFFFFF"/>
    <a:srgbClr val="D7E9ED"/>
    <a:srgbClr val="95C5CF"/>
    <a:srgbClr val="4A94A4"/>
    <a:srgbClr val="428592"/>
    <a:srgbClr val="26525B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0340"/>
  </p:normalViewPr>
  <p:slideViewPr>
    <p:cSldViewPr snapToGrid="0">
      <p:cViewPr varScale="1">
        <p:scale>
          <a:sx n="115" d="100"/>
          <a:sy n="115" d="100"/>
        </p:scale>
        <p:origin x="167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1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57321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Your Name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5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problem the paper aims to solve</a:t>
            </a:r>
          </a:p>
        </p:txBody>
      </p:sp>
    </p:spTree>
    <p:extLst>
      <p:ext uri="{BB962C8B-B14F-4D97-AF65-F5344CB8AC3E}">
        <p14:creationId xmlns:p14="http://schemas.microsoft.com/office/powerpoint/2010/main" val="8625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Should We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key motivation of this work</a:t>
            </a:r>
          </a:p>
        </p:txBody>
      </p:sp>
    </p:spTree>
    <p:extLst>
      <p:ext uri="{BB962C8B-B14F-4D97-AF65-F5344CB8AC3E}">
        <p14:creationId xmlns:p14="http://schemas.microsoft.com/office/powerpoint/2010/main" val="22959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problem formulation in a formal way</a:t>
            </a:r>
          </a:p>
          <a:p>
            <a:pPr lvl="1"/>
            <a:r>
              <a:rPr lang="en-US" dirty="0"/>
              <a:t>What is the input?</a:t>
            </a:r>
          </a:p>
          <a:p>
            <a:pPr lvl="1"/>
            <a:r>
              <a:rPr lang="en-US" dirty="0"/>
              <a:t>What are constraints?</a:t>
            </a:r>
          </a:p>
          <a:p>
            <a:pPr lvl="1"/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194610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contributions (&amp; innovations) of the paper</a:t>
            </a:r>
          </a:p>
        </p:txBody>
      </p:sp>
    </p:spTree>
    <p:extLst>
      <p:ext uri="{BB962C8B-B14F-4D97-AF65-F5344CB8AC3E}">
        <p14:creationId xmlns:p14="http://schemas.microsoft.com/office/powerpoint/2010/main" val="25807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a detailed discussion about the technical approaches in this paper</a:t>
            </a:r>
          </a:p>
          <a:p>
            <a:pPr lvl="1"/>
            <a:r>
              <a:rPr lang="en-US" dirty="0"/>
              <a:t>Use several slides to go through the technical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Approaches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experimental results presented by the paper</a:t>
            </a:r>
          </a:p>
        </p:txBody>
      </p:sp>
    </p:spTree>
    <p:extLst>
      <p:ext uri="{BB962C8B-B14F-4D97-AF65-F5344CB8AC3E}">
        <p14:creationId xmlns:p14="http://schemas.microsoft.com/office/powerpoint/2010/main" val="13121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1D0-385F-CF2F-F332-6D831869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53F-9158-12A0-E723-E02187B9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pros and cons of the paper based on your viewpoint</a:t>
            </a:r>
          </a:p>
        </p:txBody>
      </p:sp>
    </p:spTree>
    <p:extLst>
      <p:ext uri="{BB962C8B-B14F-4D97-AF65-F5344CB8AC3E}">
        <p14:creationId xmlns:p14="http://schemas.microsoft.com/office/powerpoint/2010/main" val="216110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135</Words>
  <Application>Microsoft Macintosh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Title</vt:lpstr>
      <vt:lpstr>Problem to Solve</vt:lpstr>
      <vt:lpstr>Motivation: Why Should We Care</vt:lpstr>
      <vt:lpstr>Formal Problem Formulation</vt:lpstr>
      <vt:lpstr>Contributions</vt:lpstr>
      <vt:lpstr>Technical Approaches </vt:lpstr>
      <vt:lpstr>Technical Approaches (cont’d) </vt:lpstr>
      <vt:lpstr>Experimental Results</vt:lpstr>
      <vt:lpstr>Pros and Cons of the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1464</cp:revision>
  <dcterms:created xsi:type="dcterms:W3CDTF">2021-01-05T18:50:35Z</dcterms:created>
  <dcterms:modified xsi:type="dcterms:W3CDTF">2022-08-31T18:38:47Z</dcterms:modified>
</cp:coreProperties>
</file>