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613" r:id="rId2"/>
    <p:sldId id="680" r:id="rId3"/>
    <p:sldId id="681" r:id="rId4"/>
    <p:sldId id="704" r:id="rId5"/>
    <p:sldId id="705" r:id="rId6"/>
    <p:sldId id="706" r:id="rId7"/>
    <p:sldId id="707" r:id="rId8"/>
    <p:sldId id="708" r:id="rId9"/>
    <p:sldId id="709" r:id="rId10"/>
    <p:sldId id="710" r:id="rId11"/>
    <p:sldId id="711" r:id="rId12"/>
    <p:sldId id="712" r:id="rId13"/>
    <p:sldId id="713" r:id="rId14"/>
    <p:sldId id="714" r:id="rId15"/>
    <p:sldId id="715" r:id="rId16"/>
    <p:sldId id="716" r:id="rId17"/>
    <p:sldId id="717" r:id="rId18"/>
    <p:sldId id="718" r:id="rId19"/>
    <p:sldId id="719" r:id="rId20"/>
    <p:sldId id="765" r:id="rId21"/>
    <p:sldId id="720" r:id="rId22"/>
    <p:sldId id="735" r:id="rId23"/>
    <p:sldId id="724" r:id="rId24"/>
    <p:sldId id="737" r:id="rId25"/>
    <p:sldId id="738" r:id="rId26"/>
    <p:sldId id="739" r:id="rId27"/>
    <p:sldId id="740" r:id="rId28"/>
    <p:sldId id="741" r:id="rId29"/>
    <p:sldId id="761" r:id="rId30"/>
    <p:sldId id="762" r:id="rId31"/>
    <p:sldId id="763" r:id="rId32"/>
    <p:sldId id="764" r:id="rId33"/>
    <p:sldId id="721" r:id="rId34"/>
    <p:sldId id="722" r:id="rId35"/>
    <p:sldId id="725" r:id="rId36"/>
    <p:sldId id="723" r:id="rId37"/>
    <p:sldId id="726" r:id="rId38"/>
    <p:sldId id="727" r:id="rId39"/>
    <p:sldId id="728" r:id="rId40"/>
    <p:sldId id="729" r:id="rId41"/>
    <p:sldId id="730" r:id="rId42"/>
    <p:sldId id="731" r:id="rId43"/>
    <p:sldId id="732" r:id="rId44"/>
    <p:sldId id="733" r:id="rId45"/>
    <p:sldId id="734" r:id="rId46"/>
    <p:sldId id="67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DDAE1"/>
    <a:srgbClr val="FFFFFF"/>
    <a:srgbClr val="D7E9ED"/>
    <a:srgbClr val="95C5CF"/>
    <a:srgbClr val="4A94A4"/>
    <a:srgbClr val="428592"/>
    <a:srgbClr val="26525B"/>
    <a:srgbClr val="26525A"/>
    <a:srgbClr val="468D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0346"/>
  </p:normalViewPr>
  <p:slideViewPr>
    <p:cSldViewPr snapToGrid="0">
      <p:cViewPr varScale="1">
        <p:scale>
          <a:sx n="118" d="100"/>
          <a:sy n="118" d="100"/>
        </p:scale>
        <p:origin x="1560" y="192"/>
      </p:cViewPr>
      <p:guideLst/>
    </p:cSldViewPr>
  </p:slideViewPr>
  <p:notesTextViewPr>
    <p:cViewPr>
      <p:scale>
        <a:sx n="3" d="2"/>
        <a:sy n="3" d="2"/>
      </p:scale>
      <p:origin x="0" y="0"/>
    </p:cViewPr>
  </p:notesTextViewPr>
  <p:sorterViewPr>
    <p:cViewPr>
      <p:scale>
        <a:sx n="80" d="100"/>
        <a:sy n="80" d="100"/>
      </p:scale>
      <p:origin x="0" y="0"/>
    </p:cViewPr>
  </p:sorterViewPr>
  <p:notesViewPr>
    <p:cSldViewPr snapToGrid="0">
      <p:cViewPr>
        <p:scale>
          <a:sx n="159" d="100"/>
          <a:sy n="159" d="100"/>
        </p:scale>
        <p:origin x="2984" y="-8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546CD-0611-7545-8F55-072F0299D807}" type="datetimeFigureOut">
              <a:rPr lang="en-US" smtClean="0"/>
              <a:t>9/18/22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3A3637-B08E-7B43-A90A-62B08360F3FF}" type="slidenum">
              <a:rPr lang="en-US" smtClean="0"/>
              <a:t>‹#›</a:t>
            </a:fld>
            <a:endParaRPr lang="en-US"/>
          </a:p>
        </p:txBody>
      </p:sp>
    </p:spTree>
    <p:extLst>
      <p:ext uri="{BB962C8B-B14F-4D97-AF65-F5344CB8AC3E}">
        <p14:creationId xmlns:p14="http://schemas.microsoft.com/office/powerpoint/2010/main" val="3748374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This week, we are going to focus on graph algorithms, as they are essential for us to move on to the floorplan next week.</a:t>
            </a:r>
          </a:p>
        </p:txBody>
      </p:sp>
      <p:sp>
        <p:nvSpPr>
          <p:cNvPr id="4" name="Slide Number Placeholder 3"/>
          <p:cNvSpPr>
            <a:spLocks noGrp="1"/>
          </p:cNvSpPr>
          <p:nvPr>
            <p:ph type="sldNum" sz="quarter" idx="5"/>
          </p:nvPr>
        </p:nvSpPr>
        <p:spPr/>
        <p:txBody>
          <a:bodyPr/>
          <a:lstStyle/>
          <a:p>
            <a:fld id="{3E3A3637-B08E-7B43-A90A-62B08360F3FF}" type="slidenum">
              <a:rPr lang="en-US" smtClean="0"/>
              <a:t>1</a:t>
            </a:fld>
            <a:endParaRPr lang="en-US"/>
          </a:p>
        </p:txBody>
      </p:sp>
    </p:spTree>
    <p:extLst>
      <p:ext uri="{BB962C8B-B14F-4D97-AF65-F5344CB8AC3E}">
        <p14:creationId xmlns:p14="http://schemas.microsoft.com/office/powerpoint/2010/main" val="4095838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in the stack I have two vertices, v2 and v3, and I will pop out v2 and explore its successors. (explain …)</a:t>
            </a:r>
          </a:p>
        </p:txBody>
      </p:sp>
      <p:sp>
        <p:nvSpPr>
          <p:cNvPr id="4" name="Slide Number Placeholder 3"/>
          <p:cNvSpPr>
            <a:spLocks noGrp="1"/>
          </p:cNvSpPr>
          <p:nvPr>
            <p:ph type="sldNum" sz="quarter" idx="5"/>
          </p:nvPr>
        </p:nvSpPr>
        <p:spPr/>
        <p:txBody>
          <a:bodyPr/>
          <a:lstStyle/>
          <a:p>
            <a:fld id="{3E3A3637-B08E-7B43-A90A-62B08360F3FF}" type="slidenum">
              <a:rPr lang="en-US" smtClean="0"/>
              <a:t>10</a:t>
            </a:fld>
            <a:endParaRPr lang="en-US"/>
          </a:p>
        </p:txBody>
      </p:sp>
    </p:spTree>
    <p:extLst>
      <p:ext uri="{BB962C8B-B14F-4D97-AF65-F5344CB8AC3E}">
        <p14:creationId xmlns:p14="http://schemas.microsoft.com/office/powerpoint/2010/main" val="3758098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in the stack I have three vertices, v3, v5 and v4, and I will pop out v4 to explore its successors. (explain …)</a:t>
            </a:r>
          </a:p>
          <a:p>
            <a:endParaRPr lang="en-US" dirty="0"/>
          </a:p>
        </p:txBody>
      </p:sp>
      <p:sp>
        <p:nvSpPr>
          <p:cNvPr id="4" name="Slide Number Placeholder 3"/>
          <p:cNvSpPr>
            <a:spLocks noGrp="1"/>
          </p:cNvSpPr>
          <p:nvPr>
            <p:ph type="sldNum" sz="quarter" idx="5"/>
          </p:nvPr>
        </p:nvSpPr>
        <p:spPr/>
        <p:txBody>
          <a:bodyPr/>
          <a:lstStyle/>
          <a:p>
            <a:fld id="{3E3A3637-B08E-7B43-A90A-62B08360F3FF}" type="slidenum">
              <a:rPr lang="en-US" smtClean="0"/>
              <a:t>11</a:t>
            </a:fld>
            <a:endParaRPr lang="en-US"/>
          </a:p>
        </p:txBody>
      </p:sp>
    </p:spTree>
    <p:extLst>
      <p:ext uri="{BB962C8B-B14F-4D97-AF65-F5344CB8AC3E}">
        <p14:creationId xmlns:p14="http://schemas.microsoft.com/office/powerpoint/2010/main" val="564735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3A3637-B08E-7B43-A90A-62B08360F3FF}" type="slidenum">
              <a:rPr lang="en-US" smtClean="0"/>
              <a:t>12</a:t>
            </a:fld>
            <a:endParaRPr lang="en-US"/>
          </a:p>
        </p:txBody>
      </p:sp>
    </p:spTree>
    <p:extLst>
      <p:ext uri="{BB962C8B-B14F-4D97-AF65-F5344CB8AC3E}">
        <p14:creationId xmlns:p14="http://schemas.microsoft.com/office/powerpoint/2010/main" val="3891597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3A3637-B08E-7B43-A90A-62B08360F3FF}" type="slidenum">
              <a:rPr lang="en-US" smtClean="0"/>
              <a:t>13</a:t>
            </a:fld>
            <a:endParaRPr lang="en-US"/>
          </a:p>
        </p:txBody>
      </p:sp>
    </p:spTree>
    <p:extLst>
      <p:ext uri="{BB962C8B-B14F-4D97-AF65-F5344CB8AC3E}">
        <p14:creationId xmlns:p14="http://schemas.microsoft.com/office/powerpoint/2010/main" val="905575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3A3637-B08E-7B43-A90A-62B08360F3FF}" type="slidenum">
              <a:rPr lang="en-US" smtClean="0"/>
              <a:t>14</a:t>
            </a:fld>
            <a:endParaRPr lang="en-US"/>
          </a:p>
        </p:txBody>
      </p:sp>
    </p:spTree>
    <p:extLst>
      <p:ext uri="{BB962C8B-B14F-4D97-AF65-F5344CB8AC3E}">
        <p14:creationId xmlns:p14="http://schemas.microsoft.com/office/powerpoint/2010/main" val="1714321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3A3637-B08E-7B43-A90A-62B08360F3FF}" type="slidenum">
              <a:rPr lang="en-US" smtClean="0"/>
              <a:t>15</a:t>
            </a:fld>
            <a:endParaRPr lang="en-US"/>
          </a:p>
        </p:txBody>
      </p:sp>
    </p:spTree>
    <p:extLst>
      <p:ext uri="{BB962C8B-B14F-4D97-AF65-F5344CB8AC3E}">
        <p14:creationId xmlns:p14="http://schemas.microsoft.com/office/powerpoint/2010/main" val="3385917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3A3637-B08E-7B43-A90A-62B08360F3FF}" type="slidenum">
              <a:rPr lang="en-US" smtClean="0"/>
              <a:t>16</a:t>
            </a:fld>
            <a:endParaRPr lang="en-US"/>
          </a:p>
        </p:txBody>
      </p:sp>
    </p:spTree>
    <p:extLst>
      <p:ext uri="{BB962C8B-B14F-4D97-AF65-F5344CB8AC3E}">
        <p14:creationId xmlns:p14="http://schemas.microsoft.com/office/powerpoint/2010/main" val="1760565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3A3637-B08E-7B43-A90A-62B08360F3FF}" type="slidenum">
              <a:rPr lang="en-US" smtClean="0"/>
              <a:t>17</a:t>
            </a:fld>
            <a:endParaRPr lang="en-US"/>
          </a:p>
        </p:txBody>
      </p:sp>
    </p:spTree>
    <p:extLst>
      <p:ext uri="{BB962C8B-B14F-4D97-AF65-F5344CB8AC3E}">
        <p14:creationId xmlns:p14="http://schemas.microsoft.com/office/powerpoint/2010/main" val="540888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3A3637-B08E-7B43-A90A-62B08360F3FF}" type="slidenum">
              <a:rPr lang="en-US" smtClean="0"/>
              <a:t>18</a:t>
            </a:fld>
            <a:endParaRPr lang="en-US"/>
          </a:p>
        </p:txBody>
      </p:sp>
    </p:spTree>
    <p:extLst>
      <p:ext uri="{BB962C8B-B14F-4D97-AF65-F5344CB8AC3E}">
        <p14:creationId xmlns:p14="http://schemas.microsoft.com/office/powerpoint/2010/main" val="1000396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complete traversing the graph in a last-in-first-out order, which is the spirit of DFS.</a:t>
            </a:r>
          </a:p>
        </p:txBody>
      </p:sp>
      <p:sp>
        <p:nvSpPr>
          <p:cNvPr id="4" name="Slide Number Placeholder 3"/>
          <p:cNvSpPr>
            <a:spLocks noGrp="1"/>
          </p:cNvSpPr>
          <p:nvPr>
            <p:ph type="sldNum" sz="quarter" idx="5"/>
          </p:nvPr>
        </p:nvSpPr>
        <p:spPr/>
        <p:txBody>
          <a:bodyPr/>
          <a:lstStyle/>
          <a:p>
            <a:fld id="{3E3A3637-B08E-7B43-A90A-62B08360F3FF}" type="slidenum">
              <a:rPr lang="en-US" smtClean="0"/>
              <a:t>19</a:t>
            </a:fld>
            <a:endParaRPr lang="en-US"/>
          </a:p>
        </p:txBody>
      </p:sp>
    </p:spTree>
    <p:extLst>
      <p:ext uri="{BB962C8B-B14F-4D97-AF65-F5344CB8AC3E}">
        <p14:creationId xmlns:p14="http://schemas.microsoft.com/office/powerpoint/2010/main" val="40970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graph? A graph is a data structure to organize your items with vertices and edges. A vertex describes certain quantity you need for each item and an edge describes the connection between two vertices.</a:t>
            </a:r>
          </a:p>
          <a:p>
            <a:endParaRPr lang="en-US" dirty="0"/>
          </a:p>
          <a:p>
            <a:r>
              <a:rPr lang="en-US" dirty="0"/>
              <a:t>The degree, is the number of branches of a vertex. For instance, the vertex C over here has two connected edges and thus its degree is two.</a:t>
            </a:r>
          </a:p>
          <a:p>
            <a:endParaRPr lang="en-US" dirty="0"/>
          </a:p>
          <a:p>
            <a:r>
              <a:rPr lang="en-US" dirty="0"/>
              <a:t>A path (explain …)</a:t>
            </a:r>
          </a:p>
          <a:p>
            <a:endParaRPr lang="en-US" dirty="0"/>
          </a:p>
          <a:p>
            <a:r>
              <a:rPr lang="en-US" dirty="0"/>
              <a:t>A cycle (explain …)</a:t>
            </a:r>
          </a:p>
        </p:txBody>
      </p:sp>
      <p:sp>
        <p:nvSpPr>
          <p:cNvPr id="4" name="Slide Number Placeholder 3"/>
          <p:cNvSpPr>
            <a:spLocks noGrp="1"/>
          </p:cNvSpPr>
          <p:nvPr>
            <p:ph type="sldNum" sz="quarter" idx="5"/>
          </p:nvPr>
        </p:nvSpPr>
        <p:spPr/>
        <p:txBody>
          <a:bodyPr/>
          <a:lstStyle/>
          <a:p>
            <a:fld id="{3E3A3637-B08E-7B43-A90A-62B08360F3FF}" type="slidenum">
              <a:rPr lang="en-US" smtClean="0"/>
              <a:t>2</a:t>
            </a:fld>
            <a:endParaRPr lang="en-US"/>
          </a:p>
        </p:txBody>
      </p:sp>
    </p:spTree>
    <p:extLst>
      <p:ext uri="{BB962C8B-B14F-4D97-AF65-F5344CB8AC3E}">
        <p14:creationId xmlns:p14="http://schemas.microsoft.com/office/powerpoint/2010/main" val="3857363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it looks in terms of implementation. The easiest way to implement DFS is recursion. In this function, I have an argument v denoting the vertex to visit at the current </a:t>
            </a:r>
            <a:r>
              <a:rPr lang="en-US" dirty="0" err="1"/>
              <a:t>dfs</a:t>
            </a:r>
            <a:r>
              <a:rPr lang="en-US" dirty="0"/>
              <a:t> level. Inside the function, the first step is to mark it as visited, because we don’t want to visit a vertex twice. (explain…)</a:t>
            </a:r>
          </a:p>
        </p:txBody>
      </p:sp>
      <p:sp>
        <p:nvSpPr>
          <p:cNvPr id="4" name="Slide Number Placeholder 3"/>
          <p:cNvSpPr>
            <a:spLocks noGrp="1"/>
          </p:cNvSpPr>
          <p:nvPr>
            <p:ph type="sldNum" sz="quarter" idx="5"/>
          </p:nvPr>
        </p:nvSpPr>
        <p:spPr/>
        <p:txBody>
          <a:bodyPr/>
          <a:lstStyle/>
          <a:p>
            <a:fld id="{3E3A3637-B08E-7B43-A90A-62B08360F3FF}" type="slidenum">
              <a:rPr lang="en-US" smtClean="0"/>
              <a:t>20</a:t>
            </a:fld>
            <a:endParaRPr lang="en-US"/>
          </a:p>
        </p:txBody>
      </p:sp>
    </p:spTree>
    <p:extLst>
      <p:ext uri="{BB962C8B-B14F-4D97-AF65-F5344CB8AC3E}">
        <p14:creationId xmlns:p14="http://schemas.microsoft.com/office/powerpoint/2010/main" val="1140224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of doing DFS iteratively is to use stack. This is also common especially for applications that are of critical performance requirement and cannot tolerate the overhead of recursion. </a:t>
            </a:r>
          </a:p>
          <a:p>
            <a:endParaRPr lang="en-US" dirty="0"/>
          </a:p>
          <a:p>
            <a:r>
              <a:rPr lang="en-US" dirty="0"/>
              <a:t>So, here, instead of doing it recursively, we create a stack and push a source vertex into the stack. (explain …)</a:t>
            </a:r>
          </a:p>
          <a:p>
            <a:endParaRPr lang="en-US" dirty="0"/>
          </a:p>
          <a:p>
            <a:r>
              <a:rPr lang="en-US" dirty="0"/>
              <a:t>As you can see, there is no recursion in this implementation. Everything is structured using stack.</a:t>
            </a:r>
          </a:p>
        </p:txBody>
      </p:sp>
      <p:sp>
        <p:nvSpPr>
          <p:cNvPr id="4" name="Slide Number Placeholder 3"/>
          <p:cNvSpPr>
            <a:spLocks noGrp="1"/>
          </p:cNvSpPr>
          <p:nvPr>
            <p:ph type="sldNum" sz="quarter" idx="5"/>
          </p:nvPr>
        </p:nvSpPr>
        <p:spPr/>
        <p:txBody>
          <a:bodyPr/>
          <a:lstStyle/>
          <a:p>
            <a:fld id="{3E3A3637-B08E-7B43-A90A-62B08360F3FF}" type="slidenum">
              <a:rPr lang="en-US" smtClean="0"/>
              <a:t>21</a:t>
            </a:fld>
            <a:endParaRPr lang="en-US"/>
          </a:p>
        </p:txBody>
      </p:sp>
    </p:spTree>
    <p:extLst>
      <p:ext uri="{BB962C8B-B14F-4D97-AF65-F5344CB8AC3E}">
        <p14:creationId xmlns:p14="http://schemas.microsoft.com/office/powerpoint/2010/main" val="4275470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use </a:t>
            </a:r>
            <a:r>
              <a:rPr lang="en-US" dirty="0" err="1"/>
              <a:t>dfs</a:t>
            </a:r>
            <a:r>
              <a:rPr lang="en-US" dirty="0"/>
              <a:t> to explore some properties of the graph. A very important application of DFS is the finding of cut vertex in a graph. A cut vertex or articulation point is a vertex in a graph (explain …)</a:t>
            </a:r>
          </a:p>
        </p:txBody>
      </p:sp>
      <p:sp>
        <p:nvSpPr>
          <p:cNvPr id="4" name="Slide Number Placeholder 3"/>
          <p:cNvSpPr>
            <a:spLocks noGrp="1"/>
          </p:cNvSpPr>
          <p:nvPr>
            <p:ph type="sldNum" sz="quarter" idx="5"/>
          </p:nvPr>
        </p:nvSpPr>
        <p:spPr/>
        <p:txBody>
          <a:bodyPr/>
          <a:lstStyle/>
          <a:p>
            <a:fld id="{3E3A3637-B08E-7B43-A90A-62B08360F3FF}" type="slidenum">
              <a:rPr lang="en-US" smtClean="0"/>
              <a:t>22</a:t>
            </a:fld>
            <a:endParaRPr lang="en-US"/>
          </a:p>
        </p:txBody>
      </p:sp>
    </p:spTree>
    <p:extLst>
      <p:ext uri="{BB962C8B-B14F-4D97-AF65-F5344CB8AC3E}">
        <p14:creationId xmlns:p14="http://schemas.microsoft.com/office/powerpoint/2010/main" val="1581137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how do we find such cut vertices. Before anything interesting, let’s take a look at how brute force works. (explain …)</a:t>
            </a:r>
          </a:p>
          <a:p>
            <a:endParaRPr lang="en-US" dirty="0"/>
          </a:p>
          <a:p>
            <a:r>
              <a:rPr lang="en-US" dirty="0"/>
              <a:t>Let’s stop here for a few minutes to think about how we can solve this problem using DFS.</a:t>
            </a:r>
          </a:p>
        </p:txBody>
      </p:sp>
      <p:sp>
        <p:nvSpPr>
          <p:cNvPr id="4" name="Slide Number Placeholder 3"/>
          <p:cNvSpPr>
            <a:spLocks noGrp="1"/>
          </p:cNvSpPr>
          <p:nvPr>
            <p:ph type="sldNum" sz="quarter" idx="5"/>
          </p:nvPr>
        </p:nvSpPr>
        <p:spPr/>
        <p:txBody>
          <a:bodyPr/>
          <a:lstStyle/>
          <a:p>
            <a:fld id="{3E3A3637-B08E-7B43-A90A-62B08360F3FF}" type="slidenum">
              <a:rPr lang="en-US" smtClean="0"/>
              <a:t>23</a:t>
            </a:fld>
            <a:endParaRPr lang="en-US"/>
          </a:p>
        </p:txBody>
      </p:sp>
    </p:spTree>
    <p:extLst>
      <p:ext uri="{BB962C8B-B14F-4D97-AF65-F5344CB8AC3E}">
        <p14:creationId xmlns:p14="http://schemas.microsoft.com/office/powerpoint/2010/main" val="1967015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DFS can find cut vertices in a graph very efficiently, or in just linear time. During the traversal, when we start from a vertex u to explore its neighbors, there are two edge types: (explain …)</a:t>
            </a:r>
          </a:p>
        </p:txBody>
      </p:sp>
      <p:sp>
        <p:nvSpPr>
          <p:cNvPr id="4" name="Slide Number Placeholder 3"/>
          <p:cNvSpPr>
            <a:spLocks noGrp="1"/>
          </p:cNvSpPr>
          <p:nvPr>
            <p:ph type="sldNum" sz="quarter" idx="5"/>
          </p:nvPr>
        </p:nvSpPr>
        <p:spPr/>
        <p:txBody>
          <a:bodyPr/>
          <a:lstStyle/>
          <a:p>
            <a:fld id="{AAE100B7-F0F0-BA4B-98D9-DC51A8C921F3}" type="slidenum">
              <a:rPr lang="en-US" smtClean="0"/>
              <a:t>24</a:t>
            </a:fld>
            <a:endParaRPr lang="en-US"/>
          </a:p>
        </p:txBody>
      </p:sp>
    </p:spTree>
    <p:extLst>
      <p:ext uri="{BB962C8B-B14F-4D97-AF65-F5344CB8AC3E}">
        <p14:creationId xmlns:p14="http://schemas.microsoft.com/office/powerpoint/2010/main" val="2831745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 label each vertex with a number that indicates the times it got visited, and store such numbers in a linear array called “</a:t>
            </a:r>
            <a:r>
              <a:rPr lang="en-US" dirty="0" err="1"/>
              <a:t>dfn</a:t>
            </a:r>
            <a:r>
              <a:rPr lang="en-US" dirty="0"/>
              <a:t>”. So </a:t>
            </a:r>
            <a:r>
              <a:rPr lang="en-US" dirty="0" err="1"/>
              <a:t>dfn</a:t>
            </a:r>
            <a:r>
              <a:rPr lang="en-US" dirty="0"/>
              <a:t>[v] tells me when vertex v is visited. Let’s take a look at an example. Assuming we start from vertex 3. (explain …)</a:t>
            </a:r>
          </a:p>
        </p:txBody>
      </p:sp>
      <p:sp>
        <p:nvSpPr>
          <p:cNvPr id="4" name="Slide Number Placeholder 3"/>
          <p:cNvSpPr>
            <a:spLocks noGrp="1"/>
          </p:cNvSpPr>
          <p:nvPr>
            <p:ph type="sldNum" sz="quarter" idx="5"/>
          </p:nvPr>
        </p:nvSpPr>
        <p:spPr/>
        <p:txBody>
          <a:bodyPr/>
          <a:lstStyle/>
          <a:p>
            <a:fld id="{AAE100B7-F0F0-BA4B-98D9-DC51A8C921F3}" type="slidenum">
              <a:rPr lang="en-US" smtClean="0"/>
              <a:t>25</a:t>
            </a:fld>
            <a:endParaRPr lang="en-US"/>
          </a:p>
        </p:txBody>
      </p:sp>
    </p:spTree>
    <p:extLst>
      <p:ext uri="{BB962C8B-B14F-4D97-AF65-F5344CB8AC3E}">
        <p14:creationId xmlns:p14="http://schemas.microsoft.com/office/powerpoint/2010/main" val="2341136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have completed DFS, we have a spanning tree order of vertices like this example here. All the bold edges are involved in the DFS process that connects one vertex to another vertex, while the dashed edges are backward edge which was not traversed because the adjacent vertex had been visited before. For example (explain …)</a:t>
            </a:r>
          </a:p>
        </p:txBody>
      </p:sp>
      <p:sp>
        <p:nvSpPr>
          <p:cNvPr id="4" name="Slide Number Placeholder 3"/>
          <p:cNvSpPr>
            <a:spLocks noGrp="1"/>
          </p:cNvSpPr>
          <p:nvPr>
            <p:ph type="sldNum" sz="quarter" idx="5"/>
          </p:nvPr>
        </p:nvSpPr>
        <p:spPr/>
        <p:txBody>
          <a:bodyPr/>
          <a:lstStyle/>
          <a:p>
            <a:fld id="{3E3A3637-B08E-7B43-A90A-62B08360F3FF}" type="slidenum">
              <a:rPr lang="en-US" smtClean="0"/>
              <a:t>26</a:t>
            </a:fld>
            <a:endParaRPr lang="en-US"/>
          </a:p>
        </p:txBody>
      </p:sp>
    </p:spTree>
    <p:extLst>
      <p:ext uri="{BB962C8B-B14F-4D97-AF65-F5344CB8AC3E}">
        <p14:creationId xmlns:p14="http://schemas.microsoft.com/office/powerpoint/2010/main" val="2705346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the property of a cut vertex. (explain …)</a:t>
            </a:r>
          </a:p>
        </p:txBody>
      </p:sp>
      <p:sp>
        <p:nvSpPr>
          <p:cNvPr id="4" name="Slide Number Placeholder 3"/>
          <p:cNvSpPr>
            <a:spLocks noGrp="1"/>
          </p:cNvSpPr>
          <p:nvPr>
            <p:ph type="sldNum" sz="quarter" idx="5"/>
          </p:nvPr>
        </p:nvSpPr>
        <p:spPr/>
        <p:txBody>
          <a:bodyPr/>
          <a:lstStyle/>
          <a:p>
            <a:fld id="{3E3A3637-B08E-7B43-A90A-62B08360F3FF}" type="slidenum">
              <a:rPr lang="en-US" smtClean="0"/>
              <a:t>27</a:t>
            </a:fld>
            <a:endParaRPr lang="en-US"/>
          </a:p>
        </p:txBody>
      </p:sp>
    </p:spTree>
    <p:extLst>
      <p:ext uri="{BB962C8B-B14F-4D97-AF65-F5344CB8AC3E}">
        <p14:creationId xmlns:p14="http://schemas.microsoft.com/office/powerpoint/2010/main" val="1974701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DFS is a recursive procedure, we can easily store these two numbers, </a:t>
            </a:r>
            <a:r>
              <a:rPr lang="en-US" dirty="0" err="1"/>
              <a:t>dfn</a:t>
            </a:r>
            <a:r>
              <a:rPr lang="en-US" dirty="0"/>
              <a:t> and low values, per vertex during the traversal. On the left side, we have the </a:t>
            </a:r>
            <a:r>
              <a:rPr lang="en-US" dirty="0" err="1"/>
              <a:t>dfn</a:t>
            </a:r>
            <a:r>
              <a:rPr lang="en-US" dirty="0"/>
              <a:t> labelled in red for each vertex, starting from vertex 1. Bold edges are involved in the DFS that connect a vertex to another for traversal, while dashed edges are not involved in the DFS because one vertex had been visited before.</a:t>
            </a:r>
          </a:p>
          <a:p>
            <a:endParaRPr lang="en-US" dirty="0"/>
          </a:p>
          <a:p>
            <a:r>
              <a:rPr lang="en-US" dirty="0"/>
              <a:t>Change the graph a little bit, here we have two numbers per vertex, on the left for </a:t>
            </a:r>
            <a:r>
              <a:rPr lang="en-US" dirty="0" err="1"/>
              <a:t>dfn</a:t>
            </a:r>
            <a:r>
              <a:rPr lang="en-US" dirty="0"/>
              <a:t> and on the right for low value. Remember that low value represent the smallest </a:t>
            </a:r>
            <a:r>
              <a:rPr lang="en-US" dirty="0" err="1"/>
              <a:t>dnf</a:t>
            </a:r>
            <a:r>
              <a:rPr lang="en-US" dirty="0"/>
              <a:t> a vertex can reach by going through backward edge. So, the low value of vertex 1 here is 1. (explain …)</a:t>
            </a:r>
          </a:p>
          <a:p>
            <a:endParaRPr lang="en-US" dirty="0"/>
          </a:p>
        </p:txBody>
      </p:sp>
      <p:sp>
        <p:nvSpPr>
          <p:cNvPr id="4" name="Slide Number Placeholder 3"/>
          <p:cNvSpPr>
            <a:spLocks noGrp="1"/>
          </p:cNvSpPr>
          <p:nvPr>
            <p:ph type="sldNum" sz="quarter" idx="5"/>
          </p:nvPr>
        </p:nvSpPr>
        <p:spPr/>
        <p:txBody>
          <a:bodyPr/>
          <a:lstStyle/>
          <a:p>
            <a:fld id="{3E3A3637-B08E-7B43-A90A-62B08360F3FF}" type="slidenum">
              <a:rPr lang="en-US" smtClean="0"/>
              <a:t>28</a:t>
            </a:fld>
            <a:endParaRPr lang="en-US"/>
          </a:p>
        </p:txBody>
      </p:sp>
    </p:spTree>
    <p:extLst>
      <p:ext uri="{BB962C8B-B14F-4D97-AF65-F5344CB8AC3E}">
        <p14:creationId xmlns:p14="http://schemas.microsoft.com/office/powerpoint/2010/main" val="554655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a:t>
            </a:r>
            <a:r>
              <a:rPr lang="en-US" dirty="0" err="1"/>
              <a:t>dnf</a:t>
            </a:r>
            <a:r>
              <a:rPr lang="en-US" dirty="0"/>
              <a:t> and low values here, we can identify cut vertices. In this case, we have vertices 3, 5, 1, and 7. Why? Because each of these four vertices, marked in red, has at least a child node that cannot go back to a node before its parent, the red vertices. (explain …)</a:t>
            </a:r>
          </a:p>
        </p:txBody>
      </p:sp>
      <p:sp>
        <p:nvSpPr>
          <p:cNvPr id="4" name="Slide Number Placeholder 3"/>
          <p:cNvSpPr>
            <a:spLocks noGrp="1"/>
          </p:cNvSpPr>
          <p:nvPr>
            <p:ph type="sldNum" sz="quarter" idx="5"/>
          </p:nvPr>
        </p:nvSpPr>
        <p:spPr/>
        <p:txBody>
          <a:bodyPr/>
          <a:lstStyle/>
          <a:p>
            <a:fld id="{3E3A3637-B08E-7B43-A90A-62B08360F3FF}" type="slidenum">
              <a:rPr lang="en-US" smtClean="0"/>
              <a:t>29</a:t>
            </a:fld>
            <a:endParaRPr lang="en-US"/>
          </a:p>
        </p:txBody>
      </p:sp>
    </p:spTree>
    <p:extLst>
      <p:ext uri="{BB962C8B-B14F-4D97-AF65-F5344CB8AC3E}">
        <p14:creationId xmlns:p14="http://schemas.microsoft.com/office/powerpoint/2010/main" val="307856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undirected graph and directed graph. A undirected graph does not have any direction in each edge. A directed graph, on the other hand, has a direction in each edge. For instance, G1 and G2 here are undirected graph because they don’t have any direction in edges, meaning that starting from one vertex of the node, you can always reach the other end of the edge connecting that node.</a:t>
            </a:r>
          </a:p>
          <a:p>
            <a:endParaRPr lang="en-US" dirty="0"/>
          </a:p>
          <a:p>
            <a:r>
              <a:rPr lang="en-US" dirty="0"/>
              <a:t>G3 over here is a directed graph, each edge is associated with a direction, such as coming from vertex 1 to vertex 2 and so on. Since we have directions, in terms of degree definition, we have indegree and outdegree, representing the number of edges going in and out of a node, respectively.</a:t>
            </a:r>
          </a:p>
        </p:txBody>
      </p:sp>
      <p:sp>
        <p:nvSpPr>
          <p:cNvPr id="4" name="Slide Number Placeholder 3"/>
          <p:cNvSpPr>
            <a:spLocks noGrp="1"/>
          </p:cNvSpPr>
          <p:nvPr>
            <p:ph type="sldNum" sz="quarter" idx="5"/>
          </p:nvPr>
        </p:nvSpPr>
        <p:spPr/>
        <p:txBody>
          <a:bodyPr/>
          <a:lstStyle/>
          <a:p>
            <a:fld id="{3E3A3637-B08E-7B43-A90A-62B08360F3FF}" type="slidenum">
              <a:rPr lang="en-US" smtClean="0"/>
              <a:t>3</a:t>
            </a:fld>
            <a:endParaRPr lang="en-US"/>
          </a:p>
        </p:txBody>
      </p:sp>
    </p:spTree>
    <p:extLst>
      <p:ext uri="{BB962C8B-B14F-4D97-AF65-F5344CB8AC3E}">
        <p14:creationId xmlns:p14="http://schemas.microsoft.com/office/powerpoint/2010/main" val="28727625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52C33"/>
                </a:solidFill>
              </a:rPr>
              <a:t>Now, how do we modify the algorithm to find the cut vertices? Let’s take a look at this DFS implementation using recursion. We have initialized a variable times to store the </a:t>
            </a:r>
            <a:r>
              <a:rPr lang="en-US" dirty="0" err="1">
                <a:solidFill>
                  <a:srgbClr val="252C33"/>
                </a:solidFill>
              </a:rPr>
              <a:t>dnf</a:t>
            </a:r>
            <a:r>
              <a:rPr lang="en-US" dirty="0">
                <a:solidFill>
                  <a:srgbClr val="252C33"/>
                </a:solidFill>
              </a:rPr>
              <a:t> value per vertex. To keep track of the connectivity, we have the a linear arrays to store parent of a vertex, and two Boolean arrays to indicate if a vertex is a cut and visited.</a:t>
            </a:r>
          </a:p>
          <a:p>
            <a:endParaRPr lang="en-US" dirty="0">
              <a:solidFill>
                <a:srgbClr val="252C33"/>
              </a:solidFill>
            </a:endParaRPr>
          </a:p>
          <a:p>
            <a:r>
              <a:rPr lang="en-US" dirty="0">
                <a:solidFill>
                  <a:srgbClr val="252C33"/>
                </a:solidFill>
              </a:rPr>
              <a:t>Remember that our observation for cut vertices is that (explain …)</a:t>
            </a:r>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30</a:t>
            </a:fld>
            <a:endParaRPr lang="en-US"/>
          </a:p>
        </p:txBody>
      </p:sp>
    </p:spTree>
    <p:extLst>
      <p:ext uri="{BB962C8B-B14F-4D97-AF65-F5344CB8AC3E}">
        <p14:creationId xmlns:p14="http://schemas.microsoft.com/office/powerpoint/2010/main" val="1800642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252C33"/>
                </a:solidFill>
              </a:rPr>
              <a:t>This is how it looks. (explain …)</a:t>
            </a:r>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31</a:t>
            </a:fld>
            <a:endParaRPr lang="en-US"/>
          </a:p>
        </p:txBody>
      </p:sp>
    </p:spTree>
    <p:extLst>
      <p:ext uri="{BB962C8B-B14F-4D97-AF65-F5344CB8AC3E}">
        <p14:creationId xmlns:p14="http://schemas.microsoft.com/office/powerpoint/2010/main" val="3718938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dirty="0"/>
              <a:t>Now we have understood how to find cut vertices using DFS with two augmented data field, a </a:t>
            </a:r>
            <a:r>
              <a:rPr lang="en-US" altLang="zh-TW" dirty="0" err="1"/>
              <a:t>dnf</a:t>
            </a:r>
            <a:r>
              <a:rPr lang="en-US" altLang="zh-TW" dirty="0"/>
              <a:t> value and a low value for each vertex. We can extend this technique to help us find cut edges. Again, the definition of a cut edge is that by removing that edge, the graph can be disconnected to two parts.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dirty="0"/>
              <a:t>What will be the property for an edge to be a cut edge?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dirty="0"/>
              <a:t>low[v] &gt; </a:t>
            </a:r>
            <a:r>
              <a:rPr lang="en-US" altLang="zh-TW" dirty="0" err="1"/>
              <a:t>dfn</a:t>
            </a:r>
            <a:r>
              <a:rPr lang="en-US" altLang="zh-TW" dirty="0"/>
              <a:t>[u]</a:t>
            </a:r>
            <a:endParaRPr lang="en-US" dirty="0"/>
          </a:p>
          <a:p>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32</a:t>
            </a:fld>
            <a:endParaRPr lang="en-US"/>
          </a:p>
        </p:txBody>
      </p:sp>
    </p:spTree>
    <p:extLst>
      <p:ext uri="{BB962C8B-B14F-4D97-AF65-F5344CB8AC3E}">
        <p14:creationId xmlns:p14="http://schemas.microsoft.com/office/powerpoint/2010/main" val="1335107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just finished the discussion of DFS, an algorithm to explore a graph in a last-in-first-out order, which can be implemented using either recursion or stack. The next traversal algorithm is breadth first search, and you can probably already image this is a traversal algorithm that visits vertices in the graph in a firs—in-first-out order.</a:t>
            </a:r>
          </a:p>
          <a:p>
            <a:endParaRPr lang="en-US" dirty="0"/>
          </a:p>
          <a:p>
            <a:r>
              <a:rPr lang="en-US" dirty="0"/>
              <a:t>So, the algorithm starts at (explain …)</a:t>
            </a:r>
          </a:p>
          <a:p>
            <a:endParaRPr lang="en-US" dirty="0"/>
          </a:p>
          <a:p>
            <a:r>
              <a:rPr lang="en-US" dirty="0"/>
              <a:t>BFS is also known as level by level … (explain)</a:t>
            </a:r>
          </a:p>
          <a:p>
            <a:endParaRPr lang="en-US" dirty="0"/>
          </a:p>
          <a:p>
            <a:r>
              <a:rPr lang="en-US" dirty="0"/>
              <a:t>The algorithm of BFS is shown on the right figure (explain …)</a:t>
            </a:r>
          </a:p>
        </p:txBody>
      </p:sp>
      <p:sp>
        <p:nvSpPr>
          <p:cNvPr id="4" name="Slide Number Placeholder 3"/>
          <p:cNvSpPr>
            <a:spLocks noGrp="1"/>
          </p:cNvSpPr>
          <p:nvPr>
            <p:ph type="sldNum" sz="quarter" idx="5"/>
          </p:nvPr>
        </p:nvSpPr>
        <p:spPr/>
        <p:txBody>
          <a:bodyPr/>
          <a:lstStyle/>
          <a:p>
            <a:fld id="{3E3A3637-B08E-7B43-A90A-62B08360F3FF}" type="slidenum">
              <a:rPr lang="en-US" smtClean="0"/>
              <a:t>33</a:t>
            </a:fld>
            <a:endParaRPr lang="en-US"/>
          </a:p>
        </p:txBody>
      </p:sp>
    </p:spTree>
    <p:extLst>
      <p:ext uri="{BB962C8B-B14F-4D97-AF65-F5344CB8AC3E}">
        <p14:creationId xmlns:p14="http://schemas.microsoft.com/office/powerpoint/2010/main" val="13645263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use the same example we have seen before for BFS. The graph has ten vertices and is represented by this adjacency list. You know, vertex 1 has a list of two vertices v2 and v3 that connect to vertex 1. Vertex 2 has a lit of three vertices, v1, v4, and v5, that connect to vertex 2. and so on so forth.</a:t>
            </a:r>
          </a:p>
        </p:txBody>
      </p:sp>
      <p:sp>
        <p:nvSpPr>
          <p:cNvPr id="4" name="Slide Number Placeholder 3"/>
          <p:cNvSpPr>
            <a:spLocks noGrp="1"/>
          </p:cNvSpPr>
          <p:nvPr>
            <p:ph type="sldNum" sz="quarter" idx="5"/>
          </p:nvPr>
        </p:nvSpPr>
        <p:spPr/>
        <p:txBody>
          <a:bodyPr/>
          <a:lstStyle/>
          <a:p>
            <a:fld id="{3E3A3637-B08E-7B43-A90A-62B08360F3FF}" type="slidenum">
              <a:rPr lang="en-US" smtClean="0"/>
              <a:t>34</a:t>
            </a:fld>
            <a:endParaRPr lang="en-US"/>
          </a:p>
        </p:txBody>
      </p:sp>
    </p:spTree>
    <p:extLst>
      <p:ext uri="{BB962C8B-B14F-4D97-AF65-F5344CB8AC3E}">
        <p14:creationId xmlns:p14="http://schemas.microsoft.com/office/powerpoint/2010/main" val="18331236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using stack, here we are using queue to implement BFS. Starting from vertex v1, we push it into the queue. Then, we pop out v1 from the queue and explore its neighbors, v2 and v3, and insert them into the queue.</a:t>
            </a:r>
          </a:p>
        </p:txBody>
      </p:sp>
      <p:sp>
        <p:nvSpPr>
          <p:cNvPr id="4" name="Slide Number Placeholder 3"/>
          <p:cNvSpPr>
            <a:spLocks noGrp="1"/>
          </p:cNvSpPr>
          <p:nvPr>
            <p:ph type="sldNum" sz="quarter" idx="5"/>
          </p:nvPr>
        </p:nvSpPr>
        <p:spPr/>
        <p:txBody>
          <a:bodyPr/>
          <a:lstStyle/>
          <a:p>
            <a:fld id="{3E3A3637-B08E-7B43-A90A-62B08360F3FF}" type="slidenum">
              <a:rPr lang="en-US" smtClean="0"/>
              <a:t>35</a:t>
            </a:fld>
            <a:endParaRPr lang="en-US"/>
          </a:p>
        </p:txBody>
      </p:sp>
    </p:spTree>
    <p:extLst>
      <p:ext uri="{BB962C8B-B14F-4D97-AF65-F5344CB8AC3E}">
        <p14:creationId xmlns:p14="http://schemas.microsoft.com/office/powerpoint/2010/main" val="34243075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3A3637-B08E-7B43-A90A-62B08360F3FF}" type="slidenum">
              <a:rPr lang="en-US" smtClean="0"/>
              <a:t>36</a:t>
            </a:fld>
            <a:endParaRPr lang="en-US"/>
          </a:p>
        </p:txBody>
      </p:sp>
    </p:spTree>
    <p:extLst>
      <p:ext uri="{BB962C8B-B14F-4D97-AF65-F5344CB8AC3E}">
        <p14:creationId xmlns:p14="http://schemas.microsoft.com/office/powerpoint/2010/main" val="26156003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3A3637-B08E-7B43-A90A-62B08360F3FF}" type="slidenum">
              <a:rPr lang="en-US" smtClean="0"/>
              <a:t>37</a:t>
            </a:fld>
            <a:endParaRPr lang="en-US"/>
          </a:p>
        </p:txBody>
      </p:sp>
    </p:spTree>
    <p:extLst>
      <p:ext uri="{BB962C8B-B14F-4D97-AF65-F5344CB8AC3E}">
        <p14:creationId xmlns:p14="http://schemas.microsoft.com/office/powerpoint/2010/main" val="37576747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3A3637-B08E-7B43-A90A-62B08360F3FF}" type="slidenum">
              <a:rPr lang="en-US" smtClean="0"/>
              <a:t>38</a:t>
            </a:fld>
            <a:endParaRPr lang="en-US"/>
          </a:p>
        </p:txBody>
      </p:sp>
    </p:spTree>
    <p:extLst>
      <p:ext uri="{BB962C8B-B14F-4D97-AF65-F5344CB8AC3E}">
        <p14:creationId xmlns:p14="http://schemas.microsoft.com/office/powerpoint/2010/main" val="32285985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3A3637-B08E-7B43-A90A-62B08360F3FF}" type="slidenum">
              <a:rPr lang="en-US" smtClean="0"/>
              <a:t>39</a:t>
            </a:fld>
            <a:endParaRPr lang="en-US"/>
          </a:p>
        </p:txBody>
      </p:sp>
    </p:spTree>
    <p:extLst>
      <p:ext uri="{BB962C8B-B14F-4D97-AF65-F5344CB8AC3E}">
        <p14:creationId xmlns:p14="http://schemas.microsoft.com/office/powerpoint/2010/main" val="2192432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subgraph is a graph whose vertex set is a subset of the vertex set in its original graph, same for the edge set. For example (explain)</a:t>
            </a:r>
          </a:p>
        </p:txBody>
      </p:sp>
      <p:sp>
        <p:nvSpPr>
          <p:cNvPr id="4" name="Slide Number Placeholder 3"/>
          <p:cNvSpPr>
            <a:spLocks noGrp="1"/>
          </p:cNvSpPr>
          <p:nvPr>
            <p:ph type="sldNum" sz="quarter" idx="5"/>
          </p:nvPr>
        </p:nvSpPr>
        <p:spPr/>
        <p:txBody>
          <a:bodyPr/>
          <a:lstStyle/>
          <a:p>
            <a:fld id="{AAE100B7-F0F0-BA4B-98D9-DC51A8C921F3}" type="slidenum">
              <a:rPr lang="en-US" smtClean="0"/>
              <a:t>4</a:t>
            </a:fld>
            <a:endParaRPr lang="en-US"/>
          </a:p>
        </p:txBody>
      </p:sp>
    </p:spTree>
    <p:extLst>
      <p:ext uri="{BB962C8B-B14F-4D97-AF65-F5344CB8AC3E}">
        <p14:creationId xmlns:p14="http://schemas.microsoft.com/office/powerpoint/2010/main" val="3353487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3A3637-B08E-7B43-A90A-62B08360F3FF}" type="slidenum">
              <a:rPr lang="en-US" smtClean="0"/>
              <a:t>40</a:t>
            </a:fld>
            <a:endParaRPr lang="en-US"/>
          </a:p>
        </p:txBody>
      </p:sp>
    </p:spTree>
    <p:extLst>
      <p:ext uri="{BB962C8B-B14F-4D97-AF65-F5344CB8AC3E}">
        <p14:creationId xmlns:p14="http://schemas.microsoft.com/office/powerpoint/2010/main" val="5694626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3A3637-B08E-7B43-A90A-62B08360F3FF}" type="slidenum">
              <a:rPr lang="en-US" smtClean="0"/>
              <a:t>41</a:t>
            </a:fld>
            <a:endParaRPr lang="en-US"/>
          </a:p>
        </p:txBody>
      </p:sp>
    </p:spTree>
    <p:extLst>
      <p:ext uri="{BB962C8B-B14F-4D97-AF65-F5344CB8AC3E}">
        <p14:creationId xmlns:p14="http://schemas.microsoft.com/office/powerpoint/2010/main" val="23129758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3A3637-B08E-7B43-A90A-62B08360F3FF}" type="slidenum">
              <a:rPr lang="en-US" smtClean="0"/>
              <a:t>42</a:t>
            </a:fld>
            <a:endParaRPr lang="en-US"/>
          </a:p>
        </p:txBody>
      </p:sp>
    </p:spTree>
    <p:extLst>
      <p:ext uri="{BB962C8B-B14F-4D97-AF65-F5344CB8AC3E}">
        <p14:creationId xmlns:p14="http://schemas.microsoft.com/office/powerpoint/2010/main" val="42696828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3A3637-B08E-7B43-A90A-62B08360F3FF}" type="slidenum">
              <a:rPr lang="en-US" smtClean="0"/>
              <a:t>43</a:t>
            </a:fld>
            <a:endParaRPr lang="en-US"/>
          </a:p>
        </p:txBody>
      </p:sp>
    </p:spTree>
    <p:extLst>
      <p:ext uri="{BB962C8B-B14F-4D97-AF65-F5344CB8AC3E}">
        <p14:creationId xmlns:p14="http://schemas.microsoft.com/office/powerpoint/2010/main" val="12020530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popping out v10, we find no more neighbors to visit. So, we have completed the BFS algorithm.</a:t>
            </a:r>
          </a:p>
        </p:txBody>
      </p:sp>
      <p:sp>
        <p:nvSpPr>
          <p:cNvPr id="4" name="Slide Number Placeholder 3"/>
          <p:cNvSpPr>
            <a:spLocks noGrp="1"/>
          </p:cNvSpPr>
          <p:nvPr>
            <p:ph type="sldNum" sz="quarter" idx="5"/>
          </p:nvPr>
        </p:nvSpPr>
        <p:spPr/>
        <p:txBody>
          <a:bodyPr/>
          <a:lstStyle/>
          <a:p>
            <a:fld id="{3E3A3637-B08E-7B43-A90A-62B08360F3FF}" type="slidenum">
              <a:rPr lang="en-US" smtClean="0"/>
              <a:t>44</a:t>
            </a:fld>
            <a:endParaRPr lang="en-US"/>
          </a:p>
        </p:txBody>
      </p:sp>
    </p:spTree>
    <p:extLst>
      <p:ext uri="{BB962C8B-B14F-4D97-AF65-F5344CB8AC3E}">
        <p14:creationId xmlns:p14="http://schemas.microsoft.com/office/powerpoint/2010/main" val="17061913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you how BFS can be implemented using the data structure queue. This is the de facto implementation of BFS – since it visits vertices in a graph in first-in-first-out order, it’s very difficult to implement it using recursion. So I have created a queue here to represent vertices that are waiting to be visited by the BFS (explain …)</a:t>
            </a:r>
          </a:p>
        </p:txBody>
      </p:sp>
      <p:sp>
        <p:nvSpPr>
          <p:cNvPr id="4" name="Slide Number Placeholder 3"/>
          <p:cNvSpPr>
            <a:spLocks noGrp="1"/>
          </p:cNvSpPr>
          <p:nvPr>
            <p:ph type="sldNum" sz="quarter" idx="5"/>
          </p:nvPr>
        </p:nvSpPr>
        <p:spPr/>
        <p:txBody>
          <a:bodyPr/>
          <a:lstStyle/>
          <a:p>
            <a:fld id="{3E3A3637-B08E-7B43-A90A-62B08360F3FF}" type="slidenum">
              <a:rPr lang="en-US" smtClean="0"/>
              <a:t>45</a:t>
            </a:fld>
            <a:endParaRPr lang="en-US"/>
          </a:p>
        </p:txBody>
      </p:sp>
    </p:spTree>
    <p:extLst>
      <p:ext uri="{BB962C8B-B14F-4D97-AF65-F5344CB8AC3E}">
        <p14:creationId xmlns:p14="http://schemas.microsoft.com/office/powerpoint/2010/main" val="40339119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3A3637-B08E-7B43-A90A-62B08360F3FF}" type="slidenum">
              <a:rPr lang="en-US" smtClean="0"/>
              <a:t>46</a:t>
            </a:fld>
            <a:endParaRPr lang="en-US"/>
          </a:p>
        </p:txBody>
      </p:sp>
    </p:spTree>
    <p:extLst>
      <p:ext uri="{BB962C8B-B14F-4D97-AF65-F5344CB8AC3E}">
        <p14:creationId xmlns:p14="http://schemas.microsoft.com/office/powerpoint/2010/main" val="1403577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how do we represent the graph data structure? The most common way to represent a graph, either directed or undirected, is adjacent list. An adjacent list is a list of list where the first list stores all nodes and the second list stores the adjacent nodes of a node in the first list. It’s very common we often use a 2D vector to represent a graph in adjacent list.</a:t>
            </a:r>
          </a:p>
          <a:p>
            <a:endParaRPr lang="en-US" dirty="0"/>
          </a:p>
          <a:p>
            <a:r>
              <a:rPr lang="en-US" dirty="0"/>
              <a:t>For instance, the adjacent list of the graph G1 is illustrated over here, in terms of adjacent list. (explain)</a:t>
            </a:r>
          </a:p>
        </p:txBody>
      </p:sp>
      <p:sp>
        <p:nvSpPr>
          <p:cNvPr id="4" name="Slide Number Placeholder 3"/>
          <p:cNvSpPr>
            <a:spLocks noGrp="1"/>
          </p:cNvSpPr>
          <p:nvPr>
            <p:ph type="sldNum" sz="quarter" idx="5"/>
          </p:nvPr>
        </p:nvSpPr>
        <p:spPr/>
        <p:txBody>
          <a:bodyPr/>
          <a:lstStyle/>
          <a:p>
            <a:fld id="{3E3A3637-B08E-7B43-A90A-62B08360F3FF}" type="slidenum">
              <a:rPr lang="en-US" smtClean="0"/>
              <a:t>5</a:t>
            </a:fld>
            <a:endParaRPr lang="en-US"/>
          </a:p>
        </p:txBody>
      </p:sp>
    </p:spTree>
    <p:extLst>
      <p:ext uri="{BB962C8B-B14F-4D97-AF65-F5344CB8AC3E}">
        <p14:creationId xmlns:p14="http://schemas.microsoft.com/office/powerpoint/2010/main" val="4235382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using adjacent list, if the graph is small, one way to represent the graph is the use of adjacency matrix. Adjacency matrix stores the connectivity of the graph in a matrix form. For this example, each entry in the matrix is either zero or one. If it is zero, that means no connection exists in the vertex pair from the row and column indices. If it is one, that means a connection exist. (explain)</a:t>
            </a:r>
          </a:p>
        </p:txBody>
      </p:sp>
      <p:sp>
        <p:nvSpPr>
          <p:cNvPr id="4" name="Slide Number Placeholder 3"/>
          <p:cNvSpPr>
            <a:spLocks noGrp="1"/>
          </p:cNvSpPr>
          <p:nvPr>
            <p:ph type="sldNum" sz="quarter" idx="5"/>
          </p:nvPr>
        </p:nvSpPr>
        <p:spPr/>
        <p:txBody>
          <a:bodyPr/>
          <a:lstStyle/>
          <a:p>
            <a:fld id="{3E3A3637-B08E-7B43-A90A-62B08360F3FF}" type="slidenum">
              <a:rPr lang="en-US" smtClean="0"/>
              <a:t>6</a:t>
            </a:fld>
            <a:endParaRPr lang="en-US"/>
          </a:p>
        </p:txBody>
      </p:sp>
    </p:spTree>
    <p:extLst>
      <p:ext uri="{BB962C8B-B14F-4D97-AF65-F5344CB8AC3E}">
        <p14:creationId xmlns:p14="http://schemas.microsoft.com/office/powerpoint/2010/main" val="1908387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data structure, adjacency list or adjacency matrix, we can perform operations on the graph. Running operations on a graph is no different than traversing the graph in a specific order. Remember that we have mentioned last Wed all data structures must support operating items in a specific order. It’s the same for graph. Two of such orders are “DFS” and “BFS” (explain …)</a:t>
            </a:r>
          </a:p>
        </p:txBody>
      </p:sp>
      <p:sp>
        <p:nvSpPr>
          <p:cNvPr id="4" name="Slide Number Placeholder 3"/>
          <p:cNvSpPr>
            <a:spLocks noGrp="1"/>
          </p:cNvSpPr>
          <p:nvPr>
            <p:ph type="sldNum" sz="quarter" idx="5"/>
          </p:nvPr>
        </p:nvSpPr>
        <p:spPr/>
        <p:txBody>
          <a:bodyPr/>
          <a:lstStyle/>
          <a:p>
            <a:fld id="{3E3A3637-B08E-7B43-A90A-62B08360F3FF}" type="slidenum">
              <a:rPr lang="en-US" smtClean="0"/>
              <a:t>7</a:t>
            </a:fld>
            <a:endParaRPr lang="en-US"/>
          </a:p>
        </p:txBody>
      </p:sp>
    </p:spTree>
    <p:extLst>
      <p:ext uri="{BB962C8B-B14F-4D97-AF65-F5344CB8AC3E}">
        <p14:creationId xmlns:p14="http://schemas.microsoft.com/office/powerpoint/2010/main" val="2792161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walk through DFS for this example graph. Here, I have a graph of 10 vertices, v1 connecting to v2 and v3, (explain …)</a:t>
            </a:r>
          </a:p>
          <a:p>
            <a:endParaRPr lang="en-US" dirty="0"/>
          </a:p>
          <a:p>
            <a:r>
              <a:rPr lang="en-US" dirty="0"/>
              <a:t>On the ride side, we have the adjacency list of the graph. (explain …)</a:t>
            </a:r>
          </a:p>
        </p:txBody>
      </p:sp>
      <p:sp>
        <p:nvSpPr>
          <p:cNvPr id="4" name="Slide Number Placeholder 3"/>
          <p:cNvSpPr>
            <a:spLocks noGrp="1"/>
          </p:cNvSpPr>
          <p:nvPr>
            <p:ph type="sldNum" sz="quarter" idx="5"/>
          </p:nvPr>
        </p:nvSpPr>
        <p:spPr/>
        <p:txBody>
          <a:bodyPr/>
          <a:lstStyle/>
          <a:p>
            <a:fld id="{3E3A3637-B08E-7B43-A90A-62B08360F3FF}" type="slidenum">
              <a:rPr lang="en-US" smtClean="0"/>
              <a:t>8</a:t>
            </a:fld>
            <a:endParaRPr lang="en-US"/>
          </a:p>
        </p:txBody>
      </p:sp>
    </p:spTree>
    <p:extLst>
      <p:ext uri="{BB962C8B-B14F-4D97-AF65-F5344CB8AC3E}">
        <p14:creationId xmlns:p14="http://schemas.microsoft.com/office/powerpoint/2010/main" val="120492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DFS starts at a source node and explores as far as possible along each branch before backtracking. This process is essentially a recursion, and it can be implemented using Stack. (explain …)</a:t>
            </a:r>
          </a:p>
          <a:p>
            <a:r>
              <a:rPr lang="en-US" dirty="0"/>
              <a:t> </a:t>
            </a:r>
          </a:p>
        </p:txBody>
      </p:sp>
      <p:sp>
        <p:nvSpPr>
          <p:cNvPr id="4" name="Slide Number Placeholder 3"/>
          <p:cNvSpPr>
            <a:spLocks noGrp="1"/>
          </p:cNvSpPr>
          <p:nvPr>
            <p:ph type="sldNum" sz="quarter" idx="5"/>
          </p:nvPr>
        </p:nvSpPr>
        <p:spPr/>
        <p:txBody>
          <a:bodyPr/>
          <a:lstStyle/>
          <a:p>
            <a:fld id="{3E3A3637-B08E-7B43-A90A-62B08360F3FF}" type="slidenum">
              <a:rPr lang="en-US" smtClean="0"/>
              <a:t>9</a:t>
            </a:fld>
            <a:endParaRPr lang="en-US"/>
          </a:p>
        </p:txBody>
      </p:sp>
    </p:spTree>
    <p:extLst>
      <p:ext uri="{BB962C8B-B14F-4D97-AF65-F5344CB8AC3E}">
        <p14:creationId xmlns:p14="http://schemas.microsoft.com/office/powerpoint/2010/main" val="2969139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B3C9-7587-400B-9089-7D6809A8EF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9490DD-AF35-4587-B9D1-45880B35A2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577CEA-0F08-414B-85DA-AD475AA6C932}"/>
              </a:ext>
            </a:extLst>
          </p:cNvPr>
          <p:cNvSpPr>
            <a:spLocks noGrp="1"/>
          </p:cNvSpPr>
          <p:nvPr>
            <p:ph type="dt" sz="half" idx="10"/>
          </p:nvPr>
        </p:nvSpPr>
        <p:spPr/>
        <p:txBody>
          <a:bodyPr/>
          <a:lstStyle/>
          <a:p>
            <a:fld id="{9DCA369C-CB3F-4260-86E8-FD3F54C73225}" type="datetimeFigureOut">
              <a:rPr lang="en-US" smtClean="0"/>
              <a:t>9/18/22</a:t>
            </a:fld>
            <a:endParaRPr lang="en-US"/>
          </a:p>
        </p:txBody>
      </p:sp>
      <p:sp>
        <p:nvSpPr>
          <p:cNvPr id="5" name="Footer Placeholder 4">
            <a:extLst>
              <a:ext uri="{FF2B5EF4-FFF2-40B4-BE49-F238E27FC236}">
                <a16:creationId xmlns:a16="http://schemas.microsoft.com/office/drawing/2014/main" id="{2A43E4A9-EA34-4567-B147-19B31A851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FBDAB-5AE3-464F-850D-FA7CF8C03154}"/>
              </a:ext>
            </a:extLst>
          </p:cNvPr>
          <p:cNvSpPr>
            <a:spLocks noGrp="1"/>
          </p:cNvSpPr>
          <p:nvPr>
            <p:ph type="sldNum" sz="quarter" idx="12"/>
          </p:nvPr>
        </p:nvSpPr>
        <p:spPr/>
        <p:txBody>
          <a:bodyPr/>
          <a:lstStyle/>
          <a:p>
            <a:fld id="{684A56C3-0575-495C-8ADB-1C1A5EF7C4B0}" type="slidenum">
              <a:rPr lang="en-US" smtClean="0"/>
              <a:t>‹#›</a:t>
            </a:fld>
            <a:endParaRPr lang="en-US"/>
          </a:p>
        </p:txBody>
      </p:sp>
      <p:pic>
        <p:nvPicPr>
          <p:cNvPr id="7" name="Picture 6">
            <a:extLst>
              <a:ext uri="{FF2B5EF4-FFF2-40B4-BE49-F238E27FC236}">
                <a16:creationId xmlns:a16="http://schemas.microsoft.com/office/drawing/2014/main" id="{EDC5F3FB-58FD-0F48-919A-622FB0569E9C}"/>
              </a:ext>
            </a:extLst>
          </p:cNvPr>
          <p:cNvPicPr>
            <a:picLocks noChangeAspect="1"/>
          </p:cNvPicPr>
          <p:nvPr userDrawn="1"/>
        </p:nvPicPr>
        <p:blipFill rotWithShape="1">
          <a:blip r:embed="rId2"/>
          <a:srcRect t="33026" b="22635"/>
          <a:stretch/>
        </p:blipFill>
        <p:spPr>
          <a:xfrm>
            <a:off x="0" y="4470400"/>
            <a:ext cx="12192000" cy="2387600"/>
          </a:xfrm>
          <a:prstGeom prst="rect">
            <a:avLst/>
          </a:prstGeom>
        </p:spPr>
      </p:pic>
      <p:cxnSp>
        <p:nvCxnSpPr>
          <p:cNvPr id="8" name="Straight Connector 7">
            <a:extLst>
              <a:ext uri="{FF2B5EF4-FFF2-40B4-BE49-F238E27FC236}">
                <a16:creationId xmlns:a16="http://schemas.microsoft.com/office/drawing/2014/main" id="{9BB1E22A-55EA-A441-8F44-A6473C435661}"/>
              </a:ext>
            </a:extLst>
          </p:cNvPr>
          <p:cNvCxnSpPr>
            <a:cxnSpLocks/>
          </p:cNvCxnSpPr>
          <p:nvPr userDrawn="1"/>
        </p:nvCxnSpPr>
        <p:spPr>
          <a:xfrm>
            <a:off x="1524000" y="2496618"/>
            <a:ext cx="9144000" cy="0"/>
          </a:xfrm>
          <a:prstGeom prst="line">
            <a:avLst/>
          </a:prstGeom>
          <a:ln w="254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1775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6B3B-2EE8-413C-AEA9-00A7F5B04F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7D52A2-4981-453B-8E40-3889973814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96B23-F8EC-4AF7-860F-1B81BEA007EC}"/>
              </a:ext>
            </a:extLst>
          </p:cNvPr>
          <p:cNvSpPr>
            <a:spLocks noGrp="1"/>
          </p:cNvSpPr>
          <p:nvPr>
            <p:ph type="dt" sz="half" idx="10"/>
          </p:nvPr>
        </p:nvSpPr>
        <p:spPr/>
        <p:txBody>
          <a:bodyPr/>
          <a:lstStyle/>
          <a:p>
            <a:fld id="{9DCA369C-CB3F-4260-86E8-FD3F54C73225}" type="datetimeFigureOut">
              <a:rPr lang="en-US" smtClean="0"/>
              <a:t>9/18/22</a:t>
            </a:fld>
            <a:endParaRPr lang="en-US"/>
          </a:p>
        </p:txBody>
      </p:sp>
      <p:sp>
        <p:nvSpPr>
          <p:cNvPr id="5" name="Footer Placeholder 4">
            <a:extLst>
              <a:ext uri="{FF2B5EF4-FFF2-40B4-BE49-F238E27FC236}">
                <a16:creationId xmlns:a16="http://schemas.microsoft.com/office/drawing/2014/main" id="{A5451F13-26D7-4F75-A69F-318D38089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51EE4-67A6-4519-A097-EBE2D9EE882D}"/>
              </a:ext>
            </a:extLst>
          </p:cNvPr>
          <p:cNvSpPr>
            <a:spLocks noGrp="1"/>
          </p:cNvSpPr>
          <p:nvPr>
            <p:ph type="sldNum" sz="quarter" idx="12"/>
          </p:nvPr>
        </p:nvSpPr>
        <p:spPr/>
        <p:txBody>
          <a:bodyPr/>
          <a:lstStyle/>
          <a:p>
            <a:fld id="{684A56C3-0575-495C-8ADB-1C1A5EF7C4B0}" type="slidenum">
              <a:rPr lang="en-US" smtClean="0"/>
              <a:t>‹#›</a:t>
            </a:fld>
            <a:endParaRPr lang="en-US"/>
          </a:p>
        </p:txBody>
      </p:sp>
    </p:spTree>
    <p:extLst>
      <p:ext uri="{BB962C8B-B14F-4D97-AF65-F5344CB8AC3E}">
        <p14:creationId xmlns:p14="http://schemas.microsoft.com/office/powerpoint/2010/main" val="374788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2BCC41-7250-4AB4-B8F3-B870458CF3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9BD655-0285-45AF-B586-88C5C117D4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7C908-D48E-477D-BD83-D17831A8B2A9}"/>
              </a:ext>
            </a:extLst>
          </p:cNvPr>
          <p:cNvSpPr>
            <a:spLocks noGrp="1"/>
          </p:cNvSpPr>
          <p:nvPr>
            <p:ph type="dt" sz="half" idx="10"/>
          </p:nvPr>
        </p:nvSpPr>
        <p:spPr/>
        <p:txBody>
          <a:bodyPr/>
          <a:lstStyle/>
          <a:p>
            <a:fld id="{9DCA369C-CB3F-4260-86E8-FD3F54C73225}" type="datetimeFigureOut">
              <a:rPr lang="en-US" smtClean="0"/>
              <a:t>9/18/22</a:t>
            </a:fld>
            <a:endParaRPr lang="en-US"/>
          </a:p>
        </p:txBody>
      </p:sp>
      <p:sp>
        <p:nvSpPr>
          <p:cNvPr id="5" name="Footer Placeholder 4">
            <a:extLst>
              <a:ext uri="{FF2B5EF4-FFF2-40B4-BE49-F238E27FC236}">
                <a16:creationId xmlns:a16="http://schemas.microsoft.com/office/drawing/2014/main" id="{4B1E4267-80A7-4BD6-9D8A-3B8E0D015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02BE3-BAA5-4467-A768-40AA633BC680}"/>
              </a:ext>
            </a:extLst>
          </p:cNvPr>
          <p:cNvSpPr>
            <a:spLocks noGrp="1"/>
          </p:cNvSpPr>
          <p:nvPr>
            <p:ph type="sldNum" sz="quarter" idx="12"/>
          </p:nvPr>
        </p:nvSpPr>
        <p:spPr/>
        <p:txBody>
          <a:bodyPr/>
          <a:lstStyle/>
          <a:p>
            <a:fld id="{684A56C3-0575-495C-8ADB-1C1A5EF7C4B0}" type="slidenum">
              <a:rPr lang="en-US" smtClean="0"/>
              <a:t>‹#›</a:t>
            </a:fld>
            <a:endParaRPr lang="en-US"/>
          </a:p>
        </p:txBody>
      </p:sp>
    </p:spTree>
    <p:extLst>
      <p:ext uri="{BB962C8B-B14F-4D97-AF65-F5344CB8AC3E}">
        <p14:creationId xmlns:p14="http://schemas.microsoft.com/office/powerpoint/2010/main" val="1185353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AD06-00F0-4163-B5B0-388C5E999D3B}"/>
              </a:ext>
            </a:extLst>
          </p:cNvPr>
          <p:cNvSpPr>
            <a:spLocks noGrp="1"/>
          </p:cNvSpPr>
          <p:nvPr>
            <p:ph type="title"/>
          </p:nvPr>
        </p:nvSpPr>
        <p:spPr>
          <a:xfrm>
            <a:off x="838200" y="260350"/>
            <a:ext cx="10515600" cy="1006475"/>
          </a:xfrm>
        </p:spPr>
        <p:txBody>
          <a:bodyPr>
            <a:normAutofit/>
          </a:bodyPr>
          <a:lstStyle>
            <a:lvl1pPr>
              <a:defRPr sz="40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CED51320-718B-4A8C-BCD6-5C636262C425}"/>
              </a:ext>
            </a:extLst>
          </p:cNvPr>
          <p:cNvSpPr>
            <a:spLocks noGrp="1"/>
          </p:cNvSpPr>
          <p:nvPr>
            <p:ph idx="1"/>
          </p:nvPr>
        </p:nvSpPr>
        <p:spPr>
          <a:xfrm>
            <a:off x="838200" y="1466849"/>
            <a:ext cx="10515600" cy="4710113"/>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241ED62-8EC8-4837-8D9D-83B8B2163EDF}"/>
              </a:ext>
            </a:extLst>
          </p:cNvPr>
          <p:cNvSpPr>
            <a:spLocks noGrp="1"/>
          </p:cNvSpPr>
          <p:nvPr>
            <p:ph type="dt" sz="half" idx="10"/>
          </p:nvPr>
        </p:nvSpPr>
        <p:spPr/>
        <p:txBody>
          <a:bodyPr/>
          <a:lstStyle/>
          <a:p>
            <a:fld id="{9DCA369C-CB3F-4260-86E8-FD3F54C73225}" type="datetimeFigureOut">
              <a:rPr lang="en-US" smtClean="0"/>
              <a:t>9/18/22</a:t>
            </a:fld>
            <a:endParaRPr lang="en-US"/>
          </a:p>
        </p:txBody>
      </p:sp>
      <p:sp>
        <p:nvSpPr>
          <p:cNvPr id="5" name="Footer Placeholder 4">
            <a:extLst>
              <a:ext uri="{FF2B5EF4-FFF2-40B4-BE49-F238E27FC236}">
                <a16:creationId xmlns:a16="http://schemas.microsoft.com/office/drawing/2014/main" id="{E4F6C281-F3EB-4689-82AE-7DF691AEE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9F5B2-7E66-4A6D-B7E7-BDCF7CB89644}"/>
              </a:ext>
            </a:extLst>
          </p:cNvPr>
          <p:cNvSpPr>
            <a:spLocks noGrp="1"/>
          </p:cNvSpPr>
          <p:nvPr>
            <p:ph type="sldNum" sz="quarter" idx="12"/>
          </p:nvPr>
        </p:nvSpPr>
        <p:spPr/>
        <p:txBody>
          <a:bodyPr/>
          <a:lstStyle/>
          <a:p>
            <a:fld id="{684A56C3-0575-495C-8ADB-1C1A5EF7C4B0}" type="slidenum">
              <a:rPr lang="en-US" smtClean="0"/>
              <a:t>‹#›</a:t>
            </a:fld>
            <a:endParaRPr lang="en-US"/>
          </a:p>
        </p:txBody>
      </p:sp>
      <p:pic>
        <p:nvPicPr>
          <p:cNvPr id="7" name="Picture 6" descr="master_bluesidebar.eps">
            <a:extLst>
              <a:ext uri="{FF2B5EF4-FFF2-40B4-BE49-F238E27FC236}">
                <a16:creationId xmlns:a16="http://schemas.microsoft.com/office/drawing/2014/main" id="{C67F982E-175C-854E-AE44-6563B60266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8" name="直線接點 7">
            <a:extLst>
              <a:ext uri="{FF2B5EF4-FFF2-40B4-BE49-F238E27FC236}">
                <a16:creationId xmlns:a16="http://schemas.microsoft.com/office/drawing/2014/main" id="{370945F8-FA5E-BD4C-B85E-079CF68BD320}"/>
              </a:ext>
            </a:extLst>
          </p:cNvPr>
          <p:cNvCxnSpPr>
            <a:cxnSpLocks/>
          </p:cNvCxnSpPr>
          <p:nvPr userDrawn="1"/>
        </p:nvCxnSpPr>
        <p:spPr>
          <a:xfrm>
            <a:off x="838200" y="1237457"/>
            <a:ext cx="10515600" cy="0"/>
          </a:xfrm>
          <a:prstGeom prst="line">
            <a:avLst/>
          </a:prstGeom>
          <a:ln w="38100">
            <a:solidFill>
              <a:schemeClr val="accent5">
                <a:alpha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74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0B6B-A3DD-445F-B3AD-713250EF5A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F6F9CC-3B71-43C8-9C61-1625ECC20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DE658-772C-4C1A-9320-5ADBBF245744}"/>
              </a:ext>
            </a:extLst>
          </p:cNvPr>
          <p:cNvSpPr>
            <a:spLocks noGrp="1"/>
          </p:cNvSpPr>
          <p:nvPr>
            <p:ph type="dt" sz="half" idx="10"/>
          </p:nvPr>
        </p:nvSpPr>
        <p:spPr/>
        <p:txBody>
          <a:bodyPr/>
          <a:lstStyle/>
          <a:p>
            <a:fld id="{9DCA369C-CB3F-4260-86E8-FD3F54C73225}" type="datetimeFigureOut">
              <a:rPr lang="en-US" smtClean="0"/>
              <a:t>9/18/22</a:t>
            </a:fld>
            <a:endParaRPr lang="en-US"/>
          </a:p>
        </p:txBody>
      </p:sp>
      <p:sp>
        <p:nvSpPr>
          <p:cNvPr id="5" name="Footer Placeholder 4">
            <a:extLst>
              <a:ext uri="{FF2B5EF4-FFF2-40B4-BE49-F238E27FC236}">
                <a16:creationId xmlns:a16="http://schemas.microsoft.com/office/drawing/2014/main" id="{5D7087A3-385C-4E4C-BE8D-86A29799B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6E31D-5A28-412B-A42B-151E38583A38}"/>
              </a:ext>
            </a:extLst>
          </p:cNvPr>
          <p:cNvSpPr>
            <a:spLocks noGrp="1"/>
          </p:cNvSpPr>
          <p:nvPr>
            <p:ph type="sldNum" sz="quarter" idx="12"/>
          </p:nvPr>
        </p:nvSpPr>
        <p:spPr/>
        <p:txBody>
          <a:bodyPr/>
          <a:lstStyle/>
          <a:p>
            <a:fld id="{684A56C3-0575-495C-8ADB-1C1A5EF7C4B0}" type="slidenum">
              <a:rPr lang="en-US" smtClean="0"/>
              <a:t>‹#›</a:t>
            </a:fld>
            <a:endParaRPr lang="en-US"/>
          </a:p>
        </p:txBody>
      </p:sp>
    </p:spTree>
    <p:extLst>
      <p:ext uri="{BB962C8B-B14F-4D97-AF65-F5344CB8AC3E}">
        <p14:creationId xmlns:p14="http://schemas.microsoft.com/office/powerpoint/2010/main" val="2949913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0881-F277-4A4F-99FC-BB81FC79E6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4FE642-6C27-43DA-8F2A-AA0DE0379D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4E5B62-6FF7-4867-8A4B-DA2245A457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D40964-CEB0-41E0-938F-45F795FB067A}"/>
              </a:ext>
            </a:extLst>
          </p:cNvPr>
          <p:cNvSpPr>
            <a:spLocks noGrp="1"/>
          </p:cNvSpPr>
          <p:nvPr>
            <p:ph type="dt" sz="half" idx="10"/>
          </p:nvPr>
        </p:nvSpPr>
        <p:spPr/>
        <p:txBody>
          <a:bodyPr/>
          <a:lstStyle/>
          <a:p>
            <a:fld id="{9DCA369C-CB3F-4260-86E8-FD3F54C73225}" type="datetimeFigureOut">
              <a:rPr lang="en-US" smtClean="0"/>
              <a:t>9/18/22</a:t>
            </a:fld>
            <a:endParaRPr lang="en-US"/>
          </a:p>
        </p:txBody>
      </p:sp>
      <p:sp>
        <p:nvSpPr>
          <p:cNvPr id="6" name="Footer Placeholder 5">
            <a:extLst>
              <a:ext uri="{FF2B5EF4-FFF2-40B4-BE49-F238E27FC236}">
                <a16:creationId xmlns:a16="http://schemas.microsoft.com/office/drawing/2014/main" id="{8C8AE6C7-DC66-45B7-8C47-539EE759D7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4C33A2-1CB9-4FA0-A57F-A2C6B21FF960}"/>
              </a:ext>
            </a:extLst>
          </p:cNvPr>
          <p:cNvSpPr>
            <a:spLocks noGrp="1"/>
          </p:cNvSpPr>
          <p:nvPr>
            <p:ph type="sldNum" sz="quarter" idx="12"/>
          </p:nvPr>
        </p:nvSpPr>
        <p:spPr/>
        <p:txBody>
          <a:bodyPr/>
          <a:lstStyle/>
          <a:p>
            <a:fld id="{684A56C3-0575-495C-8ADB-1C1A5EF7C4B0}" type="slidenum">
              <a:rPr lang="en-US" smtClean="0"/>
              <a:t>‹#›</a:t>
            </a:fld>
            <a:endParaRPr lang="en-US"/>
          </a:p>
        </p:txBody>
      </p:sp>
    </p:spTree>
    <p:extLst>
      <p:ext uri="{BB962C8B-B14F-4D97-AF65-F5344CB8AC3E}">
        <p14:creationId xmlns:p14="http://schemas.microsoft.com/office/powerpoint/2010/main" val="97665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FA06-9A5E-4F69-BB47-F6F782F22D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07E60-BF84-4F02-B48F-E472526464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E77017-E975-4C86-A998-CBE8BA8D6D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E6722-AA3A-4DA3-8B7E-7E14613639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BACFAF-81EB-4E48-A140-B998C5B26A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466816-E31F-4CFF-9425-5A2DF34DBCD0}"/>
              </a:ext>
            </a:extLst>
          </p:cNvPr>
          <p:cNvSpPr>
            <a:spLocks noGrp="1"/>
          </p:cNvSpPr>
          <p:nvPr>
            <p:ph type="dt" sz="half" idx="10"/>
          </p:nvPr>
        </p:nvSpPr>
        <p:spPr/>
        <p:txBody>
          <a:bodyPr/>
          <a:lstStyle/>
          <a:p>
            <a:fld id="{9DCA369C-CB3F-4260-86E8-FD3F54C73225}" type="datetimeFigureOut">
              <a:rPr lang="en-US" smtClean="0"/>
              <a:t>9/18/22</a:t>
            </a:fld>
            <a:endParaRPr lang="en-US"/>
          </a:p>
        </p:txBody>
      </p:sp>
      <p:sp>
        <p:nvSpPr>
          <p:cNvPr id="8" name="Footer Placeholder 7">
            <a:extLst>
              <a:ext uri="{FF2B5EF4-FFF2-40B4-BE49-F238E27FC236}">
                <a16:creationId xmlns:a16="http://schemas.microsoft.com/office/drawing/2014/main" id="{17F569C1-09A8-44CF-BF37-8438D2483E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C1EEC0-A903-44CA-A137-A025A64C7D86}"/>
              </a:ext>
            </a:extLst>
          </p:cNvPr>
          <p:cNvSpPr>
            <a:spLocks noGrp="1"/>
          </p:cNvSpPr>
          <p:nvPr>
            <p:ph type="sldNum" sz="quarter" idx="12"/>
          </p:nvPr>
        </p:nvSpPr>
        <p:spPr/>
        <p:txBody>
          <a:bodyPr/>
          <a:lstStyle/>
          <a:p>
            <a:fld id="{684A56C3-0575-495C-8ADB-1C1A5EF7C4B0}" type="slidenum">
              <a:rPr lang="en-US" smtClean="0"/>
              <a:t>‹#›</a:t>
            </a:fld>
            <a:endParaRPr lang="en-US"/>
          </a:p>
        </p:txBody>
      </p:sp>
    </p:spTree>
    <p:extLst>
      <p:ext uri="{BB962C8B-B14F-4D97-AF65-F5344CB8AC3E}">
        <p14:creationId xmlns:p14="http://schemas.microsoft.com/office/powerpoint/2010/main" val="68986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1E3D-53FE-4E14-911B-1FD1767F39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DB257E-1EF7-47FA-AFDF-02522B412165}"/>
              </a:ext>
            </a:extLst>
          </p:cNvPr>
          <p:cNvSpPr>
            <a:spLocks noGrp="1"/>
          </p:cNvSpPr>
          <p:nvPr>
            <p:ph type="dt" sz="half" idx="10"/>
          </p:nvPr>
        </p:nvSpPr>
        <p:spPr/>
        <p:txBody>
          <a:bodyPr/>
          <a:lstStyle/>
          <a:p>
            <a:fld id="{9DCA369C-CB3F-4260-86E8-FD3F54C73225}" type="datetimeFigureOut">
              <a:rPr lang="en-US" smtClean="0"/>
              <a:t>9/18/22</a:t>
            </a:fld>
            <a:endParaRPr lang="en-US"/>
          </a:p>
        </p:txBody>
      </p:sp>
      <p:sp>
        <p:nvSpPr>
          <p:cNvPr id="4" name="Footer Placeholder 3">
            <a:extLst>
              <a:ext uri="{FF2B5EF4-FFF2-40B4-BE49-F238E27FC236}">
                <a16:creationId xmlns:a16="http://schemas.microsoft.com/office/drawing/2014/main" id="{025EC39A-33A7-44F0-BB90-58D79BE132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8F787F-858B-48DE-B005-40B2D6685F77}"/>
              </a:ext>
            </a:extLst>
          </p:cNvPr>
          <p:cNvSpPr>
            <a:spLocks noGrp="1"/>
          </p:cNvSpPr>
          <p:nvPr>
            <p:ph type="sldNum" sz="quarter" idx="12"/>
          </p:nvPr>
        </p:nvSpPr>
        <p:spPr/>
        <p:txBody>
          <a:bodyPr/>
          <a:lstStyle/>
          <a:p>
            <a:fld id="{684A56C3-0575-495C-8ADB-1C1A5EF7C4B0}" type="slidenum">
              <a:rPr lang="en-US" smtClean="0"/>
              <a:t>‹#›</a:t>
            </a:fld>
            <a:endParaRPr lang="en-US"/>
          </a:p>
        </p:txBody>
      </p:sp>
    </p:spTree>
    <p:extLst>
      <p:ext uri="{BB962C8B-B14F-4D97-AF65-F5344CB8AC3E}">
        <p14:creationId xmlns:p14="http://schemas.microsoft.com/office/powerpoint/2010/main" val="154402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413D3A-3C17-493D-9D6B-38590483B900}"/>
              </a:ext>
            </a:extLst>
          </p:cNvPr>
          <p:cNvSpPr>
            <a:spLocks noGrp="1"/>
          </p:cNvSpPr>
          <p:nvPr>
            <p:ph type="dt" sz="half" idx="10"/>
          </p:nvPr>
        </p:nvSpPr>
        <p:spPr/>
        <p:txBody>
          <a:bodyPr/>
          <a:lstStyle/>
          <a:p>
            <a:fld id="{9DCA369C-CB3F-4260-86E8-FD3F54C73225}" type="datetimeFigureOut">
              <a:rPr lang="en-US" smtClean="0"/>
              <a:t>9/18/22</a:t>
            </a:fld>
            <a:endParaRPr lang="en-US"/>
          </a:p>
        </p:txBody>
      </p:sp>
      <p:sp>
        <p:nvSpPr>
          <p:cNvPr id="3" name="Footer Placeholder 2">
            <a:extLst>
              <a:ext uri="{FF2B5EF4-FFF2-40B4-BE49-F238E27FC236}">
                <a16:creationId xmlns:a16="http://schemas.microsoft.com/office/drawing/2014/main" id="{69CEC6B2-EFEF-4325-9347-421330B6A3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44B540-2BFA-4DB0-B445-01FA7785F49A}"/>
              </a:ext>
            </a:extLst>
          </p:cNvPr>
          <p:cNvSpPr>
            <a:spLocks noGrp="1"/>
          </p:cNvSpPr>
          <p:nvPr>
            <p:ph type="sldNum" sz="quarter" idx="12"/>
          </p:nvPr>
        </p:nvSpPr>
        <p:spPr/>
        <p:txBody>
          <a:bodyPr/>
          <a:lstStyle/>
          <a:p>
            <a:fld id="{684A56C3-0575-495C-8ADB-1C1A5EF7C4B0}" type="slidenum">
              <a:rPr lang="en-US" smtClean="0"/>
              <a:t>‹#›</a:t>
            </a:fld>
            <a:endParaRPr lang="en-US"/>
          </a:p>
        </p:txBody>
      </p:sp>
    </p:spTree>
    <p:extLst>
      <p:ext uri="{BB962C8B-B14F-4D97-AF65-F5344CB8AC3E}">
        <p14:creationId xmlns:p14="http://schemas.microsoft.com/office/powerpoint/2010/main" val="72662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EF9B-1E8A-4145-BD80-65C32FCD7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E91F1F-DE67-4D48-AAEF-F07261665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779707-49DB-4FFA-9EE0-7D506E0DE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74BF2-494E-47DC-9EA2-57BD686D979D}"/>
              </a:ext>
            </a:extLst>
          </p:cNvPr>
          <p:cNvSpPr>
            <a:spLocks noGrp="1"/>
          </p:cNvSpPr>
          <p:nvPr>
            <p:ph type="dt" sz="half" idx="10"/>
          </p:nvPr>
        </p:nvSpPr>
        <p:spPr/>
        <p:txBody>
          <a:bodyPr/>
          <a:lstStyle/>
          <a:p>
            <a:fld id="{9DCA369C-CB3F-4260-86E8-FD3F54C73225}" type="datetimeFigureOut">
              <a:rPr lang="en-US" smtClean="0"/>
              <a:t>9/18/22</a:t>
            </a:fld>
            <a:endParaRPr lang="en-US"/>
          </a:p>
        </p:txBody>
      </p:sp>
      <p:sp>
        <p:nvSpPr>
          <p:cNvPr id="6" name="Footer Placeholder 5">
            <a:extLst>
              <a:ext uri="{FF2B5EF4-FFF2-40B4-BE49-F238E27FC236}">
                <a16:creationId xmlns:a16="http://schemas.microsoft.com/office/drawing/2014/main" id="{570D2759-2D89-447E-A96D-AC14817941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9E77C4-09CB-42A0-B7FF-689DF11765F1}"/>
              </a:ext>
            </a:extLst>
          </p:cNvPr>
          <p:cNvSpPr>
            <a:spLocks noGrp="1"/>
          </p:cNvSpPr>
          <p:nvPr>
            <p:ph type="sldNum" sz="quarter" idx="12"/>
          </p:nvPr>
        </p:nvSpPr>
        <p:spPr/>
        <p:txBody>
          <a:bodyPr/>
          <a:lstStyle/>
          <a:p>
            <a:fld id="{684A56C3-0575-495C-8ADB-1C1A5EF7C4B0}" type="slidenum">
              <a:rPr lang="en-US" smtClean="0"/>
              <a:t>‹#›</a:t>
            </a:fld>
            <a:endParaRPr lang="en-US"/>
          </a:p>
        </p:txBody>
      </p:sp>
    </p:spTree>
    <p:extLst>
      <p:ext uri="{BB962C8B-B14F-4D97-AF65-F5344CB8AC3E}">
        <p14:creationId xmlns:p14="http://schemas.microsoft.com/office/powerpoint/2010/main" val="424706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3526-62C5-4413-BA99-66C2973444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791C0C-975F-4D26-9315-CBAF7FEF7E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505C5D-FAAB-4342-BB7F-4A04A914F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552DD-2F27-47AC-951B-A6EA84CD9163}"/>
              </a:ext>
            </a:extLst>
          </p:cNvPr>
          <p:cNvSpPr>
            <a:spLocks noGrp="1"/>
          </p:cNvSpPr>
          <p:nvPr>
            <p:ph type="dt" sz="half" idx="10"/>
          </p:nvPr>
        </p:nvSpPr>
        <p:spPr/>
        <p:txBody>
          <a:bodyPr/>
          <a:lstStyle/>
          <a:p>
            <a:fld id="{9DCA369C-CB3F-4260-86E8-FD3F54C73225}" type="datetimeFigureOut">
              <a:rPr lang="en-US" smtClean="0"/>
              <a:t>9/18/22</a:t>
            </a:fld>
            <a:endParaRPr lang="en-US"/>
          </a:p>
        </p:txBody>
      </p:sp>
      <p:sp>
        <p:nvSpPr>
          <p:cNvPr id="6" name="Footer Placeholder 5">
            <a:extLst>
              <a:ext uri="{FF2B5EF4-FFF2-40B4-BE49-F238E27FC236}">
                <a16:creationId xmlns:a16="http://schemas.microsoft.com/office/drawing/2014/main" id="{CADEDCFE-FA9C-4188-AAC4-FBBCA9C608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0AD5D0-9FF2-4617-A44F-64927DDBF208}"/>
              </a:ext>
            </a:extLst>
          </p:cNvPr>
          <p:cNvSpPr>
            <a:spLocks noGrp="1"/>
          </p:cNvSpPr>
          <p:nvPr>
            <p:ph type="sldNum" sz="quarter" idx="12"/>
          </p:nvPr>
        </p:nvSpPr>
        <p:spPr/>
        <p:txBody>
          <a:bodyPr/>
          <a:lstStyle/>
          <a:p>
            <a:fld id="{684A56C3-0575-495C-8ADB-1C1A5EF7C4B0}" type="slidenum">
              <a:rPr lang="en-US" smtClean="0"/>
              <a:t>‹#›</a:t>
            </a:fld>
            <a:endParaRPr lang="en-US"/>
          </a:p>
        </p:txBody>
      </p:sp>
    </p:spTree>
    <p:extLst>
      <p:ext uri="{BB962C8B-B14F-4D97-AF65-F5344CB8AC3E}">
        <p14:creationId xmlns:p14="http://schemas.microsoft.com/office/powerpoint/2010/main" val="4278190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0C16CA-149A-4554-A7AC-6378DFDBA310}"/>
              </a:ext>
            </a:extLst>
          </p:cNvPr>
          <p:cNvSpPr>
            <a:spLocks noGrp="1"/>
          </p:cNvSpPr>
          <p:nvPr>
            <p:ph type="title"/>
          </p:nvPr>
        </p:nvSpPr>
        <p:spPr>
          <a:xfrm>
            <a:off x="838200" y="288925"/>
            <a:ext cx="10515600" cy="10064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6CD363A-813E-4BB3-889B-1C499FDAA54E}"/>
              </a:ext>
            </a:extLst>
          </p:cNvPr>
          <p:cNvSpPr>
            <a:spLocks noGrp="1"/>
          </p:cNvSpPr>
          <p:nvPr>
            <p:ph type="body" idx="1"/>
          </p:nvPr>
        </p:nvSpPr>
        <p:spPr>
          <a:xfrm>
            <a:off x="838200" y="1400179"/>
            <a:ext cx="10515600" cy="4776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BF87A-DE19-4D5C-9AE2-525B279B13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A369C-CB3F-4260-86E8-FD3F54C73225}" type="datetimeFigureOut">
              <a:rPr lang="en-US" smtClean="0"/>
              <a:t>9/18/22</a:t>
            </a:fld>
            <a:endParaRPr lang="en-US"/>
          </a:p>
        </p:txBody>
      </p:sp>
      <p:sp>
        <p:nvSpPr>
          <p:cNvPr id="5" name="Footer Placeholder 4">
            <a:extLst>
              <a:ext uri="{FF2B5EF4-FFF2-40B4-BE49-F238E27FC236}">
                <a16:creationId xmlns:a16="http://schemas.microsoft.com/office/drawing/2014/main" id="{D6780B64-0FEF-47A9-B912-97DDB82F3F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5C032B-1D13-4647-9C70-987EDB3CB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4A56C3-0575-495C-8ADB-1C1A5EF7C4B0}" type="slidenum">
              <a:rPr lang="en-US" smtClean="0"/>
              <a:t>‹#›</a:t>
            </a:fld>
            <a:endParaRPr lang="en-US"/>
          </a:p>
        </p:txBody>
      </p:sp>
    </p:spTree>
    <p:extLst>
      <p:ext uri="{BB962C8B-B14F-4D97-AF65-F5344CB8AC3E}">
        <p14:creationId xmlns:p14="http://schemas.microsoft.com/office/powerpoint/2010/main" val="1967376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026E-7F51-6F43-8EE2-36F321A34631}"/>
              </a:ext>
            </a:extLst>
          </p:cNvPr>
          <p:cNvSpPr>
            <a:spLocks noGrp="1"/>
          </p:cNvSpPr>
          <p:nvPr>
            <p:ph type="ctrTitle"/>
          </p:nvPr>
        </p:nvSpPr>
        <p:spPr>
          <a:xfrm>
            <a:off x="923925" y="608013"/>
            <a:ext cx="10401300" cy="1264330"/>
          </a:xfrm>
        </p:spPr>
        <p:txBody>
          <a:bodyPr>
            <a:noAutofit/>
          </a:bodyPr>
          <a:lstStyle/>
          <a:p>
            <a:r>
              <a:rPr lang="en-US" sz="4000" b="1" dirty="0">
                <a:latin typeface="Arial" panose="020B0604020202020204" pitchFamily="34" charset="0"/>
                <a:cs typeface="Arial" panose="020B0604020202020204" pitchFamily="34" charset="0"/>
              </a:rPr>
              <a:t>Lecture 7: </a:t>
            </a:r>
            <a:r>
              <a:rPr lang="en-US" sz="4000" b="1">
                <a:latin typeface="Arial" panose="020B0604020202020204" pitchFamily="34" charset="0"/>
                <a:cs typeface="Arial" panose="020B0604020202020204" pitchFamily="34" charset="0"/>
              </a:rPr>
              <a:t>Graph Algorithms – I</a:t>
            </a:r>
            <a:endParaRPr lang="en-US" sz="40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C3189274-9BB6-0B4C-9E6B-40385AF91C7F}"/>
              </a:ext>
            </a:extLst>
          </p:cNvPr>
          <p:cNvSpPr>
            <a:spLocks noGrp="1"/>
          </p:cNvSpPr>
          <p:nvPr>
            <p:ph type="subTitle" idx="1"/>
          </p:nvPr>
        </p:nvSpPr>
        <p:spPr>
          <a:xfrm>
            <a:off x="1524000" y="2720873"/>
            <a:ext cx="9144000" cy="1655762"/>
          </a:xfrm>
        </p:spPr>
        <p:txBody>
          <a:bodyPr>
            <a:normAutofit/>
          </a:bodyPr>
          <a:lstStyle/>
          <a:p>
            <a:r>
              <a:rPr lang="en-US" sz="2600" dirty="0"/>
              <a:t>Tsung-Wei (TW) Huang </a:t>
            </a:r>
          </a:p>
          <a:p>
            <a:r>
              <a:rPr lang="en-US" sz="2600" dirty="0"/>
              <a:t>Department of Electrical and Computer Engineering</a:t>
            </a:r>
          </a:p>
          <a:p>
            <a:r>
              <a:rPr lang="en-US" sz="2600" dirty="0"/>
              <a:t>University of Utah, Salt Lake City, UT</a:t>
            </a:r>
          </a:p>
        </p:txBody>
      </p:sp>
    </p:spTree>
    <p:extLst>
      <p:ext uri="{BB962C8B-B14F-4D97-AF65-F5344CB8AC3E}">
        <p14:creationId xmlns:p14="http://schemas.microsoft.com/office/powerpoint/2010/main" val="58391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7E7C-C224-6399-5C12-458F9549C5BE}"/>
              </a:ext>
            </a:extLst>
          </p:cNvPr>
          <p:cNvSpPr>
            <a:spLocks noGrp="1"/>
          </p:cNvSpPr>
          <p:nvPr>
            <p:ph type="title"/>
          </p:nvPr>
        </p:nvSpPr>
        <p:spPr/>
        <p:txBody>
          <a:bodyPr/>
          <a:lstStyle/>
          <a:p>
            <a:r>
              <a:rPr lang="en-US" dirty="0"/>
              <a:t>DFS Walkthrough – 3</a:t>
            </a:r>
          </a:p>
        </p:txBody>
      </p:sp>
      <p:sp>
        <p:nvSpPr>
          <p:cNvPr id="3" name="Oval 2">
            <a:extLst>
              <a:ext uri="{FF2B5EF4-FFF2-40B4-BE49-F238E27FC236}">
                <a16:creationId xmlns:a16="http://schemas.microsoft.com/office/drawing/2014/main" id="{723AF8BD-2EDF-43C8-9014-22AC1A1C9533}"/>
              </a:ext>
            </a:extLst>
          </p:cNvPr>
          <p:cNvSpPr>
            <a:spLocks noChangeArrowheads="1"/>
          </p:cNvSpPr>
          <p:nvPr/>
        </p:nvSpPr>
        <p:spPr bwMode="auto">
          <a:xfrm>
            <a:off x="7072879" y="2747501"/>
            <a:ext cx="627062"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2</a:t>
            </a:r>
            <a:endParaRPr lang="en-US" altLang="zh-TW" sz="2000" dirty="0"/>
          </a:p>
        </p:txBody>
      </p:sp>
      <p:sp>
        <p:nvSpPr>
          <p:cNvPr id="36" name="Oval 35">
            <a:extLst>
              <a:ext uri="{FF2B5EF4-FFF2-40B4-BE49-F238E27FC236}">
                <a16:creationId xmlns:a16="http://schemas.microsoft.com/office/drawing/2014/main" id="{804BC7D3-4BEB-B9FD-E852-10A0D6E969E2}"/>
              </a:ext>
            </a:extLst>
          </p:cNvPr>
          <p:cNvSpPr>
            <a:spLocks noChangeArrowheads="1"/>
          </p:cNvSpPr>
          <p:nvPr/>
        </p:nvSpPr>
        <p:spPr bwMode="auto">
          <a:xfrm>
            <a:off x="6709341" y="3503151"/>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37" name="Oval 36">
            <a:extLst>
              <a:ext uri="{FF2B5EF4-FFF2-40B4-BE49-F238E27FC236}">
                <a16:creationId xmlns:a16="http://schemas.microsoft.com/office/drawing/2014/main" id="{7CDAE3CC-5EBE-255C-A497-55B919099DEB}"/>
              </a:ext>
            </a:extLst>
          </p:cNvPr>
          <p:cNvSpPr>
            <a:spLocks noChangeArrowheads="1"/>
          </p:cNvSpPr>
          <p:nvPr/>
        </p:nvSpPr>
        <p:spPr bwMode="auto">
          <a:xfrm>
            <a:off x="7472929" y="3498389"/>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38" name="Oval 37">
            <a:extLst>
              <a:ext uri="{FF2B5EF4-FFF2-40B4-BE49-F238E27FC236}">
                <a16:creationId xmlns:a16="http://schemas.microsoft.com/office/drawing/2014/main" id="{C9F2B373-174F-A2A1-822F-71542D3EADD1}"/>
              </a:ext>
            </a:extLst>
          </p:cNvPr>
          <p:cNvSpPr>
            <a:spLocks noChangeArrowheads="1"/>
          </p:cNvSpPr>
          <p:nvPr/>
        </p:nvSpPr>
        <p:spPr bwMode="auto">
          <a:xfrm>
            <a:off x="7123679" y="4290551"/>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39" name="Oval 38">
            <a:extLst>
              <a:ext uri="{FF2B5EF4-FFF2-40B4-BE49-F238E27FC236}">
                <a16:creationId xmlns:a16="http://schemas.microsoft.com/office/drawing/2014/main" id="{873FC239-D01B-C38B-4B3E-BD0F5E5F11A7}"/>
              </a:ext>
            </a:extLst>
          </p:cNvPr>
          <p:cNvSpPr>
            <a:spLocks noChangeArrowheads="1"/>
          </p:cNvSpPr>
          <p:nvPr/>
        </p:nvSpPr>
        <p:spPr bwMode="auto">
          <a:xfrm>
            <a:off x="7884091" y="5139864"/>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40" name="Line 10">
            <a:extLst>
              <a:ext uri="{FF2B5EF4-FFF2-40B4-BE49-F238E27FC236}">
                <a16:creationId xmlns:a16="http://schemas.microsoft.com/office/drawing/2014/main" id="{8089F0AA-6BEA-114F-36F9-41AFAFC35F10}"/>
              </a:ext>
            </a:extLst>
          </p:cNvPr>
          <p:cNvSpPr>
            <a:spLocks noChangeShapeType="1"/>
          </p:cNvSpPr>
          <p:nvPr/>
        </p:nvSpPr>
        <p:spPr bwMode="auto">
          <a:xfrm flipH="1">
            <a:off x="7109391" y="3260264"/>
            <a:ext cx="166688" cy="238125"/>
          </a:xfrm>
          <a:prstGeom prst="line">
            <a:avLst/>
          </a:prstGeom>
          <a:noFill/>
          <a:ln w="3175">
            <a:solidFill>
              <a:schemeClr val="tx1"/>
            </a:solidFill>
            <a:round/>
            <a:headEnd/>
            <a:tailEnd/>
          </a:ln>
          <a:effectLst/>
        </p:spPr>
        <p:txBody>
          <a:bodyPr/>
          <a:lstStyle/>
          <a:p>
            <a:endParaRPr lang="zh-TW" altLang="en-US"/>
          </a:p>
        </p:txBody>
      </p:sp>
      <p:sp>
        <p:nvSpPr>
          <p:cNvPr id="41" name="Line 11">
            <a:extLst>
              <a:ext uri="{FF2B5EF4-FFF2-40B4-BE49-F238E27FC236}">
                <a16:creationId xmlns:a16="http://schemas.microsoft.com/office/drawing/2014/main" id="{04D5D1BA-A65E-2EED-79F0-2AD4FC771537}"/>
              </a:ext>
            </a:extLst>
          </p:cNvPr>
          <p:cNvSpPr>
            <a:spLocks noChangeShapeType="1"/>
          </p:cNvSpPr>
          <p:nvPr/>
        </p:nvSpPr>
        <p:spPr bwMode="auto">
          <a:xfrm>
            <a:off x="7558654" y="3239626"/>
            <a:ext cx="171450" cy="246063"/>
          </a:xfrm>
          <a:prstGeom prst="line">
            <a:avLst/>
          </a:prstGeom>
          <a:noFill/>
          <a:ln w="3175">
            <a:solidFill>
              <a:schemeClr val="tx1"/>
            </a:solidFill>
            <a:round/>
            <a:headEnd/>
            <a:tailEnd/>
          </a:ln>
          <a:effectLst/>
        </p:spPr>
        <p:txBody>
          <a:bodyPr/>
          <a:lstStyle/>
          <a:p>
            <a:endParaRPr lang="zh-TW" altLang="en-US"/>
          </a:p>
        </p:txBody>
      </p:sp>
      <p:sp>
        <p:nvSpPr>
          <p:cNvPr id="42" name="Line 12">
            <a:extLst>
              <a:ext uri="{FF2B5EF4-FFF2-40B4-BE49-F238E27FC236}">
                <a16:creationId xmlns:a16="http://schemas.microsoft.com/office/drawing/2014/main" id="{21BD2ED7-2A48-3B07-FE7E-A8B415102C87}"/>
              </a:ext>
            </a:extLst>
          </p:cNvPr>
          <p:cNvSpPr>
            <a:spLocks noChangeShapeType="1"/>
          </p:cNvSpPr>
          <p:nvPr/>
        </p:nvSpPr>
        <p:spPr bwMode="auto">
          <a:xfrm>
            <a:off x="7085579" y="4030201"/>
            <a:ext cx="190500" cy="273050"/>
          </a:xfrm>
          <a:prstGeom prst="line">
            <a:avLst/>
          </a:prstGeom>
          <a:noFill/>
          <a:ln w="3175">
            <a:solidFill>
              <a:schemeClr val="tx1"/>
            </a:solidFill>
            <a:round/>
            <a:headEnd/>
            <a:tailEnd/>
          </a:ln>
          <a:effectLst/>
        </p:spPr>
        <p:txBody>
          <a:bodyPr/>
          <a:lstStyle/>
          <a:p>
            <a:endParaRPr lang="zh-TW" altLang="en-US"/>
          </a:p>
        </p:txBody>
      </p:sp>
      <p:sp>
        <p:nvSpPr>
          <p:cNvPr id="43" name="Oval 42">
            <a:extLst>
              <a:ext uri="{FF2B5EF4-FFF2-40B4-BE49-F238E27FC236}">
                <a16:creationId xmlns:a16="http://schemas.microsoft.com/office/drawing/2014/main" id="{6BB92EAA-C27B-47B7-F15D-3E770D3443F9}"/>
              </a:ext>
            </a:extLst>
          </p:cNvPr>
          <p:cNvSpPr>
            <a:spLocks noChangeArrowheads="1"/>
          </p:cNvSpPr>
          <p:nvPr/>
        </p:nvSpPr>
        <p:spPr bwMode="auto">
          <a:xfrm>
            <a:off x="8584179" y="2733214"/>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44" name="Oval 43">
            <a:extLst>
              <a:ext uri="{FF2B5EF4-FFF2-40B4-BE49-F238E27FC236}">
                <a16:creationId xmlns:a16="http://schemas.microsoft.com/office/drawing/2014/main" id="{1E17964B-CD36-B4B8-0BB5-0CA80E9AAABA}"/>
              </a:ext>
            </a:extLst>
          </p:cNvPr>
          <p:cNvSpPr>
            <a:spLocks noChangeArrowheads="1"/>
          </p:cNvSpPr>
          <p:nvPr/>
        </p:nvSpPr>
        <p:spPr bwMode="auto">
          <a:xfrm>
            <a:off x="8220641" y="3488864"/>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45" name="Oval 44">
            <a:extLst>
              <a:ext uri="{FF2B5EF4-FFF2-40B4-BE49-F238E27FC236}">
                <a16:creationId xmlns:a16="http://schemas.microsoft.com/office/drawing/2014/main" id="{F4D60863-3359-260C-D5D1-818DD6BF2032}"/>
              </a:ext>
            </a:extLst>
          </p:cNvPr>
          <p:cNvSpPr>
            <a:spLocks noChangeArrowheads="1"/>
          </p:cNvSpPr>
          <p:nvPr/>
        </p:nvSpPr>
        <p:spPr bwMode="auto">
          <a:xfrm>
            <a:off x="8984229" y="3484101"/>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46" name="Oval 45">
            <a:extLst>
              <a:ext uri="{FF2B5EF4-FFF2-40B4-BE49-F238E27FC236}">
                <a16:creationId xmlns:a16="http://schemas.microsoft.com/office/drawing/2014/main" id="{44D6AF13-F5A0-2A36-18B1-54AAE5A0B73A}"/>
              </a:ext>
            </a:extLst>
          </p:cNvPr>
          <p:cNvSpPr>
            <a:spLocks noChangeArrowheads="1"/>
          </p:cNvSpPr>
          <p:nvPr/>
        </p:nvSpPr>
        <p:spPr bwMode="auto">
          <a:xfrm>
            <a:off x="8634979" y="4276264"/>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47" name="Line 18">
            <a:extLst>
              <a:ext uri="{FF2B5EF4-FFF2-40B4-BE49-F238E27FC236}">
                <a16:creationId xmlns:a16="http://schemas.microsoft.com/office/drawing/2014/main" id="{EAF1D80F-1AD2-74C1-11C1-4259ACAADA4E}"/>
              </a:ext>
            </a:extLst>
          </p:cNvPr>
          <p:cNvSpPr>
            <a:spLocks noChangeShapeType="1"/>
          </p:cNvSpPr>
          <p:nvPr/>
        </p:nvSpPr>
        <p:spPr bwMode="auto">
          <a:xfrm flipH="1">
            <a:off x="8620691" y="3245976"/>
            <a:ext cx="166688" cy="238125"/>
          </a:xfrm>
          <a:prstGeom prst="line">
            <a:avLst/>
          </a:prstGeom>
          <a:noFill/>
          <a:ln w="3175">
            <a:solidFill>
              <a:schemeClr val="tx1"/>
            </a:solidFill>
            <a:round/>
            <a:headEnd/>
            <a:tailEnd/>
          </a:ln>
          <a:effectLst/>
        </p:spPr>
        <p:txBody>
          <a:bodyPr/>
          <a:lstStyle/>
          <a:p>
            <a:endParaRPr lang="zh-TW" altLang="en-US"/>
          </a:p>
        </p:txBody>
      </p:sp>
      <p:sp>
        <p:nvSpPr>
          <p:cNvPr id="48" name="Line 19">
            <a:extLst>
              <a:ext uri="{FF2B5EF4-FFF2-40B4-BE49-F238E27FC236}">
                <a16:creationId xmlns:a16="http://schemas.microsoft.com/office/drawing/2014/main" id="{9D8B70E1-02C9-0367-C221-6CA1D7548F14}"/>
              </a:ext>
            </a:extLst>
          </p:cNvPr>
          <p:cNvSpPr>
            <a:spLocks noChangeShapeType="1"/>
          </p:cNvSpPr>
          <p:nvPr/>
        </p:nvSpPr>
        <p:spPr bwMode="auto">
          <a:xfrm>
            <a:off x="9069954" y="3225339"/>
            <a:ext cx="171450" cy="246062"/>
          </a:xfrm>
          <a:prstGeom prst="line">
            <a:avLst/>
          </a:prstGeom>
          <a:noFill/>
          <a:ln w="3175">
            <a:solidFill>
              <a:schemeClr val="tx1"/>
            </a:solidFill>
            <a:round/>
            <a:headEnd/>
            <a:tailEnd/>
          </a:ln>
          <a:effectLst/>
        </p:spPr>
        <p:txBody>
          <a:bodyPr/>
          <a:lstStyle/>
          <a:p>
            <a:endParaRPr lang="zh-TW" altLang="en-US"/>
          </a:p>
        </p:txBody>
      </p:sp>
      <p:sp>
        <p:nvSpPr>
          <p:cNvPr id="49" name="Line 20">
            <a:extLst>
              <a:ext uri="{FF2B5EF4-FFF2-40B4-BE49-F238E27FC236}">
                <a16:creationId xmlns:a16="http://schemas.microsoft.com/office/drawing/2014/main" id="{966DD686-88D2-A667-46BD-F2BA93DAF1E2}"/>
              </a:ext>
            </a:extLst>
          </p:cNvPr>
          <p:cNvSpPr>
            <a:spLocks noChangeShapeType="1"/>
          </p:cNvSpPr>
          <p:nvPr/>
        </p:nvSpPr>
        <p:spPr bwMode="auto">
          <a:xfrm>
            <a:off x="8596879" y="4015914"/>
            <a:ext cx="190500" cy="273050"/>
          </a:xfrm>
          <a:prstGeom prst="line">
            <a:avLst/>
          </a:prstGeom>
          <a:noFill/>
          <a:ln w="3175">
            <a:solidFill>
              <a:schemeClr val="tx1"/>
            </a:solidFill>
            <a:round/>
            <a:headEnd/>
            <a:tailEnd/>
          </a:ln>
          <a:effectLst/>
        </p:spPr>
        <p:txBody>
          <a:bodyPr/>
          <a:lstStyle/>
          <a:p>
            <a:endParaRPr lang="zh-TW" altLang="en-US"/>
          </a:p>
        </p:txBody>
      </p:sp>
      <p:sp>
        <p:nvSpPr>
          <p:cNvPr id="50" name="Line 21">
            <a:extLst>
              <a:ext uri="{FF2B5EF4-FFF2-40B4-BE49-F238E27FC236}">
                <a16:creationId xmlns:a16="http://schemas.microsoft.com/office/drawing/2014/main" id="{92669B8C-B830-AA9B-8E8E-637E624D2B1E}"/>
              </a:ext>
            </a:extLst>
          </p:cNvPr>
          <p:cNvSpPr>
            <a:spLocks noChangeShapeType="1"/>
          </p:cNvSpPr>
          <p:nvPr/>
        </p:nvSpPr>
        <p:spPr bwMode="auto">
          <a:xfrm flipH="1">
            <a:off x="9069954" y="4004801"/>
            <a:ext cx="153987" cy="276225"/>
          </a:xfrm>
          <a:prstGeom prst="line">
            <a:avLst/>
          </a:prstGeom>
          <a:noFill/>
          <a:ln w="3175">
            <a:solidFill>
              <a:schemeClr val="tx1"/>
            </a:solidFill>
            <a:round/>
            <a:headEnd/>
            <a:tailEnd/>
          </a:ln>
          <a:effectLst/>
        </p:spPr>
        <p:txBody>
          <a:bodyPr/>
          <a:lstStyle/>
          <a:p>
            <a:endParaRPr lang="zh-TW" altLang="en-US"/>
          </a:p>
        </p:txBody>
      </p:sp>
      <p:sp>
        <p:nvSpPr>
          <p:cNvPr id="51" name="Line 22">
            <a:extLst>
              <a:ext uri="{FF2B5EF4-FFF2-40B4-BE49-F238E27FC236}">
                <a16:creationId xmlns:a16="http://schemas.microsoft.com/office/drawing/2014/main" id="{9102D521-C56C-85FF-0584-8445A743EAAF}"/>
              </a:ext>
            </a:extLst>
          </p:cNvPr>
          <p:cNvSpPr>
            <a:spLocks noChangeShapeType="1"/>
          </p:cNvSpPr>
          <p:nvPr/>
        </p:nvSpPr>
        <p:spPr bwMode="auto">
          <a:xfrm flipH="1">
            <a:off x="7572941" y="2277601"/>
            <a:ext cx="360363" cy="504825"/>
          </a:xfrm>
          <a:prstGeom prst="line">
            <a:avLst/>
          </a:prstGeom>
          <a:noFill/>
          <a:ln w="9525">
            <a:solidFill>
              <a:schemeClr val="tx1"/>
            </a:solidFill>
            <a:round/>
            <a:headEnd/>
            <a:tailEnd/>
          </a:ln>
          <a:effectLst/>
        </p:spPr>
        <p:txBody>
          <a:bodyPr/>
          <a:lstStyle/>
          <a:p>
            <a:endParaRPr lang="zh-TW" altLang="en-US"/>
          </a:p>
        </p:txBody>
      </p:sp>
      <p:sp>
        <p:nvSpPr>
          <p:cNvPr id="52" name="Line 23">
            <a:extLst>
              <a:ext uri="{FF2B5EF4-FFF2-40B4-BE49-F238E27FC236}">
                <a16:creationId xmlns:a16="http://schemas.microsoft.com/office/drawing/2014/main" id="{48944C64-4F23-7DEC-0F76-FA53CF79D782}"/>
              </a:ext>
            </a:extLst>
          </p:cNvPr>
          <p:cNvSpPr>
            <a:spLocks noChangeShapeType="1"/>
          </p:cNvSpPr>
          <p:nvPr/>
        </p:nvSpPr>
        <p:spPr bwMode="auto">
          <a:xfrm>
            <a:off x="7572941" y="4798551"/>
            <a:ext cx="360363" cy="503238"/>
          </a:xfrm>
          <a:prstGeom prst="line">
            <a:avLst/>
          </a:prstGeom>
          <a:noFill/>
          <a:ln w="9525">
            <a:solidFill>
              <a:schemeClr val="tx1"/>
            </a:solidFill>
            <a:round/>
            <a:headEnd/>
            <a:tailEnd/>
          </a:ln>
          <a:effectLst/>
        </p:spPr>
        <p:txBody>
          <a:bodyPr/>
          <a:lstStyle/>
          <a:p>
            <a:endParaRPr lang="zh-TW" altLang="en-US"/>
          </a:p>
        </p:txBody>
      </p:sp>
      <p:sp>
        <p:nvSpPr>
          <p:cNvPr id="53" name="Line 24">
            <a:extLst>
              <a:ext uri="{FF2B5EF4-FFF2-40B4-BE49-F238E27FC236}">
                <a16:creationId xmlns:a16="http://schemas.microsoft.com/office/drawing/2014/main" id="{B54540CC-7514-DAAE-995A-F9790EAA2117}"/>
              </a:ext>
            </a:extLst>
          </p:cNvPr>
          <p:cNvSpPr>
            <a:spLocks noChangeShapeType="1"/>
          </p:cNvSpPr>
          <p:nvPr/>
        </p:nvSpPr>
        <p:spPr bwMode="auto">
          <a:xfrm>
            <a:off x="8438129" y="2277601"/>
            <a:ext cx="358775" cy="431800"/>
          </a:xfrm>
          <a:prstGeom prst="line">
            <a:avLst/>
          </a:prstGeom>
          <a:noFill/>
          <a:ln w="9525">
            <a:solidFill>
              <a:schemeClr val="tx1"/>
            </a:solidFill>
            <a:round/>
            <a:headEnd/>
            <a:tailEnd/>
          </a:ln>
          <a:effectLst/>
        </p:spPr>
        <p:txBody>
          <a:bodyPr/>
          <a:lstStyle/>
          <a:p>
            <a:endParaRPr lang="zh-TW" altLang="en-US"/>
          </a:p>
        </p:txBody>
      </p:sp>
      <p:sp>
        <p:nvSpPr>
          <p:cNvPr id="54" name="Line 25">
            <a:extLst>
              <a:ext uri="{FF2B5EF4-FFF2-40B4-BE49-F238E27FC236}">
                <a16:creationId xmlns:a16="http://schemas.microsoft.com/office/drawing/2014/main" id="{5DF853F7-FBF7-E2E0-0C5D-6A533C931748}"/>
              </a:ext>
            </a:extLst>
          </p:cNvPr>
          <p:cNvSpPr>
            <a:spLocks noChangeShapeType="1"/>
          </p:cNvSpPr>
          <p:nvPr/>
        </p:nvSpPr>
        <p:spPr bwMode="auto">
          <a:xfrm flipH="1">
            <a:off x="8509566" y="4798551"/>
            <a:ext cx="287338" cy="503238"/>
          </a:xfrm>
          <a:prstGeom prst="line">
            <a:avLst/>
          </a:prstGeom>
          <a:noFill/>
          <a:ln w="9525">
            <a:solidFill>
              <a:schemeClr val="tx1"/>
            </a:solidFill>
            <a:round/>
            <a:headEnd/>
            <a:tailEnd/>
          </a:ln>
          <a:effectLst/>
        </p:spPr>
        <p:txBody>
          <a:bodyPr/>
          <a:lstStyle/>
          <a:p>
            <a:endParaRPr lang="zh-TW" altLang="en-US"/>
          </a:p>
        </p:txBody>
      </p:sp>
      <p:sp>
        <p:nvSpPr>
          <p:cNvPr id="55" name="Rectangle 54">
            <a:extLst>
              <a:ext uri="{FF2B5EF4-FFF2-40B4-BE49-F238E27FC236}">
                <a16:creationId xmlns:a16="http://schemas.microsoft.com/office/drawing/2014/main" id="{4F6D31D2-9A3F-5F31-79FD-6D6B39305C7C}"/>
              </a:ext>
            </a:extLst>
          </p:cNvPr>
          <p:cNvSpPr>
            <a:spLocks noChangeArrowheads="1"/>
          </p:cNvSpPr>
          <p:nvPr/>
        </p:nvSpPr>
        <p:spPr bwMode="auto">
          <a:xfrm>
            <a:off x="3324791"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56" name="Rectangle 55">
            <a:extLst>
              <a:ext uri="{FF2B5EF4-FFF2-40B4-BE49-F238E27FC236}">
                <a16:creationId xmlns:a16="http://schemas.microsoft.com/office/drawing/2014/main" id="{12E07107-407F-94EC-C747-BDC28FF2FAB6}"/>
              </a:ext>
            </a:extLst>
          </p:cNvPr>
          <p:cNvSpPr>
            <a:spLocks noChangeArrowheads="1"/>
          </p:cNvSpPr>
          <p:nvPr/>
        </p:nvSpPr>
        <p:spPr bwMode="auto">
          <a:xfrm>
            <a:off x="3324791"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2</a:t>
            </a:r>
          </a:p>
        </p:txBody>
      </p:sp>
      <p:sp>
        <p:nvSpPr>
          <p:cNvPr id="57" name="Rectangle 56">
            <a:extLst>
              <a:ext uri="{FF2B5EF4-FFF2-40B4-BE49-F238E27FC236}">
                <a16:creationId xmlns:a16="http://schemas.microsoft.com/office/drawing/2014/main" id="{A281C101-FA67-A4DA-33F3-CF2B7184DF69}"/>
              </a:ext>
            </a:extLst>
          </p:cNvPr>
          <p:cNvSpPr>
            <a:spLocks noChangeArrowheads="1"/>
          </p:cNvSpPr>
          <p:nvPr/>
        </p:nvSpPr>
        <p:spPr bwMode="auto">
          <a:xfrm>
            <a:off x="3324791" y="3061834"/>
            <a:ext cx="936625" cy="504825"/>
          </a:xfrm>
          <a:prstGeom prst="rect">
            <a:avLst/>
          </a:prstGeom>
          <a:solidFill>
            <a:schemeClr val="accent1"/>
          </a:solidFill>
          <a:ln w="9525">
            <a:solidFill>
              <a:schemeClr val="tx1"/>
            </a:solidFill>
            <a:miter lim="800000"/>
            <a:headEnd/>
            <a:tailEnd/>
          </a:ln>
          <a:effectLst/>
        </p:spPr>
        <p:txBody>
          <a:bodyPr wrap="none" anchor="ctr"/>
          <a:lstStyle/>
          <a:p>
            <a:endParaRPr lang="zh-TW" altLang="en-US"/>
          </a:p>
        </p:txBody>
      </p:sp>
      <p:sp>
        <p:nvSpPr>
          <p:cNvPr id="58" name="Rectangle 57">
            <a:extLst>
              <a:ext uri="{FF2B5EF4-FFF2-40B4-BE49-F238E27FC236}">
                <a16:creationId xmlns:a16="http://schemas.microsoft.com/office/drawing/2014/main" id="{99E53D83-04C6-6EED-E051-2F1BB2C32509}"/>
              </a:ext>
            </a:extLst>
          </p:cNvPr>
          <p:cNvSpPr>
            <a:spLocks noChangeArrowheads="1"/>
          </p:cNvSpPr>
          <p:nvPr/>
        </p:nvSpPr>
        <p:spPr bwMode="auto">
          <a:xfrm>
            <a:off x="3324791" y="3565071"/>
            <a:ext cx="936625" cy="504825"/>
          </a:xfrm>
          <a:prstGeom prst="rect">
            <a:avLst/>
          </a:prstGeom>
          <a:solidFill>
            <a:schemeClr val="accent1"/>
          </a:solidFill>
          <a:ln w="9525">
            <a:solidFill>
              <a:schemeClr val="tx1"/>
            </a:solidFill>
            <a:miter lim="800000"/>
            <a:headEnd/>
            <a:tailEnd/>
          </a:ln>
          <a:effectLst/>
        </p:spPr>
        <p:txBody>
          <a:bodyPr wrap="none" anchor="ctr"/>
          <a:lstStyle/>
          <a:p>
            <a:endParaRPr lang="zh-TW" altLang="en-US"/>
          </a:p>
        </p:txBody>
      </p:sp>
      <p:sp>
        <p:nvSpPr>
          <p:cNvPr id="59" name="Rectangle 31">
            <a:extLst>
              <a:ext uri="{FF2B5EF4-FFF2-40B4-BE49-F238E27FC236}">
                <a16:creationId xmlns:a16="http://schemas.microsoft.com/office/drawing/2014/main" id="{079C2D2C-18B2-018A-C343-2A969F6F48CC}"/>
              </a:ext>
            </a:extLst>
          </p:cNvPr>
          <p:cNvSpPr>
            <a:spLocks noChangeArrowheads="1"/>
          </p:cNvSpPr>
          <p:nvPr/>
        </p:nvSpPr>
        <p:spPr bwMode="auto">
          <a:xfrm>
            <a:off x="5051991"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60" name="Rectangle 32">
            <a:extLst>
              <a:ext uri="{FF2B5EF4-FFF2-40B4-BE49-F238E27FC236}">
                <a16:creationId xmlns:a16="http://schemas.microsoft.com/office/drawing/2014/main" id="{95DE57B2-30D5-E20C-23F6-E9945E56E3C0}"/>
              </a:ext>
            </a:extLst>
          </p:cNvPr>
          <p:cNvSpPr>
            <a:spLocks noChangeArrowheads="1"/>
          </p:cNvSpPr>
          <p:nvPr/>
        </p:nvSpPr>
        <p:spPr bwMode="auto">
          <a:xfrm>
            <a:off x="5051991"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61" name="Text Box 36">
            <a:extLst>
              <a:ext uri="{FF2B5EF4-FFF2-40B4-BE49-F238E27FC236}">
                <a16:creationId xmlns:a16="http://schemas.microsoft.com/office/drawing/2014/main" id="{B12F37D5-E789-03DB-BD36-5CBC410A7216}"/>
              </a:ext>
            </a:extLst>
          </p:cNvPr>
          <p:cNvSpPr txBox="1">
            <a:spLocks noChangeArrowheads="1"/>
          </p:cNvSpPr>
          <p:nvPr/>
        </p:nvSpPr>
        <p:spPr bwMode="auto">
          <a:xfrm>
            <a:off x="1956366" y="5293859"/>
            <a:ext cx="1694695" cy="400110"/>
          </a:xfrm>
          <a:prstGeom prst="rect">
            <a:avLst/>
          </a:prstGeom>
          <a:noFill/>
          <a:ln w="9525">
            <a:noFill/>
            <a:miter lim="800000"/>
            <a:headEnd/>
            <a:tailEnd/>
          </a:ln>
          <a:effectLst/>
        </p:spPr>
        <p:txBody>
          <a:bodyPr wrap="non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10000" dirty="0">
                <a:solidFill>
                  <a:schemeClr val="hlink"/>
                </a:solidFill>
              </a:rPr>
              <a:t>1  </a:t>
            </a:r>
            <a:r>
              <a:rPr lang="en-US" altLang="zh-TW" sz="2000" dirty="0">
                <a:solidFill>
                  <a:schemeClr val="hlink"/>
                </a:solidFill>
              </a:rPr>
              <a:t>V</a:t>
            </a:r>
            <a:r>
              <a:rPr lang="en-US" altLang="zh-TW" sz="2000" baseline="-10000" dirty="0">
                <a:solidFill>
                  <a:schemeClr val="hlink"/>
                </a:solidFill>
              </a:rPr>
              <a:t>2</a:t>
            </a:r>
          </a:p>
        </p:txBody>
      </p:sp>
      <p:sp>
        <p:nvSpPr>
          <p:cNvPr id="62" name="Rectangle 39">
            <a:extLst>
              <a:ext uri="{FF2B5EF4-FFF2-40B4-BE49-F238E27FC236}">
                <a16:creationId xmlns:a16="http://schemas.microsoft.com/office/drawing/2014/main" id="{3D1C3CAE-6546-6FFB-579D-AEE21FBA6D61}"/>
              </a:ext>
            </a:extLst>
          </p:cNvPr>
          <p:cNvSpPr>
            <a:spLocks noChangeArrowheads="1"/>
          </p:cNvSpPr>
          <p:nvPr/>
        </p:nvSpPr>
        <p:spPr bwMode="auto">
          <a:xfrm>
            <a:off x="5051991" y="3060246"/>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63" name="Rectangle 40">
            <a:extLst>
              <a:ext uri="{FF2B5EF4-FFF2-40B4-BE49-F238E27FC236}">
                <a16:creationId xmlns:a16="http://schemas.microsoft.com/office/drawing/2014/main" id="{DCE7DB4D-E934-1050-C757-3233EEBCB278}"/>
              </a:ext>
            </a:extLst>
          </p:cNvPr>
          <p:cNvSpPr>
            <a:spLocks noChangeArrowheads="1"/>
          </p:cNvSpPr>
          <p:nvPr/>
        </p:nvSpPr>
        <p:spPr bwMode="auto">
          <a:xfrm>
            <a:off x="5051991" y="3565071"/>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4</a:t>
            </a:r>
          </a:p>
        </p:txBody>
      </p:sp>
      <p:sp>
        <p:nvSpPr>
          <p:cNvPr id="64" name="AutoShape 42">
            <a:extLst>
              <a:ext uri="{FF2B5EF4-FFF2-40B4-BE49-F238E27FC236}">
                <a16:creationId xmlns:a16="http://schemas.microsoft.com/office/drawing/2014/main" id="{4FD47920-ABCB-34BB-5BCD-240A97B879A9}"/>
              </a:ext>
            </a:extLst>
          </p:cNvPr>
          <p:cNvSpPr>
            <a:spLocks noChangeArrowheads="1"/>
          </p:cNvSpPr>
          <p:nvPr/>
        </p:nvSpPr>
        <p:spPr bwMode="auto">
          <a:xfrm>
            <a:off x="4404291" y="3925434"/>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65" name="Oval 4">
            <a:extLst>
              <a:ext uri="{FF2B5EF4-FFF2-40B4-BE49-F238E27FC236}">
                <a16:creationId xmlns:a16="http://schemas.microsoft.com/office/drawing/2014/main" id="{E45E528F-91C3-07DE-21C7-EB453E2CAF51}"/>
              </a:ext>
            </a:extLst>
          </p:cNvPr>
          <p:cNvSpPr>
            <a:spLocks noChangeArrowheads="1"/>
          </p:cNvSpPr>
          <p:nvPr/>
        </p:nvSpPr>
        <p:spPr bwMode="auto">
          <a:xfrm>
            <a:off x="7861866" y="1845801"/>
            <a:ext cx="627063"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sp>
        <p:nvSpPr>
          <p:cNvPr id="67" name="Content Placeholder 3">
            <a:extLst>
              <a:ext uri="{FF2B5EF4-FFF2-40B4-BE49-F238E27FC236}">
                <a16:creationId xmlns:a16="http://schemas.microsoft.com/office/drawing/2014/main" id="{28832FEC-3C07-AD7F-28D9-363BD857CE59}"/>
              </a:ext>
            </a:extLst>
          </p:cNvPr>
          <p:cNvSpPr>
            <a:spLocks noGrp="1"/>
          </p:cNvSpPr>
          <p:nvPr>
            <p:ph idx="1"/>
          </p:nvPr>
        </p:nvSpPr>
        <p:spPr>
          <a:xfrm>
            <a:off x="838200" y="1466849"/>
            <a:ext cx="10515600" cy="4710113"/>
          </a:xfrm>
        </p:spPr>
        <p:txBody>
          <a:bodyPr/>
          <a:lstStyle/>
          <a:p>
            <a:r>
              <a:rPr lang="en-US" b="1" dirty="0"/>
              <a:t>Pop v2 and inserts its v4 and v5</a:t>
            </a:r>
          </a:p>
        </p:txBody>
      </p:sp>
    </p:spTree>
    <p:extLst>
      <p:ext uri="{BB962C8B-B14F-4D97-AF65-F5344CB8AC3E}">
        <p14:creationId xmlns:p14="http://schemas.microsoft.com/office/powerpoint/2010/main" val="4018975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B501-7102-4678-2A69-7197EDD21B2F}"/>
              </a:ext>
            </a:extLst>
          </p:cNvPr>
          <p:cNvSpPr>
            <a:spLocks noGrp="1"/>
          </p:cNvSpPr>
          <p:nvPr>
            <p:ph type="title"/>
          </p:nvPr>
        </p:nvSpPr>
        <p:spPr/>
        <p:txBody>
          <a:bodyPr/>
          <a:lstStyle/>
          <a:p>
            <a:r>
              <a:rPr lang="en-US" dirty="0"/>
              <a:t>DFS Walkthrough – 4</a:t>
            </a:r>
          </a:p>
        </p:txBody>
      </p:sp>
      <p:sp>
        <p:nvSpPr>
          <p:cNvPr id="3" name="Content Placeholder 2">
            <a:extLst>
              <a:ext uri="{FF2B5EF4-FFF2-40B4-BE49-F238E27FC236}">
                <a16:creationId xmlns:a16="http://schemas.microsoft.com/office/drawing/2014/main" id="{D854FD79-2128-0CF1-7D3C-F79A7E4C9D73}"/>
              </a:ext>
            </a:extLst>
          </p:cNvPr>
          <p:cNvSpPr>
            <a:spLocks noGrp="1"/>
          </p:cNvSpPr>
          <p:nvPr>
            <p:ph idx="1"/>
          </p:nvPr>
        </p:nvSpPr>
        <p:spPr/>
        <p:txBody>
          <a:bodyPr/>
          <a:lstStyle/>
          <a:p>
            <a:r>
              <a:rPr lang="en-US" b="1" dirty="0"/>
              <a:t>Pop v4 from the stack and insert v8</a:t>
            </a:r>
          </a:p>
          <a:p>
            <a:endParaRPr lang="en-US" b="1" dirty="0"/>
          </a:p>
        </p:txBody>
      </p:sp>
      <p:grpSp>
        <p:nvGrpSpPr>
          <p:cNvPr id="35" name="Group 34">
            <a:extLst>
              <a:ext uri="{FF2B5EF4-FFF2-40B4-BE49-F238E27FC236}">
                <a16:creationId xmlns:a16="http://schemas.microsoft.com/office/drawing/2014/main" id="{B0AA43B6-06A5-F993-0C2F-6718C99D8813}"/>
              </a:ext>
            </a:extLst>
          </p:cNvPr>
          <p:cNvGrpSpPr/>
          <p:nvPr/>
        </p:nvGrpSpPr>
        <p:grpSpPr>
          <a:xfrm>
            <a:off x="1956366" y="1846641"/>
            <a:ext cx="7653338" cy="3848168"/>
            <a:chOff x="971550" y="2357430"/>
            <a:chExt cx="7653338" cy="3848168"/>
          </a:xfrm>
        </p:grpSpPr>
        <p:sp>
          <p:nvSpPr>
            <p:cNvPr id="4" name="Oval 3">
              <a:extLst>
                <a:ext uri="{FF2B5EF4-FFF2-40B4-BE49-F238E27FC236}">
                  <a16:creationId xmlns:a16="http://schemas.microsoft.com/office/drawing/2014/main" id="{AA3218A5-D99A-4411-36F9-B67139BD4797}"/>
                </a:ext>
              </a:extLst>
            </p:cNvPr>
            <p:cNvSpPr>
              <a:spLocks noChangeArrowheads="1"/>
            </p:cNvSpPr>
            <p:nvPr/>
          </p:nvSpPr>
          <p:spPr bwMode="auto">
            <a:xfrm>
              <a:off x="6088063" y="3259130"/>
              <a:ext cx="627062"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5" name="Oval 4">
              <a:extLst>
                <a:ext uri="{FF2B5EF4-FFF2-40B4-BE49-F238E27FC236}">
                  <a16:creationId xmlns:a16="http://schemas.microsoft.com/office/drawing/2014/main" id="{1C7C26D2-0341-92A4-52A9-DD0FFFAF2BF4}"/>
                </a:ext>
              </a:extLst>
            </p:cNvPr>
            <p:cNvSpPr>
              <a:spLocks noChangeArrowheads="1"/>
            </p:cNvSpPr>
            <p:nvPr/>
          </p:nvSpPr>
          <p:spPr bwMode="auto">
            <a:xfrm>
              <a:off x="5724525" y="401478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6" name="Oval 5">
              <a:extLst>
                <a:ext uri="{FF2B5EF4-FFF2-40B4-BE49-F238E27FC236}">
                  <a16:creationId xmlns:a16="http://schemas.microsoft.com/office/drawing/2014/main" id="{B5FF8C67-49F2-4CC0-4AF7-51024F817D79}"/>
                </a:ext>
              </a:extLst>
            </p:cNvPr>
            <p:cNvSpPr>
              <a:spLocks noChangeArrowheads="1"/>
            </p:cNvSpPr>
            <p:nvPr/>
          </p:nvSpPr>
          <p:spPr bwMode="auto">
            <a:xfrm>
              <a:off x="6488113" y="4010018"/>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7" name="Oval 6">
              <a:extLst>
                <a:ext uri="{FF2B5EF4-FFF2-40B4-BE49-F238E27FC236}">
                  <a16:creationId xmlns:a16="http://schemas.microsoft.com/office/drawing/2014/main" id="{D4190997-0277-9D5D-4A6D-8C1019F475B9}"/>
                </a:ext>
              </a:extLst>
            </p:cNvPr>
            <p:cNvSpPr>
              <a:spLocks noChangeArrowheads="1"/>
            </p:cNvSpPr>
            <p:nvPr/>
          </p:nvSpPr>
          <p:spPr bwMode="auto">
            <a:xfrm>
              <a:off x="6138863" y="4802180"/>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8" name="Line 10">
              <a:extLst>
                <a:ext uri="{FF2B5EF4-FFF2-40B4-BE49-F238E27FC236}">
                  <a16:creationId xmlns:a16="http://schemas.microsoft.com/office/drawing/2014/main" id="{81A70FEE-8C44-909C-0233-0986CE96CE7B}"/>
                </a:ext>
              </a:extLst>
            </p:cNvPr>
            <p:cNvSpPr>
              <a:spLocks noChangeShapeType="1"/>
            </p:cNvSpPr>
            <p:nvPr/>
          </p:nvSpPr>
          <p:spPr bwMode="auto">
            <a:xfrm flipH="1">
              <a:off x="6124575" y="3771893"/>
              <a:ext cx="166688" cy="238125"/>
            </a:xfrm>
            <a:prstGeom prst="line">
              <a:avLst/>
            </a:prstGeom>
            <a:noFill/>
            <a:ln w="3175">
              <a:solidFill>
                <a:schemeClr val="tx1"/>
              </a:solidFill>
              <a:round/>
              <a:headEnd/>
              <a:tailEnd/>
            </a:ln>
            <a:effectLst/>
          </p:spPr>
          <p:txBody>
            <a:bodyPr/>
            <a:lstStyle/>
            <a:p>
              <a:endParaRPr lang="zh-TW" altLang="en-US"/>
            </a:p>
          </p:txBody>
        </p:sp>
        <p:sp>
          <p:nvSpPr>
            <p:cNvPr id="9" name="Line 11">
              <a:extLst>
                <a:ext uri="{FF2B5EF4-FFF2-40B4-BE49-F238E27FC236}">
                  <a16:creationId xmlns:a16="http://schemas.microsoft.com/office/drawing/2014/main" id="{BE3639E3-37EF-B4A0-67C0-3D23D32D60A7}"/>
                </a:ext>
              </a:extLst>
            </p:cNvPr>
            <p:cNvSpPr>
              <a:spLocks noChangeShapeType="1"/>
            </p:cNvSpPr>
            <p:nvPr/>
          </p:nvSpPr>
          <p:spPr bwMode="auto">
            <a:xfrm>
              <a:off x="6573838" y="3751255"/>
              <a:ext cx="171450" cy="246063"/>
            </a:xfrm>
            <a:prstGeom prst="line">
              <a:avLst/>
            </a:prstGeom>
            <a:noFill/>
            <a:ln w="3175">
              <a:solidFill>
                <a:schemeClr val="tx1"/>
              </a:solidFill>
              <a:round/>
              <a:headEnd/>
              <a:tailEnd/>
            </a:ln>
            <a:effectLst/>
          </p:spPr>
          <p:txBody>
            <a:bodyPr/>
            <a:lstStyle/>
            <a:p>
              <a:endParaRPr lang="zh-TW" altLang="en-US"/>
            </a:p>
          </p:txBody>
        </p:sp>
        <p:sp>
          <p:nvSpPr>
            <p:cNvPr id="10" name="Line 12">
              <a:extLst>
                <a:ext uri="{FF2B5EF4-FFF2-40B4-BE49-F238E27FC236}">
                  <a16:creationId xmlns:a16="http://schemas.microsoft.com/office/drawing/2014/main" id="{FEAF0DCA-089A-7C23-A984-A85CA6E60586}"/>
                </a:ext>
              </a:extLst>
            </p:cNvPr>
            <p:cNvSpPr>
              <a:spLocks noChangeShapeType="1"/>
            </p:cNvSpPr>
            <p:nvPr/>
          </p:nvSpPr>
          <p:spPr bwMode="auto">
            <a:xfrm>
              <a:off x="6100763" y="4541830"/>
              <a:ext cx="190500" cy="273050"/>
            </a:xfrm>
            <a:prstGeom prst="line">
              <a:avLst/>
            </a:prstGeom>
            <a:noFill/>
            <a:ln w="3175">
              <a:solidFill>
                <a:schemeClr val="tx1"/>
              </a:solidFill>
              <a:round/>
              <a:headEnd/>
              <a:tailEnd/>
            </a:ln>
            <a:effectLst/>
          </p:spPr>
          <p:txBody>
            <a:bodyPr/>
            <a:lstStyle/>
            <a:p>
              <a:endParaRPr lang="zh-TW" altLang="en-US"/>
            </a:p>
          </p:txBody>
        </p:sp>
        <p:sp>
          <p:nvSpPr>
            <p:cNvPr id="11" name="Oval 14">
              <a:extLst>
                <a:ext uri="{FF2B5EF4-FFF2-40B4-BE49-F238E27FC236}">
                  <a16:creationId xmlns:a16="http://schemas.microsoft.com/office/drawing/2014/main" id="{9E9E5899-5BBF-1CF7-C30B-3B227416EEC1}"/>
                </a:ext>
              </a:extLst>
            </p:cNvPr>
            <p:cNvSpPr>
              <a:spLocks noChangeArrowheads="1"/>
            </p:cNvSpPr>
            <p:nvPr/>
          </p:nvSpPr>
          <p:spPr bwMode="auto">
            <a:xfrm>
              <a:off x="7599363" y="324484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12" name="Oval 15">
              <a:extLst>
                <a:ext uri="{FF2B5EF4-FFF2-40B4-BE49-F238E27FC236}">
                  <a16:creationId xmlns:a16="http://schemas.microsoft.com/office/drawing/2014/main" id="{B5481B33-9FAD-6C87-9630-0D154967BCAC}"/>
                </a:ext>
              </a:extLst>
            </p:cNvPr>
            <p:cNvSpPr>
              <a:spLocks noChangeArrowheads="1"/>
            </p:cNvSpPr>
            <p:nvPr/>
          </p:nvSpPr>
          <p:spPr bwMode="auto">
            <a:xfrm>
              <a:off x="7235825" y="4000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13" name="Oval 16">
              <a:extLst>
                <a:ext uri="{FF2B5EF4-FFF2-40B4-BE49-F238E27FC236}">
                  <a16:creationId xmlns:a16="http://schemas.microsoft.com/office/drawing/2014/main" id="{0A0C2466-2807-0663-0FCC-A8A1D8B126F5}"/>
                </a:ext>
              </a:extLst>
            </p:cNvPr>
            <p:cNvSpPr>
              <a:spLocks noChangeArrowheads="1"/>
            </p:cNvSpPr>
            <p:nvPr/>
          </p:nvSpPr>
          <p:spPr bwMode="auto">
            <a:xfrm>
              <a:off x="7999413" y="3995730"/>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14" name="Oval 17">
              <a:extLst>
                <a:ext uri="{FF2B5EF4-FFF2-40B4-BE49-F238E27FC236}">
                  <a16:creationId xmlns:a16="http://schemas.microsoft.com/office/drawing/2014/main" id="{1E7CF571-D8F9-7C87-7C33-21548F57FB66}"/>
                </a:ext>
              </a:extLst>
            </p:cNvPr>
            <p:cNvSpPr>
              <a:spLocks noChangeArrowheads="1"/>
            </p:cNvSpPr>
            <p:nvPr/>
          </p:nvSpPr>
          <p:spPr bwMode="auto">
            <a:xfrm>
              <a:off x="7650163" y="478789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15" name="Line 18">
              <a:extLst>
                <a:ext uri="{FF2B5EF4-FFF2-40B4-BE49-F238E27FC236}">
                  <a16:creationId xmlns:a16="http://schemas.microsoft.com/office/drawing/2014/main" id="{B264D1B1-6EFB-2A56-D0F5-1764DDF41668}"/>
                </a:ext>
              </a:extLst>
            </p:cNvPr>
            <p:cNvSpPr>
              <a:spLocks noChangeShapeType="1"/>
            </p:cNvSpPr>
            <p:nvPr/>
          </p:nvSpPr>
          <p:spPr bwMode="auto">
            <a:xfrm flipH="1">
              <a:off x="7635875" y="3757605"/>
              <a:ext cx="166688" cy="238125"/>
            </a:xfrm>
            <a:prstGeom prst="line">
              <a:avLst/>
            </a:prstGeom>
            <a:noFill/>
            <a:ln w="3175">
              <a:solidFill>
                <a:schemeClr val="tx1"/>
              </a:solidFill>
              <a:round/>
              <a:headEnd/>
              <a:tailEnd/>
            </a:ln>
            <a:effectLst/>
          </p:spPr>
          <p:txBody>
            <a:bodyPr/>
            <a:lstStyle/>
            <a:p>
              <a:endParaRPr lang="zh-TW" altLang="en-US"/>
            </a:p>
          </p:txBody>
        </p:sp>
        <p:sp>
          <p:nvSpPr>
            <p:cNvPr id="16" name="Line 19">
              <a:extLst>
                <a:ext uri="{FF2B5EF4-FFF2-40B4-BE49-F238E27FC236}">
                  <a16:creationId xmlns:a16="http://schemas.microsoft.com/office/drawing/2014/main" id="{62BC5477-D3FA-C7B8-70D9-39255D8B4994}"/>
                </a:ext>
              </a:extLst>
            </p:cNvPr>
            <p:cNvSpPr>
              <a:spLocks noChangeShapeType="1"/>
            </p:cNvSpPr>
            <p:nvPr/>
          </p:nvSpPr>
          <p:spPr bwMode="auto">
            <a:xfrm>
              <a:off x="8085138" y="3736968"/>
              <a:ext cx="171450" cy="246062"/>
            </a:xfrm>
            <a:prstGeom prst="line">
              <a:avLst/>
            </a:prstGeom>
            <a:noFill/>
            <a:ln w="3175">
              <a:solidFill>
                <a:schemeClr val="tx1"/>
              </a:solidFill>
              <a:round/>
              <a:headEnd/>
              <a:tailEnd/>
            </a:ln>
            <a:effectLst/>
          </p:spPr>
          <p:txBody>
            <a:bodyPr/>
            <a:lstStyle/>
            <a:p>
              <a:endParaRPr lang="zh-TW" altLang="en-US"/>
            </a:p>
          </p:txBody>
        </p:sp>
        <p:sp>
          <p:nvSpPr>
            <p:cNvPr id="17" name="Line 20">
              <a:extLst>
                <a:ext uri="{FF2B5EF4-FFF2-40B4-BE49-F238E27FC236}">
                  <a16:creationId xmlns:a16="http://schemas.microsoft.com/office/drawing/2014/main" id="{79D6D031-6999-3ADD-3909-AD648EB1CAFB}"/>
                </a:ext>
              </a:extLst>
            </p:cNvPr>
            <p:cNvSpPr>
              <a:spLocks noChangeShapeType="1"/>
            </p:cNvSpPr>
            <p:nvPr/>
          </p:nvSpPr>
          <p:spPr bwMode="auto">
            <a:xfrm>
              <a:off x="7612063" y="4527543"/>
              <a:ext cx="190500" cy="273050"/>
            </a:xfrm>
            <a:prstGeom prst="line">
              <a:avLst/>
            </a:prstGeom>
            <a:noFill/>
            <a:ln w="3175">
              <a:solidFill>
                <a:schemeClr val="tx1"/>
              </a:solidFill>
              <a:round/>
              <a:headEnd/>
              <a:tailEnd/>
            </a:ln>
            <a:effectLst/>
          </p:spPr>
          <p:txBody>
            <a:bodyPr/>
            <a:lstStyle/>
            <a:p>
              <a:endParaRPr lang="zh-TW" altLang="en-US"/>
            </a:p>
          </p:txBody>
        </p:sp>
        <p:sp>
          <p:nvSpPr>
            <p:cNvPr id="18" name="Line 21">
              <a:extLst>
                <a:ext uri="{FF2B5EF4-FFF2-40B4-BE49-F238E27FC236}">
                  <a16:creationId xmlns:a16="http://schemas.microsoft.com/office/drawing/2014/main" id="{1C09531A-9C88-D210-813B-A99CC618AB8A}"/>
                </a:ext>
              </a:extLst>
            </p:cNvPr>
            <p:cNvSpPr>
              <a:spLocks noChangeShapeType="1"/>
            </p:cNvSpPr>
            <p:nvPr/>
          </p:nvSpPr>
          <p:spPr bwMode="auto">
            <a:xfrm flipH="1">
              <a:off x="8085138" y="4516430"/>
              <a:ext cx="153987" cy="276225"/>
            </a:xfrm>
            <a:prstGeom prst="line">
              <a:avLst/>
            </a:prstGeom>
            <a:noFill/>
            <a:ln w="3175">
              <a:solidFill>
                <a:schemeClr val="tx1"/>
              </a:solidFill>
              <a:round/>
              <a:headEnd/>
              <a:tailEnd/>
            </a:ln>
            <a:effectLst/>
          </p:spPr>
          <p:txBody>
            <a:bodyPr/>
            <a:lstStyle/>
            <a:p>
              <a:endParaRPr lang="zh-TW" altLang="en-US"/>
            </a:p>
          </p:txBody>
        </p:sp>
        <p:sp>
          <p:nvSpPr>
            <p:cNvPr id="19" name="Line 22">
              <a:extLst>
                <a:ext uri="{FF2B5EF4-FFF2-40B4-BE49-F238E27FC236}">
                  <a16:creationId xmlns:a16="http://schemas.microsoft.com/office/drawing/2014/main" id="{41F9758D-9AF6-0F8C-3EDE-F2C13CE49BA7}"/>
                </a:ext>
              </a:extLst>
            </p:cNvPr>
            <p:cNvSpPr>
              <a:spLocks noChangeShapeType="1"/>
            </p:cNvSpPr>
            <p:nvPr/>
          </p:nvSpPr>
          <p:spPr bwMode="auto">
            <a:xfrm flipH="1">
              <a:off x="6588125" y="2789230"/>
              <a:ext cx="360363" cy="504825"/>
            </a:xfrm>
            <a:prstGeom prst="line">
              <a:avLst/>
            </a:prstGeom>
            <a:noFill/>
            <a:ln w="9525">
              <a:solidFill>
                <a:schemeClr val="tx1"/>
              </a:solidFill>
              <a:round/>
              <a:headEnd/>
              <a:tailEnd/>
            </a:ln>
            <a:effectLst/>
          </p:spPr>
          <p:txBody>
            <a:bodyPr/>
            <a:lstStyle/>
            <a:p>
              <a:endParaRPr lang="zh-TW" altLang="en-US"/>
            </a:p>
          </p:txBody>
        </p:sp>
        <p:sp>
          <p:nvSpPr>
            <p:cNvPr id="20" name="Line 23">
              <a:extLst>
                <a:ext uri="{FF2B5EF4-FFF2-40B4-BE49-F238E27FC236}">
                  <a16:creationId xmlns:a16="http://schemas.microsoft.com/office/drawing/2014/main" id="{6472B506-00EA-F04C-9BF3-7E9674E38A1A}"/>
                </a:ext>
              </a:extLst>
            </p:cNvPr>
            <p:cNvSpPr>
              <a:spLocks noChangeShapeType="1"/>
            </p:cNvSpPr>
            <p:nvPr/>
          </p:nvSpPr>
          <p:spPr bwMode="auto">
            <a:xfrm>
              <a:off x="6588125" y="5310180"/>
              <a:ext cx="360363" cy="503238"/>
            </a:xfrm>
            <a:prstGeom prst="line">
              <a:avLst/>
            </a:prstGeom>
            <a:noFill/>
            <a:ln w="9525">
              <a:solidFill>
                <a:schemeClr val="tx1"/>
              </a:solidFill>
              <a:round/>
              <a:headEnd/>
              <a:tailEnd/>
            </a:ln>
            <a:effectLst/>
          </p:spPr>
          <p:txBody>
            <a:bodyPr/>
            <a:lstStyle/>
            <a:p>
              <a:endParaRPr lang="zh-TW" altLang="en-US"/>
            </a:p>
          </p:txBody>
        </p:sp>
        <p:sp>
          <p:nvSpPr>
            <p:cNvPr id="21" name="Line 24">
              <a:extLst>
                <a:ext uri="{FF2B5EF4-FFF2-40B4-BE49-F238E27FC236}">
                  <a16:creationId xmlns:a16="http://schemas.microsoft.com/office/drawing/2014/main" id="{DD5A1CB9-9E67-D53D-25F2-019B69E14954}"/>
                </a:ext>
              </a:extLst>
            </p:cNvPr>
            <p:cNvSpPr>
              <a:spLocks noChangeShapeType="1"/>
            </p:cNvSpPr>
            <p:nvPr/>
          </p:nvSpPr>
          <p:spPr bwMode="auto">
            <a:xfrm>
              <a:off x="7453313" y="2789230"/>
              <a:ext cx="358775" cy="431800"/>
            </a:xfrm>
            <a:prstGeom prst="line">
              <a:avLst/>
            </a:prstGeom>
            <a:noFill/>
            <a:ln w="9525">
              <a:solidFill>
                <a:schemeClr val="tx1"/>
              </a:solidFill>
              <a:round/>
              <a:headEnd/>
              <a:tailEnd/>
            </a:ln>
            <a:effectLst/>
          </p:spPr>
          <p:txBody>
            <a:bodyPr/>
            <a:lstStyle/>
            <a:p>
              <a:endParaRPr lang="zh-TW" altLang="en-US"/>
            </a:p>
          </p:txBody>
        </p:sp>
        <p:sp>
          <p:nvSpPr>
            <p:cNvPr id="22" name="Line 25">
              <a:extLst>
                <a:ext uri="{FF2B5EF4-FFF2-40B4-BE49-F238E27FC236}">
                  <a16:creationId xmlns:a16="http://schemas.microsoft.com/office/drawing/2014/main" id="{25F64814-B67D-5634-D37D-AD0CFDABA9CB}"/>
                </a:ext>
              </a:extLst>
            </p:cNvPr>
            <p:cNvSpPr>
              <a:spLocks noChangeShapeType="1"/>
            </p:cNvSpPr>
            <p:nvPr/>
          </p:nvSpPr>
          <p:spPr bwMode="auto">
            <a:xfrm flipH="1">
              <a:off x="7524750" y="5310180"/>
              <a:ext cx="287338" cy="503238"/>
            </a:xfrm>
            <a:prstGeom prst="line">
              <a:avLst/>
            </a:prstGeom>
            <a:noFill/>
            <a:ln w="9525">
              <a:solidFill>
                <a:schemeClr val="tx1"/>
              </a:solidFill>
              <a:round/>
              <a:headEnd/>
              <a:tailEnd/>
            </a:ln>
            <a:effectLst/>
          </p:spPr>
          <p:txBody>
            <a:bodyPr/>
            <a:lstStyle/>
            <a:p>
              <a:endParaRPr lang="zh-TW" altLang="en-US"/>
            </a:p>
          </p:txBody>
        </p:sp>
        <p:sp>
          <p:nvSpPr>
            <p:cNvPr id="23" name="Rectangle 30">
              <a:extLst>
                <a:ext uri="{FF2B5EF4-FFF2-40B4-BE49-F238E27FC236}">
                  <a16:creationId xmlns:a16="http://schemas.microsoft.com/office/drawing/2014/main" id="{27A23B78-17DF-EEE6-D71B-0A40A5135A56}"/>
                </a:ext>
              </a:extLst>
            </p:cNvPr>
            <p:cNvSpPr>
              <a:spLocks noChangeArrowheads="1"/>
            </p:cNvSpPr>
            <p:nvPr/>
          </p:nvSpPr>
          <p:spPr bwMode="auto">
            <a:xfrm>
              <a:off x="4067175"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24" name="Rectangle 31">
              <a:extLst>
                <a:ext uri="{FF2B5EF4-FFF2-40B4-BE49-F238E27FC236}">
                  <a16:creationId xmlns:a16="http://schemas.microsoft.com/office/drawing/2014/main" id="{9AF7AC8C-E93C-32C1-B8EC-FD4C2C19E3C0}"/>
                </a:ext>
              </a:extLst>
            </p:cNvPr>
            <p:cNvSpPr>
              <a:spLocks noChangeArrowheads="1"/>
            </p:cNvSpPr>
            <p:nvPr/>
          </p:nvSpPr>
          <p:spPr bwMode="auto">
            <a:xfrm>
              <a:off x="4067175" y="4579938"/>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25" name="Rectangle 34">
              <a:extLst>
                <a:ext uri="{FF2B5EF4-FFF2-40B4-BE49-F238E27FC236}">
                  <a16:creationId xmlns:a16="http://schemas.microsoft.com/office/drawing/2014/main" id="{C0EE69BC-3398-FF64-2775-D7CBA120C772}"/>
                </a:ext>
              </a:extLst>
            </p:cNvPr>
            <p:cNvSpPr>
              <a:spLocks noChangeArrowheads="1"/>
            </p:cNvSpPr>
            <p:nvPr/>
          </p:nvSpPr>
          <p:spPr bwMode="auto">
            <a:xfrm>
              <a:off x="4067175" y="3573463"/>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26" name="Rectangle 35">
              <a:extLst>
                <a:ext uri="{FF2B5EF4-FFF2-40B4-BE49-F238E27FC236}">
                  <a16:creationId xmlns:a16="http://schemas.microsoft.com/office/drawing/2014/main" id="{1866C34B-AC24-0A4E-B55F-A4B155A92981}"/>
                </a:ext>
              </a:extLst>
            </p:cNvPr>
            <p:cNvSpPr>
              <a:spLocks noChangeArrowheads="1"/>
            </p:cNvSpPr>
            <p:nvPr/>
          </p:nvSpPr>
          <p:spPr bwMode="auto">
            <a:xfrm>
              <a:off x="4067175"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8</a:t>
              </a:r>
            </a:p>
          </p:txBody>
        </p:sp>
        <p:sp>
          <p:nvSpPr>
            <p:cNvPr id="27" name="AutoShape 36">
              <a:extLst>
                <a:ext uri="{FF2B5EF4-FFF2-40B4-BE49-F238E27FC236}">
                  <a16:creationId xmlns:a16="http://schemas.microsoft.com/office/drawing/2014/main" id="{A359D79E-F941-6BEA-6EDC-9B0B80A9B85B}"/>
                </a:ext>
              </a:extLst>
            </p:cNvPr>
            <p:cNvSpPr>
              <a:spLocks noChangeArrowheads="1"/>
            </p:cNvSpPr>
            <p:nvPr/>
          </p:nvSpPr>
          <p:spPr bwMode="auto">
            <a:xfrm>
              <a:off x="3419475" y="4437063"/>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28" name="Rectangle 37">
              <a:extLst>
                <a:ext uri="{FF2B5EF4-FFF2-40B4-BE49-F238E27FC236}">
                  <a16:creationId xmlns:a16="http://schemas.microsoft.com/office/drawing/2014/main" id="{B5C5A4D7-C0ED-7833-CE81-1762CC8DC1D9}"/>
                </a:ext>
              </a:extLst>
            </p:cNvPr>
            <p:cNvSpPr>
              <a:spLocks noChangeArrowheads="1"/>
            </p:cNvSpPr>
            <p:nvPr/>
          </p:nvSpPr>
          <p:spPr bwMode="auto">
            <a:xfrm>
              <a:off x="2333854" y="5086350"/>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29" name="Rectangle 38">
              <a:extLst>
                <a:ext uri="{FF2B5EF4-FFF2-40B4-BE49-F238E27FC236}">
                  <a16:creationId xmlns:a16="http://schemas.microsoft.com/office/drawing/2014/main" id="{FC7DE78B-48C5-D10B-1757-11A6D91C6C96}"/>
                </a:ext>
              </a:extLst>
            </p:cNvPr>
            <p:cNvSpPr>
              <a:spLocks noChangeArrowheads="1"/>
            </p:cNvSpPr>
            <p:nvPr/>
          </p:nvSpPr>
          <p:spPr bwMode="auto">
            <a:xfrm>
              <a:off x="2333854" y="4581525"/>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30" name="Rectangle 39">
              <a:extLst>
                <a:ext uri="{FF2B5EF4-FFF2-40B4-BE49-F238E27FC236}">
                  <a16:creationId xmlns:a16="http://schemas.microsoft.com/office/drawing/2014/main" id="{0303A858-702C-AEBE-0D7B-5D5F58487CE5}"/>
                </a:ext>
              </a:extLst>
            </p:cNvPr>
            <p:cNvSpPr>
              <a:spLocks noChangeArrowheads="1"/>
            </p:cNvSpPr>
            <p:nvPr/>
          </p:nvSpPr>
          <p:spPr bwMode="auto">
            <a:xfrm>
              <a:off x="2333854" y="35734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sz="2400" baseline="-10000" dirty="0">
                <a:solidFill>
                  <a:schemeClr val="bg2"/>
                </a:solidFill>
              </a:endParaRPr>
            </a:p>
          </p:txBody>
        </p:sp>
        <p:sp>
          <p:nvSpPr>
            <p:cNvPr id="31" name="Rectangle 40">
              <a:extLst>
                <a:ext uri="{FF2B5EF4-FFF2-40B4-BE49-F238E27FC236}">
                  <a16:creationId xmlns:a16="http://schemas.microsoft.com/office/drawing/2014/main" id="{5A95DFC6-8A14-2785-CBDF-117FEBE7BF44}"/>
                </a:ext>
              </a:extLst>
            </p:cNvPr>
            <p:cNvSpPr>
              <a:spLocks noChangeArrowheads="1"/>
            </p:cNvSpPr>
            <p:nvPr/>
          </p:nvSpPr>
          <p:spPr bwMode="auto">
            <a:xfrm>
              <a:off x="2333854" y="4078288"/>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4</a:t>
              </a:r>
            </a:p>
          </p:txBody>
        </p:sp>
        <p:sp>
          <p:nvSpPr>
            <p:cNvPr id="32" name="Oval 9">
              <a:extLst>
                <a:ext uri="{FF2B5EF4-FFF2-40B4-BE49-F238E27FC236}">
                  <a16:creationId xmlns:a16="http://schemas.microsoft.com/office/drawing/2014/main" id="{FE0373C4-9E35-BBFA-6C8B-3F8D83E70E60}"/>
                </a:ext>
              </a:extLst>
            </p:cNvPr>
            <p:cNvSpPr>
              <a:spLocks noChangeArrowheads="1"/>
            </p:cNvSpPr>
            <p:nvPr/>
          </p:nvSpPr>
          <p:spPr bwMode="auto">
            <a:xfrm>
              <a:off x="6899275" y="5651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33" name="Text Box 32">
              <a:extLst>
                <a:ext uri="{FF2B5EF4-FFF2-40B4-BE49-F238E27FC236}">
                  <a16:creationId xmlns:a16="http://schemas.microsoft.com/office/drawing/2014/main" id="{C9FA2062-18F6-F6D1-A3D1-840CCC879E36}"/>
                </a:ext>
              </a:extLst>
            </p:cNvPr>
            <p:cNvSpPr txBox="1">
              <a:spLocks noChangeArrowheads="1"/>
            </p:cNvSpPr>
            <p:nvPr/>
          </p:nvSpPr>
          <p:spPr bwMode="auto">
            <a:xfrm>
              <a:off x="971550" y="5805488"/>
              <a:ext cx="1965603" cy="400110"/>
            </a:xfrm>
            <a:prstGeom prst="rect">
              <a:avLst/>
            </a:prstGeom>
            <a:noFill/>
            <a:ln w="9525">
              <a:noFill/>
              <a:miter lim="800000"/>
              <a:headEnd/>
              <a:tailEnd/>
            </a:ln>
            <a:effectLst/>
          </p:spPr>
          <p:txBody>
            <a:bodyPr wrap="non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10000" dirty="0">
                  <a:solidFill>
                    <a:schemeClr val="hlink"/>
                  </a:solidFill>
                </a:rPr>
                <a:t>1  </a:t>
              </a:r>
              <a:r>
                <a:rPr lang="en-US" altLang="zh-TW" sz="2000" dirty="0">
                  <a:solidFill>
                    <a:schemeClr val="hlink"/>
                  </a:solidFill>
                </a:rPr>
                <a:t>V</a:t>
              </a:r>
              <a:r>
                <a:rPr lang="en-US" altLang="zh-TW" sz="2000" baseline="-10000" dirty="0">
                  <a:solidFill>
                    <a:schemeClr val="hlink"/>
                  </a:solidFill>
                </a:rPr>
                <a:t>2 </a:t>
              </a:r>
              <a:r>
                <a:rPr lang="en-US" altLang="zh-TW" sz="2000" dirty="0">
                  <a:solidFill>
                    <a:schemeClr val="hlink"/>
                  </a:solidFill>
                </a:rPr>
                <a:t>V</a:t>
              </a:r>
              <a:r>
                <a:rPr lang="en-US" altLang="zh-TW" sz="2000" baseline="-10000" dirty="0">
                  <a:solidFill>
                    <a:schemeClr val="hlink"/>
                  </a:solidFill>
                </a:rPr>
                <a:t>4</a:t>
              </a:r>
            </a:p>
          </p:txBody>
        </p:sp>
        <p:sp>
          <p:nvSpPr>
            <p:cNvPr id="34" name="Oval 4">
              <a:extLst>
                <a:ext uri="{FF2B5EF4-FFF2-40B4-BE49-F238E27FC236}">
                  <a16:creationId xmlns:a16="http://schemas.microsoft.com/office/drawing/2014/main" id="{162F1FF4-06D2-DFA4-A8A3-09FD0845102F}"/>
                </a:ext>
              </a:extLst>
            </p:cNvPr>
            <p:cNvSpPr>
              <a:spLocks noChangeArrowheads="1"/>
            </p:cNvSpPr>
            <p:nvPr/>
          </p:nvSpPr>
          <p:spPr bwMode="auto">
            <a:xfrm>
              <a:off x="6877050" y="2357430"/>
              <a:ext cx="627063"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grpSp>
    </p:spTree>
    <p:extLst>
      <p:ext uri="{BB962C8B-B14F-4D97-AF65-F5344CB8AC3E}">
        <p14:creationId xmlns:p14="http://schemas.microsoft.com/office/powerpoint/2010/main" val="3990378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CE44-A2A9-C782-35F5-18B8015583C6}"/>
              </a:ext>
            </a:extLst>
          </p:cNvPr>
          <p:cNvSpPr>
            <a:spLocks noGrp="1"/>
          </p:cNvSpPr>
          <p:nvPr>
            <p:ph type="title"/>
          </p:nvPr>
        </p:nvSpPr>
        <p:spPr/>
        <p:txBody>
          <a:bodyPr/>
          <a:lstStyle/>
          <a:p>
            <a:r>
              <a:rPr lang="en-US" dirty="0"/>
              <a:t>DFS Walkthrough – 5</a:t>
            </a:r>
          </a:p>
        </p:txBody>
      </p:sp>
      <p:sp>
        <p:nvSpPr>
          <p:cNvPr id="3" name="Content Placeholder 2">
            <a:extLst>
              <a:ext uri="{FF2B5EF4-FFF2-40B4-BE49-F238E27FC236}">
                <a16:creationId xmlns:a16="http://schemas.microsoft.com/office/drawing/2014/main" id="{B7BF9D34-7CAD-21E2-C8CF-4F970DAB70DC}"/>
              </a:ext>
            </a:extLst>
          </p:cNvPr>
          <p:cNvSpPr>
            <a:spLocks noGrp="1"/>
          </p:cNvSpPr>
          <p:nvPr>
            <p:ph idx="1"/>
          </p:nvPr>
        </p:nvSpPr>
        <p:spPr/>
        <p:txBody>
          <a:bodyPr/>
          <a:lstStyle/>
          <a:p>
            <a:r>
              <a:rPr lang="en-US" b="1" dirty="0"/>
              <a:t>Pop v8 from the stack and insert v10</a:t>
            </a:r>
          </a:p>
          <a:p>
            <a:endParaRPr lang="en-US" b="1" dirty="0"/>
          </a:p>
        </p:txBody>
      </p:sp>
      <p:grpSp>
        <p:nvGrpSpPr>
          <p:cNvPr id="35" name="Group 34">
            <a:extLst>
              <a:ext uri="{FF2B5EF4-FFF2-40B4-BE49-F238E27FC236}">
                <a16:creationId xmlns:a16="http://schemas.microsoft.com/office/drawing/2014/main" id="{F4797698-F4A3-6E34-3D07-6148EEFF7651}"/>
              </a:ext>
            </a:extLst>
          </p:cNvPr>
          <p:cNvGrpSpPr/>
          <p:nvPr/>
        </p:nvGrpSpPr>
        <p:grpSpPr>
          <a:xfrm>
            <a:off x="1953303" y="1846641"/>
            <a:ext cx="7653338" cy="3848168"/>
            <a:chOff x="971550" y="2357430"/>
            <a:chExt cx="7653338" cy="3848168"/>
          </a:xfrm>
        </p:grpSpPr>
        <p:sp>
          <p:nvSpPr>
            <p:cNvPr id="4" name="Oval 3">
              <a:extLst>
                <a:ext uri="{FF2B5EF4-FFF2-40B4-BE49-F238E27FC236}">
                  <a16:creationId xmlns:a16="http://schemas.microsoft.com/office/drawing/2014/main" id="{348243EE-282F-9285-44F1-A3C09523C6B7}"/>
                </a:ext>
              </a:extLst>
            </p:cNvPr>
            <p:cNvSpPr>
              <a:spLocks noChangeArrowheads="1"/>
            </p:cNvSpPr>
            <p:nvPr/>
          </p:nvSpPr>
          <p:spPr bwMode="auto">
            <a:xfrm>
              <a:off x="6088063" y="3259130"/>
              <a:ext cx="627062"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5" name="Oval 4">
              <a:extLst>
                <a:ext uri="{FF2B5EF4-FFF2-40B4-BE49-F238E27FC236}">
                  <a16:creationId xmlns:a16="http://schemas.microsoft.com/office/drawing/2014/main" id="{19026F08-3615-BC94-A7D5-AFBF61F8534C}"/>
                </a:ext>
              </a:extLst>
            </p:cNvPr>
            <p:cNvSpPr>
              <a:spLocks noChangeArrowheads="1"/>
            </p:cNvSpPr>
            <p:nvPr/>
          </p:nvSpPr>
          <p:spPr bwMode="auto">
            <a:xfrm>
              <a:off x="5724525" y="401478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6" name="Oval 5">
              <a:extLst>
                <a:ext uri="{FF2B5EF4-FFF2-40B4-BE49-F238E27FC236}">
                  <a16:creationId xmlns:a16="http://schemas.microsoft.com/office/drawing/2014/main" id="{33383D8D-6258-FA0B-0DF4-96585D08C88D}"/>
                </a:ext>
              </a:extLst>
            </p:cNvPr>
            <p:cNvSpPr>
              <a:spLocks noChangeArrowheads="1"/>
            </p:cNvSpPr>
            <p:nvPr/>
          </p:nvSpPr>
          <p:spPr bwMode="auto">
            <a:xfrm>
              <a:off x="6488113" y="4010018"/>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7" name="Oval 6">
              <a:extLst>
                <a:ext uri="{FF2B5EF4-FFF2-40B4-BE49-F238E27FC236}">
                  <a16:creationId xmlns:a16="http://schemas.microsoft.com/office/drawing/2014/main" id="{30C251E6-2436-D604-1803-6821F9549DE7}"/>
                </a:ext>
              </a:extLst>
            </p:cNvPr>
            <p:cNvSpPr>
              <a:spLocks noChangeArrowheads="1"/>
            </p:cNvSpPr>
            <p:nvPr/>
          </p:nvSpPr>
          <p:spPr bwMode="auto">
            <a:xfrm>
              <a:off x="6138863" y="4802180"/>
              <a:ext cx="627062"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8" name="Oval 7">
              <a:extLst>
                <a:ext uri="{FF2B5EF4-FFF2-40B4-BE49-F238E27FC236}">
                  <a16:creationId xmlns:a16="http://schemas.microsoft.com/office/drawing/2014/main" id="{96C492DC-E8EE-139D-EF1D-2FFB2375EA11}"/>
                </a:ext>
              </a:extLst>
            </p:cNvPr>
            <p:cNvSpPr>
              <a:spLocks noChangeArrowheads="1"/>
            </p:cNvSpPr>
            <p:nvPr/>
          </p:nvSpPr>
          <p:spPr bwMode="auto">
            <a:xfrm>
              <a:off x="6899275" y="5651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9" name="Line 10">
              <a:extLst>
                <a:ext uri="{FF2B5EF4-FFF2-40B4-BE49-F238E27FC236}">
                  <a16:creationId xmlns:a16="http://schemas.microsoft.com/office/drawing/2014/main" id="{F5433048-5B6D-DF52-B388-3708D21C8346}"/>
                </a:ext>
              </a:extLst>
            </p:cNvPr>
            <p:cNvSpPr>
              <a:spLocks noChangeShapeType="1"/>
            </p:cNvSpPr>
            <p:nvPr/>
          </p:nvSpPr>
          <p:spPr bwMode="auto">
            <a:xfrm flipH="1">
              <a:off x="6124575" y="3771893"/>
              <a:ext cx="166688" cy="238125"/>
            </a:xfrm>
            <a:prstGeom prst="line">
              <a:avLst/>
            </a:prstGeom>
            <a:noFill/>
            <a:ln w="3175">
              <a:solidFill>
                <a:schemeClr val="tx1"/>
              </a:solidFill>
              <a:round/>
              <a:headEnd/>
              <a:tailEnd/>
            </a:ln>
            <a:effectLst/>
          </p:spPr>
          <p:txBody>
            <a:bodyPr/>
            <a:lstStyle/>
            <a:p>
              <a:endParaRPr lang="zh-TW" altLang="en-US"/>
            </a:p>
          </p:txBody>
        </p:sp>
        <p:sp>
          <p:nvSpPr>
            <p:cNvPr id="10" name="Line 11">
              <a:extLst>
                <a:ext uri="{FF2B5EF4-FFF2-40B4-BE49-F238E27FC236}">
                  <a16:creationId xmlns:a16="http://schemas.microsoft.com/office/drawing/2014/main" id="{B18C2BF3-63F4-7F71-D877-558A66EA65FA}"/>
                </a:ext>
              </a:extLst>
            </p:cNvPr>
            <p:cNvSpPr>
              <a:spLocks noChangeShapeType="1"/>
            </p:cNvSpPr>
            <p:nvPr/>
          </p:nvSpPr>
          <p:spPr bwMode="auto">
            <a:xfrm>
              <a:off x="6573838" y="3751255"/>
              <a:ext cx="171450" cy="246063"/>
            </a:xfrm>
            <a:prstGeom prst="line">
              <a:avLst/>
            </a:prstGeom>
            <a:noFill/>
            <a:ln w="3175">
              <a:solidFill>
                <a:schemeClr val="tx1"/>
              </a:solidFill>
              <a:round/>
              <a:headEnd/>
              <a:tailEnd/>
            </a:ln>
            <a:effectLst/>
          </p:spPr>
          <p:txBody>
            <a:bodyPr/>
            <a:lstStyle/>
            <a:p>
              <a:endParaRPr lang="zh-TW" altLang="en-US"/>
            </a:p>
          </p:txBody>
        </p:sp>
        <p:sp>
          <p:nvSpPr>
            <p:cNvPr id="11" name="Line 12">
              <a:extLst>
                <a:ext uri="{FF2B5EF4-FFF2-40B4-BE49-F238E27FC236}">
                  <a16:creationId xmlns:a16="http://schemas.microsoft.com/office/drawing/2014/main" id="{0068448A-9678-BFB2-87B0-7DC60B1D0158}"/>
                </a:ext>
              </a:extLst>
            </p:cNvPr>
            <p:cNvSpPr>
              <a:spLocks noChangeShapeType="1"/>
            </p:cNvSpPr>
            <p:nvPr/>
          </p:nvSpPr>
          <p:spPr bwMode="auto">
            <a:xfrm>
              <a:off x="6100763" y="4541830"/>
              <a:ext cx="190500" cy="273050"/>
            </a:xfrm>
            <a:prstGeom prst="line">
              <a:avLst/>
            </a:prstGeom>
            <a:noFill/>
            <a:ln w="3175">
              <a:solidFill>
                <a:schemeClr val="tx1"/>
              </a:solidFill>
              <a:round/>
              <a:headEnd/>
              <a:tailEnd/>
            </a:ln>
            <a:effectLst/>
          </p:spPr>
          <p:txBody>
            <a:bodyPr/>
            <a:lstStyle/>
            <a:p>
              <a:endParaRPr lang="zh-TW" altLang="en-US"/>
            </a:p>
          </p:txBody>
        </p:sp>
        <p:sp>
          <p:nvSpPr>
            <p:cNvPr id="12" name="Oval 11">
              <a:extLst>
                <a:ext uri="{FF2B5EF4-FFF2-40B4-BE49-F238E27FC236}">
                  <a16:creationId xmlns:a16="http://schemas.microsoft.com/office/drawing/2014/main" id="{00EECEDA-4CFA-6A5A-684A-4C5AB243C03C}"/>
                </a:ext>
              </a:extLst>
            </p:cNvPr>
            <p:cNvSpPr>
              <a:spLocks noChangeArrowheads="1"/>
            </p:cNvSpPr>
            <p:nvPr/>
          </p:nvSpPr>
          <p:spPr bwMode="auto">
            <a:xfrm>
              <a:off x="7599363" y="324484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13" name="Oval 12">
              <a:extLst>
                <a:ext uri="{FF2B5EF4-FFF2-40B4-BE49-F238E27FC236}">
                  <a16:creationId xmlns:a16="http://schemas.microsoft.com/office/drawing/2014/main" id="{201D30AC-E089-4275-99F0-A1DECF6EFEFD}"/>
                </a:ext>
              </a:extLst>
            </p:cNvPr>
            <p:cNvSpPr>
              <a:spLocks noChangeArrowheads="1"/>
            </p:cNvSpPr>
            <p:nvPr/>
          </p:nvSpPr>
          <p:spPr bwMode="auto">
            <a:xfrm>
              <a:off x="7235825" y="4000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14" name="Oval 13">
              <a:extLst>
                <a:ext uri="{FF2B5EF4-FFF2-40B4-BE49-F238E27FC236}">
                  <a16:creationId xmlns:a16="http://schemas.microsoft.com/office/drawing/2014/main" id="{8BC8A7D5-F389-6F14-16AF-6ECBABD3F8D4}"/>
                </a:ext>
              </a:extLst>
            </p:cNvPr>
            <p:cNvSpPr>
              <a:spLocks noChangeArrowheads="1"/>
            </p:cNvSpPr>
            <p:nvPr/>
          </p:nvSpPr>
          <p:spPr bwMode="auto">
            <a:xfrm>
              <a:off x="7999413" y="3995730"/>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15" name="Oval 14">
              <a:extLst>
                <a:ext uri="{FF2B5EF4-FFF2-40B4-BE49-F238E27FC236}">
                  <a16:creationId xmlns:a16="http://schemas.microsoft.com/office/drawing/2014/main" id="{D025963B-EA0C-227A-72D9-9F7656EA8278}"/>
                </a:ext>
              </a:extLst>
            </p:cNvPr>
            <p:cNvSpPr>
              <a:spLocks noChangeArrowheads="1"/>
            </p:cNvSpPr>
            <p:nvPr/>
          </p:nvSpPr>
          <p:spPr bwMode="auto">
            <a:xfrm>
              <a:off x="7650163" y="478789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16" name="Line 18">
              <a:extLst>
                <a:ext uri="{FF2B5EF4-FFF2-40B4-BE49-F238E27FC236}">
                  <a16:creationId xmlns:a16="http://schemas.microsoft.com/office/drawing/2014/main" id="{9CFAEBCB-F33D-DCBB-DA5F-5773DC58E241}"/>
                </a:ext>
              </a:extLst>
            </p:cNvPr>
            <p:cNvSpPr>
              <a:spLocks noChangeShapeType="1"/>
            </p:cNvSpPr>
            <p:nvPr/>
          </p:nvSpPr>
          <p:spPr bwMode="auto">
            <a:xfrm flipH="1">
              <a:off x="7635875" y="3757605"/>
              <a:ext cx="166688" cy="238125"/>
            </a:xfrm>
            <a:prstGeom prst="line">
              <a:avLst/>
            </a:prstGeom>
            <a:noFill/>
            <a:ln w="3175">
              <a:solidFill>
                <a:schemeClr val="tx1"/>
              </a:solidFill>
              <a:round/>
              <a:headEnd/>
              <a:tailEnd/>
            </a:ln>
            <a:effectLst/>
          </p:spPr>
          <p:txBody>
            <a:bodyPr/>
            <a:lstStyle/>
            <a:p>
              <a:endParaRPr lang="zh-TW" altLang="en-US"/>
            </a:p>
          </p:txBody>
        </p:sp>
        <p:sp>
          <p:nvSpPr>
            <p:cNvPr id="17" name="Line 19">
              <a:extLst>
                <a:ext uri="{FF2B5EF4-FFF2-40B4-BE49-F238E27FC236}">
                  <a16:creationId xmlns:a16="http://schemas.microsoft.com/office/drawing/2014/main" id="{C775B3AD-1A11-98C4-AE68-970C5B9BC999}"/>
                </a:ext>
              </a:extLst>
            </p:cNvPr>
            <p:cNvSpPr>
              <a:spLocks noChangeShapeType="1"/>
            </p:cNvSpPr>
            <p:nvPr/>
          </p:nvSpPr>
          <p:spPr bwMode="auto">
            <a:xfrm>
              <a:off x="8085138" y="3736968"/>
              <a:ext cx="171450" cy="246062"/>
            </a:xfrm>
            <a:prstGeom prst="line">
              <a:avLst/>
            </a:prstGeom>
            <a:noFill/>
            <a:ln w="3175">
              <a:solidFill>
                <a:schemeClr val="tx1"/>
              </a:solidFill>
              <a:round/>
              <a:headEnd/>
              <a:tailEnd/>
            </a:ln>
            <a:effectLst/>
          </p:spPr>
          <p:txBody>
            <a:bodyPr/>
            <a:lstStyle/>
            <a:p>
              <a:endParaRPr lang="zh-TW" altLang="en-US"/>
            </a:p>
          </p:txBody>
        </p:sp>
        <p:sp>
          <p:nvSpPr>
            <p:cNvPr id="18" name="Line 20">
              <a:extLst>
                <a:ext uri="{FF2B5EF4-FFF2-40B4-BE49-F238E27FC236}">
                  <a16:creationId xmlns:a16="http://schemas.microsoft.com/office/drawing/2014/main" id="{C1DDB861-461A-F9CC-C719-F559473533E1}"/>
                </a:ext>
              </a:extLst>
            </p:cNvPr>
            <p:cNvSpPr>
              <a:spLocks noChangeShapeType="1"/>
            </p:cNvSpPr>
            <p:nvPr/>
          </p:nvSpPr>
          <p:spPr bwMode="auto">
            <a:xfrm>
              <a:off x="7612063" y="4527543"/>
              <a:ext cx="190500" cy="273050"/>
            </a:xfrm>
            <a:prstGeom prst="line">
              <a:avLst/>
            </a:prstGeom>
            <a:noFill/>
            <a:ln w="3175">
              <a:solidFill>
                <a:schemeClr val="tx1"/>
              </a:solidFill>
              <a:round/>
              <a:headEnd/>
              <a:tailEnd/>
            </a:ln>
            <a:effectLst/>
          </p:spPr>
          <p:txBody>
            <a:bodyPr/>
            <a:lstStyle/>
            <a:p>
              <a:endParaRPr lang="zh-TW" altLang="en-US"/>
            </a:p>
          </p:txBody>
        </p:sp>
        <p:sp>
          <p:nvSpPr>
            <p:cNvPr id="19" name="Line 21">
              <a:extLst>
                <a:ext uri="{FF2B5EF4-FFF2-40B4-BE49-F238E27FC236}">
                  <a16:creationId xmlns:a16="http://schemas.microsoft.com/office/drawing/2014/main" id="{8FB51D0D-5B03-4DC0-60D4-EE160C6B285B}"/>
                </a:ext>
              </a:extLst>
            </p:cNvPr>
            <p:cNvSpPr>
              <a:spLocks noChangeShapeType="1"/>
            </p:cNvSpPr>
            <p:nvPr/>
          </p:nvSpPr>
          <p:spPr bwMode="auto">
            <a:xfrm flipH="1">
              <a:off x="8085138" y="4516430"/>
              <a:ext cx="153987" cy="276225"/>
            </a:xfrm>
            <a:prstGeom prst="line">
              <a:avLst/>
            </a:prstGeom>
            <a:noFill/>
            <a:ln w="3175">
              <a:solidFill>
                <a:schemeClr val="tx1"/>
              </a:solidFill>
              <a:round/>
              <a:headEnd/>
              <a:tailEnd/>
            </a:ln>
            <a:effectLst/>
          </p:spPr>
          <p:txBody>
            <a:bodyPr/>
            <a:lstStyle/>
            <a:p>
              <a:endParaRPr lang="zh-TW" altLang="en-US"/>
            </a:p>
          </p:txBody>
        </p:sp>
        <p:sp>
          <p:nvSpPr>
            <p:cNvPr id="20" name="Line 22">
              <a:extLst>
                <a:ext uri="{FF2B5EF4-FFF2-40B4-BE49-F238E27FC236}">
                  <a16:creationId xmlns:a16="http://schemas.microsoft.com/office/drawing/2014/main" id="{85405998-56B6-FCA3-3E46-FAC4D51E91C3}"/>
                </a:ext>
              </a:extLst>
            </p:cNvPr>
            <p:cNvSpPr>
              <a:spLocks noChangeShapeType="1"/>
            </p:cNvSpPr>
            <p:nvPr/>
          </p:nvSpPr>
          <p:spPr bwMode="auto">
            <a:xfrm flipH="1">
              <a:off x="6588125" y="2789230"/>
              <a:ext cx="360363" cy="504825"/>
            </a:xfrm>
            <a:prstGeom prst="line">
              <a:avLst/>
            </a:prstGeom>
            <a:noFill/>
            <a:ln w="9525">
              <a:solidFill>
                <a:schemeClr val="tx1"/>
              </a:solidFill>
              <a:round/>
              <a:headEnd/>
              <a:tailEnd/>
            </a:ln>
            <a:effectLst/>
          </p:spPr>
          <p:txBody>
            <a:bodyPr/>
            <a:lstStyle/>
            <a:p>
              <a:endParaRPr lang="zh-TW" altLang="en-US"/>
            </a:p>
          </p:txBody>
        </p:sp>
        <p:sp>
          <p:nvSpPr>
            <p:cNvPr id="21" name="Line 23">
              <a:extLst>
                <a:ext uri="{FF2B5EF4-FFF2-40B4-BE49-F238E27FC236}">
                  <a16:creationId xmlns:a16="http://schemas.microsoft.com/office/drawing/2014/main" id="{6CA20B38-1260-B1B2-F2CF-196098756468}"/>
                </a:ext>
              </a:extLst>
            </p:cNvPr>
            <p:cNvSpPr>
              <a:spLocks noChangeShapeType="1"/>
            </p:cNvSpPr>
            <p:nvPr/>
          </p:nvSpPr>
          <p:spPr bwMode="auto">
            <a:xfrm>
              <a:off x="6588125" y="5310180"/>
              <a:ext cx="360363" cy="503238"/>
            </a:xfrm>
            <a:prstGeom prst="line">
              <a:avLst/>
            </a:prstGeom>
            <a:noFill/>
            <a:ln w="9525">
              <a:solidFill>
                <a:schemeClr val="tx1"/>
              </a:solidFill>
              <a:round/>
              <a:headEnd/>
              <a:tailEnd/>
            </a:ln>
            <a:effectLst/>
          </p:spPr>
          <p:txBody>
            <a:bodyPr/>
            <a:lstStyle/>
            <a:p>
              <a:endParaRPr lang="zh-TW" altLang="en-US"/>
            </a:p>
          </p:txBody>
        </p:sp>
        <p:sp>
          <p:nvSpPr>
            <p:cNvPr id="22" name="Line 24">
              <a:extLst>
                <a:ext uri="{FF2B5EF4-FFF2-40B4-BE49-F238E27FC236}">
                  <a16:creationId xmlns:a16="http://schemas.microsoft.com/office/drawing/2014/main" id="{F379ED88-4E39-3964-8FF5-D927689503D9}"/>
                </a:ext>
              </a:extLst>
            </p:cNvPr>
            <p:cNvSpPr>
              <a:spLocks noChangeShapeType="1"/>
            </p:cNvSpPr>
            <p:nvPr/>
          </p:nvSpPr>
          <p:spPr bwMode="auto">
            <a:xfrm>
              <a:off x="7453313" y="2789230"/>
              <a:ext cx="358775" cy="431800"/>
            </a:xfrm>
            <a:prstGeom prst="line">
              <a:avLst/>
            </a:prstGeom>
            <a:noFill/>
            <a:ln w="9525">
              <a:solidFill>
                <a:schemeClr val="tx1"/>
              </a:solidFill>
              <a:round/>
              <a:headEnd/>
              <a:tailEnd/>
            </a:ln>
            <a:effectLst/>
          </p:spPr>
          <p:txBody>
            <a:bodyPr/>
            <a:lstStyle/>
            <a:p>
              <a:endParaRPr lang="zh-TW" altLang="en-US"/>
            </a:p>
          </p:txBody>
        </p:sp>
        <p:sp>
          <p:nvSpPr>
            <p:cNvPr id="23" name="Line 25">
              <a:extLst>
                <a:ext uri="{FF2B5EF4-FFF2-40B4-BE49-F238E27FC236}">
                  <a16:creationId xmlns:a16="http://schemas.microsoft.com/office/drawing/2014/main" id="{8C6F4E11-A7B9-176F-DBAF-E781CD524E7D}"/>
                </a:ext>
              </a:extLst>
            </p:cNvPr>
            <p:cNvSpPr>
              <a:spLocks noChangeShapeType="1"/>
            </p:cNvSpPr>
            <p:nvPr/>
          </p:nvSpPr>
          <p:spPr bwMode="auto">
            <a:xfrm flipH="1">
              <a:off x="7524750" y="5310180"/>
              <a:ext cx="287338" cy="503238"/>
            </a:xfrm>
            <a:prstGeom prst="line">
              <a:avLst/>
            </a:prstGeom>
            <a:noFill/>
            <a:ln w="9525">
              <a:solidFill>
                <a:schemeClr val="tx1"/>
              </a:solidFill>
              <a:round/>
              <a:headEnd/>
              <a:tailEnd/>
            </a:ln>
            <a:effectLst/>
          </p:spPr>
          <p:txBody>
            <a:bodyPr/>
            <a:lstStyle/>
            <a:p>
              <a:endParaRPr lang="zh-TW" altLang="en-US"/>
            </a:p>
          </p:txBody>
        </p:sp>
        <p:sp>
          <p:nvSpPr>
            <p:cNvPr id="24" name="Rectangle 23">
              <a:extLst>
                <a:ext uri="{FF2B5EF4-FFF2-40B4-BE49-F238E27FC236}">
                  <a16:creationId xmlns:a16="http://schemas.microsoft.com/office/drawing/2014/main" id="{7BE044AE-0358-93D8-BC53-93F5192E5184}"/>
                </a:ext>
              </a:extLst>
            </p:cNvPr>
            <p:cNvSpPr>
              <a:spLocks noChangeArrowheads="1"/>
            </p:cNvSpPr>
            <p:nvPr/>
          </p:nvSpPr>
          <p:spPr bwMode="auto">
            <a:xfrm>
              <a:off x="4067175"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25" name="Rectangle 24">
              <a:extLst>
                <a:ext uri="{FF2B5EF4-FFF2-40B4-BE49-F238E27FC236}">
                  <a16:creationId xmlns:a16="http://schemas.microsoft.com/office/drawing/2014/main" id="{C1FB9333-5DB6-3867-C3FD-3C41B1690A27}"/>
                </a:ext>
              </a:extLst>
            </p:cNvPr>
            <p:cNvSpPr>
              <a:spLocks noChangeArrowheads="1"/>
            </p:cNvSpPr>
            <p:nvPr/>
          </p:nvSpPr>
          <p:spPr bwMode="auto">
            <a:xfrm>
              <a:off x="4067175"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26" name="Text Box 28">
              <a:extLst>
                <a:ext uri="{FF2B5EF4-FFF2-40B4-BE49-F238E27FC236}">
                  <a16:creationId xmlns:a16="http://schemas.microsoft.com/office/drawing/2014/main" id="{2152E302-8BC0-01E1-6566-30B3B92D57B6}"/>
                </a:ext>
              </a:extLst>
            </p:cNvPr>
            <p:cNvSpPr txBox="1">
              <a:spLocks noChangeArrowheads="1"/>
            </p:cNvSpPr>
            <p:nvPr/>
          </p:nvSpPr>
          <p:spPr bwMode="auto">
            <a:xfrm>
              <a:off x="971550" y="5805488"/>
              <a:ext cx="2274982" cy="400110"/>
            </a:xfrm>
            <a:prstGeom prst="rect">
              <a:avLst/>
            </a:prstGeom>
            <a:noFill/>
            <a:ln w="9525">
              <a:noFill/>
              <a:miter lim="800000"/>
              <a:headEnd/>
              <a:tailEnd/>
            </a:ln>
            <a:effectLst/>
          </p:spPr>
          <p:txBody>
            <a:bodyPr wrap="non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10000" dirty="0">
                  <a:solidFill>
                    <a:schemeClr val="hlink"/>
                  </a:solidFill>
                </a:rPr>
                <a:t>1  </a:t>
              </a:r>
              <a:r>
                <a:rPr lang="en-US" altLang="zh-TW" sz="2000" dirty="0">
                  <a:solidFill>
                    <a:schemeClr val="hlink"/>
                  </a:solidFill>
                </a:rPr>
                <a:t>V</a:t>
              </a:r>
              <a:r>
                <a:rPr lang="en-US" altLang="zh-TW" sz="2000" baseline="-10000" dirty="0">
                  <a:solidFill>
                    <a:schemeClr val="hlink"/>
                  </a:solidFill>
                </a:rPr>
                <a:t>2 </a:t>
              </a:r>
              <a:r>
                <a:rPr lang="en-US" altLang="zh-TW" sz="2000" dirty="0">
                  <a:solidFill>
                    <a:schemeClr val="hlink"/>
                  </a:solidFill>
                </a:rPr>
                <a:t>V</a:t>
              </a:r>
              <a:r>
                <a:rPr lang="en-US" altLang="zh-TW" sz="2000" baseline="-10000" dirty="0">
                  <a:solidFill>
                    <a:schemeClr val="hlink"/>
                  </a:solidFill>
                </a:rPr>
                <a:t>4  </a:t>
              </a:r>
              <a:r>
                <a:rPr lang="en-US" altLang="zh-TW" sz="2000" dirty="0">
                  <a:solidFill>
                    <a:schemeClr val="hlink"/>
                  </a:solidFill>
                </a:rPr>
                <a:t>V</a:t>
              </a:r>
              <a:r>
                <a:rPr lang="en-US" altLang="zh-TW" sz="2000" baseline="-10000" dirty="0">
                  <a:solidFill>
                    <a:schemeClr val="hlink"/>
                  </a:solidFill>
                </a:rPr>
                <a:t>8</a:t>
              </a:r>
            </a:p>
          </p:txBody>
        </p:sp>
        <p:sp>
          <p:nvSpPr>
            <p:cNvPr id="27" name="Rectangle 26">
              <a:extLst>
                <a:ext uri="{FF2B5EF4-FFF2-40B4-BE49-F238E27FC236}">
                  <a16:creationId xmlns:a16="http://schemas.microsoft.com/office/drawing/2014/main" id="{4DCFFF94-27DF-C330-8094-2350D4FC75C6}"/>
                </a:ext>
              </a:extLst>
            </p:cNvPr>
            <p:cNvSpPr>
              <a:spLocks noChangeArrowheads="1"/>
            </p:cNvSpPr>
            <p:nvPr/>
          </p:nvSpPr>
          <p:spPr bwMode="auto">
            <a:xfrm>
              <a:off x="4067175" y="3573463"/>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28" name="Rectangle 27">
              <a:extLst>
                <a:ext uri="{FF2B5EF4-FFF2-40B4-BE49-F238E27FC236}">
                  <a16:creationId xmlns:a16="http://schemas.microsoft.com/office/drawing/2014/main" id="{B0341D4C-152F-5976-8B44-42EC7D2DC254}"/>
                </a:ext>
              </a:extLst>
            </p:cNvPr>
            <p:cNvSpPr>
              <a:spLocks noChangeArrowheads="1"/>
            </p:cNvSpPr>
            <p:nvPr/>
          </p:nvSpPr>
          <p:spPr bwMode="auto">
            <a:xfrm>
              <a:off x="4067175"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10</a:t>
              </a:r>
            </a:p>
          </p:txBody>
        </p:sp>
        <p:sp>
          <p:nvSpPr>
            <p:cNvPr id="29" name="AutoShape 32">
              <a:extLst>
                <a:ext uri="{FF2B5EF4-FFF2-40B4-BE49-F238E27FC236}">
                  <a16:creationId xmlns:a16="http://schemas.microsoft.com/office/drawing/2014/main" id="{66512C3E-8246-5181-66EB-89E3AB8F18A8}"/>
                </a:ext>
              </a:extLst>
            </p:cNvPr>
            <p:cNvSpPr>
              <a:spLocks noChangeArrowheads="1"/>
            </p:cNvSpPr>
            <p:nvPr/>
          </p:nvSpPr>
          <p:spPr bwMode="auto">
            <a:xfrm>
              <a:off x="3419475" y="4437063"/>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30" name="Rectangle 37">
              <a:extLst>
                <a:ext uri="{FF2B5EF4-FFF2-40B4-BE49-F238E27FC236}">
                  <a16:creationId xmlns:a16="http://schemas.microsoft.com/office/drawing/2014/main" id="{6A0F5C1B-206F-57DC-872E-CEF4460D75C4}"/>
                </a:ext>
              </a:extLst>
            </p:cNvPr>
            <p:cNvSpPr>
              <a:spLocks noChangeArrowheads="1"/>
            </p:cNvSpPr>
            <p:nvPr/>
          </p:nvSpPr>
          <p:spPr bwMode="auto">
            <a:xfrm>
              <a:off x="2268538"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31" name="Rectangle 38">
              <a:extLst>
                <a:ext uri="{FF2B5EF4-FFF2-40B4-BE49-F238E27FC236}">
                  <a16:creationId xmlns:a16="http://schemas.microsoft.com/office/drawing/2014/main" id="{B3E662CD-B195-FC52-B4E5-47D22CF930BB}"/>
                </a:ext>
              </a:extLst>
            </p:cNvPr>
            <p:cNvSpPr>
              <a:spLocks noChangeArrowheads="1"/>
            </p:cNvSpPr>
            <p:nvPr/>
          </p:nvSpPr>
          <p:spPr bwMode="auto">
            <a:xfrm>
              <a:off x="2268538"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32" name="Rectangle 39">
              <a:extLst>
                <a:ext uri="{FF2B5EF4-FFF2-40B4-BE49-F238E27FC236}">
                  <a16:creationId xmlns:a16="http://schemas.microsoft.com/office/drawing/2014/main" id="{B9D12F70-FF44-855D-DD57-D82EFD082FD4}"/>
                </a:ext>
              </a:extLst>
            </p:cNvPr>
            <p:cNvSpPr>
              <a:spLocks noChangeArrowheads="1"/>
            </p:cNvSpPr>
            <p:nvPr/>
          </p:nvSpPr>
          <p:spPr bwMode="auto">
            <a:xfrm>
              <a:off x="2268538" y="35734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sz="2400" baseline="-10000" dirty="0">
                <a:solidFill>
                  <a:schemeClr val="bg2"/>
                </a:solidFill>
              </a:endParaRPr>
            </a:p>
          </p:txBody>
        </p:sp>
        <p:sp>
          <p:nvSpPr>
            <p:cNvPr id="33" name="Rectangle 40">
              <a:extLst>
                <a:ext uri="{FF2B5EF4-FFF2-40B4-BE49-F238E27FC236}">
                  <a16:creationId xmlns:a16="http://schemas.microsoft.com/office/drawing/2014/main" id="{4C1069AD-6A3D-D00B-B6D4-EA162ED53669}"/>
                </a:ext>
              </a:extLst>
            </p:cNvPr>
            <p:cNvSpPr>
              <a:spLocks noChangeArrowheads="1"/>
            </p:cNvSpPr>
            <p:nvPr/>
          </p:nvSpPr>
          <p:spPr bwMode="auto">
            <a:xfrm>
              <a:off x="2268538"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8</a:t>
              </a:r>
            </a:p>
          </p:txBody>
        </p:sp>
        <p:sp>
          <p:nvSpPr>
            <p:cNvPr id="34" name="Oval 4">
              <a:extLst>
                <a:ext uri="{FF2B5EF4-FFF2-40B4-BE49-F238E27FC236}">
                  <a16:creationId xmlns:a16="http://schemas.microsoft.com/office/drawing/2014/main" id="{D0184CD8-DD80-79BE-81D8-3D07F6730BF5}"/>
                </a:ext>
              </a:extLst>
            </p:cNvPr>
            <p:cNvSpPr>
              <a:spLocks noChangeArrowheads="1"/>
            </p:cNvSpPr>
            <p:nvPr/>
          </p:nvSpPr>
          <p:spPr bwMode="auto">
            <a:xfrm>
              <a:off x="6877050" y="2357430"/>
              <a:ext cx="627063"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grpSp>
    </p:spTree>
    <p:extLst>
      <p:ext uri="{BB962C8B-B14F-4D97-AF65-F5344CB8AC3E}">
        <p14:creationId xmlns:p14="http://schemas.microsoft.com/office/powerpoint/2010/main" val="300964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0B008D4B-342F-B476-F668-C785393756A5}"/>
              </a:ext>
            </a:extLst>
          </p:cNvPr>
          <p:cNvGrpSpPr/>
          <p:nvPr/>
        </p:nvGrpSpPr>
        <p:grpSpPr>
          <a:xfrm>
            <a:off x="1955569" y="1846641"/>
            <a:ext cx="7653338" cy="3848168"/>
            <a:chOff x="971550" y="2357430"/>
            <a:chExt cx="7653338" cy="3848168"/>
          </a:xfrm>
        </p:grpSpPr>
        <p:sp>
          <p:nvSpPr>
            <p:cNvPr id="36" name="Oval 35">
              <a:extLst>
                <a:ext uri="{FF2B5EF4-FFF2-40B4-BE49-F238E27FC236}">
                  <a16:creationId xmlns:a16="http://schemas.microsoft.com/office/drawing/2014/main" id="{63AC401D-D8D8-22D8-E532-4B25D5C108E6}"/>
                </a:ext>
              </a:extLst>
            </p:cNvPr>
            <p:cNvSpPr>
              <a:spLocks noChangeArrowheads="1"/>
            </p:cNvSpPr>
            <p:nvPr/>
          </p:nvSpPr>
          <p:spPr bwMode="auto">
            <a:xfrm>
              <a:off x="6088063" y="3259130"/>
              <a:ext cx="627062"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37" name="Oval 36">
              <a:extLst>
                <a:ext uri="{FF2B5EF4-FFF2-40B4-BE49-F238E27FC236}">
                  <a16:creationId xmlns:a16="http://schemas.microsoft.com/office/drawing/2014/main" id="{B6B773AA-3279-4999-6D77-C8F6D53BD329}"/>
                </a:ext>
              </a:extLst>
            </p:cNvPr>
            <p:cNvSpPr>
              <a:spLocks noChangeArrowheads="1"/>
            </p:cNvSpPr>
            <p:nvPr/>
          </p:nvSpPr>
          <p:spPr bwMode="auto">
            <a:xfrm>
              <a:off x="5724525" y="401478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38" name="Oval 37">
              <a:extLst>
                <a:ext uri="{FF2B5EF4-FFF2-40B4-BE49-F238E27FC236}">
                  <a16:creationId xmlns:a16="http://schemas.microsoft.com/office/drawing/2014/main" id="{CE742D72-E542-8C87-2A75-E46F350FDE71}"/>
                </a:ext>
              </a:extLst>
            </p:cNvPr>
            <p:cNvSpPr>
              <a:spLocks noChangeArrowheads="1"/>
            </p:cNvSpPr>
            <p:nvPr/>
          </p:nvSpPr>
          <p:spPr bwMode="auto">
            <a:xfrm>
              <a:off x="6488113" y="4010018"/>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39" name="Oval 38">
              <a:extLst>
                <a:ext uri="{FF2B5EF4-FFF2-40B4-BE49-F238E27FC236}">
                  <a16:creationId xmlns:a16="http://schemas.microsoft.com/office/drawing/2014/main" id="{9FC22E66-227F-FE1B-67A1-FAEB962ACBCA}"/>
                </a:ext>
              </a:extLst>
            </p:cNvPr>
            <p:cNvSpPr>
              <a:spLocks noChangeArrowheads="1"/>
            </p:cNvSpPr>
            <p:nvPr/>
          </p:nvSpPr>
          <p:spPr bwMode="auto">
            <a:xfrm>
              <a:off x="6138863" y="4802180"/>
              <a:ext cx="627062"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40" name="Oval 39">
              <a:extLst>
                <a:ext uri="{FF2B5EF4-FFF2-40B4-BE49-F238E27FC236}">
                  <a16:creationId xmlns:a16="http://schemas.microsoft.com/office/drawing/2014/main" id="{58FBD326-2EF9-D324-6C75-588727722554}"/>
                </a:ext>
              </a:extLst>
            </p:cNvPr>
            <p:cNvSpPr>
              <a:spLocks noChangeArrowheads="1"/>
            </p:cNvSpPr>
            <p:nvPr/>
          </p:nvSpPr>
          <p:spPr bwMode="auto">
            <a:xfrm>
              <a:off x="6899275" y="5651493"/>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10</a:t>
              </a:r>
            </a:p>
          </p:txBody>
        </p:sp>
        <p:sp>
          <p:nvSpPr>
            <p:cNvPr id="41" name="Line 10">
              <a:extLst>
                <a:ext uri="{FF2B5EF4-FFF2-40B4-BE49-F238E27FC236}">
                  <a16:creationId xmlns:a16="http://schemas.microsoft.com/office/drawing/2014/main" id="{2198B7D4-98D2-8C43-E6B2-7AFA0457495B}"/>
                </a:ext>
              </a:extLst>
            </p:cNvPr>
            <p:cNvSpPr>
              <a:spLocks noChangeShapeType="1"/>
            </p:cNvSpPr>
            <p:nvPr/>
          </p:nvSpPr>
          <p:spPr bwMode="auto">
            <a:xfrm flipH="1">
              <a:off x="6124575" y="3771893"/>
              <a:ext cx="166688" cy="238125"/>
            </a:xfrm>
            <a:prstGeom prst="line">
              <a:avLst/>
            </a:prstGeom>
            <a:noFill/>
            <a:ln w="3175">
              <a:solidFill>
                <a:schemeClr val="tx1"/>
              </a:solidFill>
              <a:round/>
              <a:headEnd/>
              <a:tailEnd/>
            </a:ln>
            <a:effectLst/>
          </p:spPr>
          <p:txBody>
            <a:bodyPr/>
            <a:lstStyle/>
            <a:p>
              <a:endParaRPr lang="zh-TW" altLang="en-US"/>
            </a:p>
          </p:txBody>
        </p:sp>
        <p:sp>
          <p:nvSpPr>
            <p:cNvPr id="42" name="Line 11">
              <a:extLst>
                <a:ext uri="{FF2B5EF4-FFF2-40B4-BE49-F238E27FC236}">
                  <a16:creationId xmlns:a16="http://schemas.microsoft.com/office/drawing/2014/main" id="{5A3DA2C6-50E5-5FC4-50DA-6080DCA6E101}"/>
                </a:ext>
              </a:extLst>
            </p:cNvPr>
            <p:cNvSpPr>
              <a:spLocks noChangeShapeType="1"/>
            </p:cNvSpPr>
            <p:nvPr/>
          </p:nvSpPr>
          <p:spPr bwMode="auto">
            <a:xfrm>
              <a:off x="6573838" y="3751255"/>
              <a:ext cx="171450" cy="246063"/>
            </a:xfrm>
            <a:prstGeom prst="line">
              <a:avLst/>
            </a:prstGeom>
            <a:noFill/>
            <a:ln w="3175">
              <a:solidFill>
                <a:schemeClr val="tx1"/>
              </a:solidFill>
              <a:round/>
              <a:headEnd/>
              <a:tailEnd/>
            </a:ln>
            <a:effectLst/>
          </p:spPr>
          <p:txBody>
            <a:bodyPr/>
            <a:lstStyle/>
            <a:p>
              <a:endParaRPr lang="zh-TW" altLang="en-US"/>
            </a:p>
          </p:txBody>
        </p:sp>
        <p:sp>
          <p:nvSpPr>
            <p:cNvPr id="43" name="Line 12">
              <a:extLst>
                <a:ext uri="{FF2B5EF4-FFF2-40B4-BE49-F238E27FC236}">
                  <a16:creationId xmlns:a16="http://schemas.microsoft.com/office/drawing/2014/main" id="{129D85A1-4FE8-B2D4-4107-DF0E9823FF42}"/>
                </a:ext>
              </a:extLst>
            </p:cNvPr>
            <p:cNvSpPr>
              <a:spLocks noChangeShapeType="1"/>
            </p:cNvSpPr>
            <p:nvPr/>
          </p:nvSpPr>
          <p:spPr bwMode="auto">
            <a:xfrm>
              <a:off x="6100763" y="4541830"/>
              <a:ext cx="190500" cy="273050"/>
            </a:xfrm>
            <a:prstGeom prst="line">
              <a:avLst/>
            </a:prstGeom>
            <a:noFill/>
            <a:ln w="3175">
              <a:solidFill>
                <a:schemeClr val="tx1"/>
              </a:solidFill>
              <a:round/>
              <a:headEnd/>
              <a:tailEnd/>
            </a:ln>
            <a:effectLst/>
          </p:spPr>
          <p:txBody>
            <a:bodyPr/>
            <a:lstStyle/>
            <a:p>
              <a:endParaRPr lang="zh-TW" altLang="en-US"/>
            </a:p>
          </p:txBody>
        </p:sp>
        <p:sp>
          <p:nvSpPr>
            <p:cNvPr id="44" name="Oval 43">
              <a:extLst>
                <a:ext uri="{FF2B5EF4-FFF2-40B4-BE49-F238E27FC236}">
                  <a16:creationId xmlns:a16="http://schemas.microsoft.com/office/drawing/2014/main" id="{D9F040AB-8C72-6877-EEDD-8532BC83205E}"/>
                </a:ext>
              </a:extLst>
            </p:cNvPr>
            <p:cNvSpPr>
              <a:spLocks noChangeArrowheads="1"/>
            </p:cNvSpPr>
            <p:nvPr/>
          </p:nvSpPr>
          <p:spPr bwMode="auto">
            <a:xfrm>
              <a:off x="7599363" y="324484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45" name="Oval 44">
              <a:extLst>
                <a:ext uri="{FF2B5EF4-FFF2-40B4-BE49-F238E27FC236}">
                  <a16:creationId xmlns:a16="http://schemas.microsoft.com/office/drawing/2014/main" id="{9730E115-B9D7-4E6E-BBB6-EDE0CEBA6178}"/>
                </a:ext>
              </a:extLst>
            </p:cNvPr>
            <p:cNvSpPr>
              <a:spLocks noChangeArrowheads="1"/>
            </p:cNvSpPr>
            <p:nvPr/>
          </p:nvSpPr>
          <p:spPr bwMode="auto">
            <a:xfrm>
              <a:off x="7235825" y="4000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46" name="Oval 45">
              <a:extLst>
                <a:ext uri="{FF2B5EF4-FFF2-40B4-BE49-F238E27FC236}">
                  <a16:creationId xmlns:a16="http://schemas.microsoft.com/office/drawing/2014/main" id="{C0C071FE-E424-BB0F-AF5A-3AFBD675443C}"/>
                </a:ext>
              </a:extLst>
            </p:cNvPr>
            <p:cNvSpPr>
              <a:spLocks noChangeArrowheads="1"/>
            </p:cNvSpPr>
            <p:nvPr/>
          </p:nvSpPr>
          <p:spPr bwMode="auto">
            <a:xfrm>
              <a:off x="7999413" y="3995730"/>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47" name="Oval 46">
              <a:extLst>
                <a:ext uri="{FF2B5EF4-FFF2-40B4-BE49-F238E27FC236}">
                  <a16:creationId xmlns:a16="http://schemas.microsoft.com/office/drawing/2014/main" id="{29614078-6BB7-E13A-D871-722C3464210A}"/>
                </a:ext>
              </a:extLst>
            </p:cNvPr>
            <p:cNvSpPr>
              <a:spLocks noChangeArrowheads="1"/>
            </p:cNvSpPr>
            <p:nvPr/>
          </p:nvSpPr>
          <p:spPr bwMode="auto">
            <a:xfrm>
              <a:off x="7650163" y="478789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48" name="Line 18">
              <a:extLst>
                <a:ext uri="{FF2B5EF4-FFF2-40B4-BE49-F238E27FC236}">
                  <a16:creationId xmlns:a16="http://schemas.microsoft.com/office/drawing/2014/main" id="{DBC3719B-F29E-8BC6-AC9A-D72DA6E44FB3}"/>
                </a:ext>
              </a:extLst>
            </p:cNvPr>
            <p:cNvSpPr>
              <a:spLocks noChangeShapeType="1"/>
            </p:cNvSpPr>
            <p:nvPr/>
          </p:nvSpPr>
          <p:spPr bwMode="auto">
            <a:xfrm flipH="1">
              <a:off x="7635875" y="3757605"/>
              <a:ext cx="166688" cy="238125"/>
            </a:xfrm>
            <a:prstGeom prst="line">
              <a:avLst/>
            </a:prstGeom>
            <a:noFill/>
            <a:ln w="3175">
              <a:solidFill>
                <a:schemeClr val="tx1"/>
              </a:solidFill>
              <a:round/>
              <a:headEnd/>
              <a:tailEnd/>
            </a:ln>
            <a:effectLst/>
          </p:spPr>
          <p:txBody>
            <a:bodyPr/>
            <a:lstStyle/>
            <a:p>
              <a:endParaRPr lang="zh-TW" altLang="en-US"/>
            </a:p>
          </p:txBody>
        </p:sp>
        <p:sp>
          <p:nvSpPr>
            <p:cNvPr id="49" name="Line 19">
              <a:extLst>
                <a:ext uri="{FF2B5EF4-FFF2-40B4-BE49-F238E27FC236}">
                  <a16:creationId xmlns:a16="http://schemas.microsoft.com/office/drawing/2014/main" id="{4367BE83-ADCB-A205-5FDB-2CBA78D5021F}"/>
                </a:ext>
              </a:extLst>
            </p:cNvPr>
            <p:cNvSpPr>
              <a:spLocks noChangeShapeType="1"/>
            </p:cNvSpPr>
            <p:nvPr/>
          </p:nvSpPr>
          <p:spPr bwMode="auto">
            <a:xfrm>
              <a:off x="8085138" y="3736968"/>
              <a:ext cx="171450" cy="246062"/>
            </a:xfrm>
            <a:prstGeom prst="line">
              <a:avLst/>
            </a:prstGeom>
            <a:noFill/>
            <a:ln w="3175">
              <a:solidFill>
                <a:schemeClr val="tx1"/>
              </a:solidFill>
              <a:round/>
              <a:headEnd/>
              <a:tailEnd/>
            </a:ln>
            <a:effectLst/>
          </p:spPr>
          <p:txBody>
            <a:bodyPr/>
            <a:lstStyle/>
            <a:p>
              <a:endParaRPr lang="zh-TW" altLang="en-US"/>
            </a:p>
          </p:txBody>
        </p:sp>
        <p:sp>
          <p:nvSpPr>
            <p:cNvPr id="50" name="Line 20">
              <a:extLst>
                <a:ext uri="{FF2B5EF4-FFF2-40B4-BE49-F238E27FC236}">
                  <a16:creationId xmlns:a16="http://schemas.microsoft.com/office/drawing/2014/main" id="{FEDF2B4F-284B-60AB-F3AC-6A33061667C1}"/>
                </a:ext>
              </a:extLst>
            </p:cNvPr>
            <p:cNvSpPr>
              <a:spLocks noChangeShapeType="1"/>
            </p:cNvSpPr>
            <p:nvPr/>
          </p:nvSpPr>
          <p:spPr bwMode="auto">
            <a:xfrm>
              <a:off x="7612063" y="4527543"/>
              <a:ext cx="190500" cy="273050"/>
            </a:xfrm>
            <a:prstGeom prst="line">
              <a:avLst/>
            </a:prstGeom>
            <a:noFill/>
            <a:ln w="3175">
              <a:solidFill>
                <a:schemeClr val="tx1"/>
              </a:solidFill>
              <a:round/>
              <a:headEnd/>
              <a:tailEnd/>
            </a:ln>
            <a:effectLst/>
          </p:spPr>
          <p:txBody>
            <a:bodyPr/>
            <a:lstStyle/>
            <a:p>
              <a:endParaRPr lang="zh-TW" altLang="en-US"/>
            </a:p>
          </p:txBody>
        </p:sp>
        <p:sp>
          <p:nvSpPr>
            <p:cNvPr id="51" name="Line 21">
              <a:extLst>
                <a:ext uri="{FF2B5EF4-FFF2-40B4-BE49-F238E27FC236}">
                  <a16:creationId xmlns:a16="http://schemas.microsoft.com/office/drawing/2014/main" id="{C400F456-9E13-1985-B7B4-6A2C7303A3A1}"/>
                </a:ext>
              </a:extLst>
            </p:cNvPr>
            <p:cNvSpPr>
              <a:spLocks noChangeShapeType="1"/>
            </p:cNvSpPr>
            <p:nvPr/>
          </p:nvSpPr>
          <p:spPr bwMode="auto">
            <a:xfrm flipH="1">
              <a:off x="8085138" y="4516430"/>
              <a:ext cx="153987" cy="276225"/>
            </a:xfrm>
            <a:prstGeom prst="line">
              <a:avLst/>
            </a:prstGeom>
            <a:noFill/>
            <a:ln w="3175">
              <a:solidFill>
                <a:schemeClr val="tx1"/>
              </a:solidFill>
              <a:round/>
              <a:headEnd/>
              <a:tailEnd/>
            </a:ln>
            <a:effectLst/>
          </p:spPr>
          <p:txBody>
            <a:bodyPr/>
            <a:lstStyle/>
            <a:p>
              <a:endParaRPr lang="zh-TW" altLang="en-US"/>
            </a:p>
          </p:txBody>
        </p:sp>
        <p:sp>
          <p:nvSpPr>
            <p:cNvPr id="52" name="Line 22">
              <a:extLst>
                <a:ext uri="{FF2B5EF4-FFF2-40B4-BE49-F238E27FC236}">
                  <a16:creationId xmlns:a16="http://schemas.microsoft.com/office/drawing/2014/main" id="{F99A2FD8-2CDB-0D12-6CDB-F6C57EF99A11}"/>
                </a:ext>
              </a:extLst>
            </p:cNvPr>
            <p:cNvSpPr>
              <a:spLocks noChangeShapeType="1"/>
            </p:cNvSpPr>
            <p:nvPr/>
          </p:nvSpPr>
          <p:spPr bwMode="auto">
            <a:xfrm flipH="1">
              <a:off x="6588125" y="2789230"/>
              <a:ext cx="360363" cy="504825"/>
            </a:xfrm>
            <a:prstGeom prst="line">
              <a:avLst/>
            </a:prstGeom>
            <a:noFill/>
            <a:ln w="9525">
              <a:solidFill>
                <a:schemeClr val="tx1"/>
              </a:solidFill>
              <a:round/>
              <a:headEnd/>
              <a:tailEnd/>
            </a:ln>
            <a:effectLst/>
          </p:spPr>
          <p:txBody>
            <a:bodyPr/>
            <a:lstStyle/>
            <a:p>
              <a:endParaRPr lang="zh-TW" altLang="en-US"/>
            </a:p>
          </p:txBody>
        </p:sp>
        <p:sp>
          <p:nvSpPr>
            <p:cNvPr id="53" name="Line 23">
              <a:extLst>
                <a:ext uri="{FF2B5EF4-FFF2-40B4-BE49-F238E27FC236}">
                  <a16:creationId xmlns:a16="http://schemas.microsoft.com/office/drawing/2014/main" id="{249EFF28-0FFE-30A1-44BB-63605BFC1589}"/>
                </a:ext>
              </a:extLst>
            </p:cNvPr>
            <p:cNvSpPr>
              <a:spLocks noChangeShapeType="1"/>
            </p:cNvSpPr>
            <p:nvPr/>
          </p:nvSpPr>
          <p:spPr bwMode="auto">
            <a:xfrm>
              <a:off x="6588125" y="5310180"/>
              <a:ext cx="360363" cy="503238"/>
            </a:xfrm>
            <a:prstGeom prst="line">
              <a:avLst/>
            </a:prstGeom>
            <a:noFill/>
            <a:ln w="9525">
              <a:solidFill>
                <a:schemeClr val="tx1"/>
              </a:solidFill>
              <a:round/>
              <a:headEnd/>
              <a:tailEnd/>
            </a:ln>
            <a:effectLst/>
          </p:spPr>
          <p:txBody>
            <a:bodyPr/>
            <a:lstStyle/>
            <a:p>
              <a:endParaRPr lang="zh-TW" altLang="en-US"/>
            </a:p>
          </p:txBody>
        </p:sp>
        <p:sp>
          <p:nvSpPr>
            <p:cNvPr id="54" name="Line 24">
              <a:extLst>
                <a:ext uri="{FF2B5EF4-FFF2-40B4-BE49-F238E27FC236}">
                  <a16:creationId xmlns:a16="http://schemas.microsoft.com/office/drawing/2014/main" id="{DA28F156-FDCF-102F-0FD2-93F690A6367F}"/>
                </a:ext>
              </a:extLst>
            </p:cNvPr>
            <p:cNvSpPr>
              <a:spLocks noChangeShapeType="1"/>
            </p:cNvSpPr>
            <p:nvPr/>
          </p:nvSpPr>
          <p:spPr bwMode="auto">
            <a:xfrm>
              <a:off x="7453313" y="2789230"/>
              <a:ext cx="358775" cy="431800"/>
            </a:xfrm>
            <a:prstGeom prst="line">
              <a:avLst/>
            </a:prstGeom>
            <a:noFill/>
            <a:ln w="9525">
              <a:solidFill>
                <a:schemeClr val="tx1"/>
              </a:solidFill>
              <a:round/>
              <a:headEnd/>
              <a:tailEnd/>
            </a:ln>
            <a:effectLst/>
          </p:spPr>
          <p:txBody>
            <a:bodyPr/>
            <a:lstStyle/>
            <a:p>
              <a:endParaRPr lang="zh-TW" altLang="en-US"/>
            </a:p>
          </p:txBody>
        </p:sp>
        <p:sp>
          <p:nvSpPr>
            <p:cNvPr id="55" name="Line 25">
              <a:extLst>
                <a:ext uri="{FF2B5EF4-FFF2-40B4-BE49-F238E27FC236}">
                  <a16:creationId xmlns:a16="http://schemas.microsoft.com/office/drawing/2014/main" id="{9C7208D7-8E4C-0949-20CD-5D99CA747B98}"/>
                </a:ext>
              </a:extLst>
            </p:cNvPr>
            <p:cNvSpPr>
              <a:spLocks noChangeShapeType="1"/>
            </p:cNvSpPr>
            <p:nvPr/>
          </p:nvSpPr>
          <p:spPr bwMode="auto">
            <a:xfrm flipH="1">
              <a:off x="7524750" y="5310180"/>
              <a:ext cx="287338" cy="503238"/>
            </a:xfrm>
            <a:prstGeom prst="line">
              <a:avLst/>
            </a:prstGeom>
            <a:noFill/>
            <a:ln w="9525">
              <a:solidFill>
                <a:schemeClr val="tx1"/>
              </a:solidFill>
              <a:round/>
              <a:headEnd/>
              <a:tailEnd/>
            </a:ln>
            <a:effectLst/>
          </p:spPr>
          <p:txBody>
            <a:bodyPr/>
            <a:lstStyle/>
            <a:p>
              <a:endParaRPr lang="zh-TW" altLang="en-US"/>
            </a:p>
          </p:txBody>
        </p:sp>
        <p:sp>
          <p:nvSpPr>
            <p:cNvPr id="56" name="Rectangle 55">
              <a:extLst>
                <a:ext uri="{FF2B5EF4-FFF2-40B4-BE49-F238E27FC236}">
                  <a16:creationId xmlns:a16="http://schemas.microsoft.com/office/drawing/2014/main" id="{B73E39D6-0EFC-6ED7-6283-A682B5D02341}"/>
                </a:ext>
              </a:extLst>
            </p:cNvPr>
            <p:cNvSpPr>
              <a:spLocks noChangeArrowheads="1"/>
            </p:cNvSpPr>
            <p:nvPr/>
          </p:nvSpPr>
          <p:spPr bwMode="auto">
            <a:xfrm>
              <a:off x="4067175"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57" name="Rectangle 56">
              <a:extLst>
                <a:ext uri="{FF2B5EF4-FFF2-40B4-BE49-F238E27FC236}">
                  <a16:creationId xmlns:a16="http://schemas.microsoft.com/office/drawing/2014/main" id="{9D903E8D-4BB7-59CE-7881-C48BA0C062AE}"/>
                </a:ext>
              </a:extLst>
            </p:cNvPr>
            <p:cNvSpPr>
              <a:spLocks noChangeArrowheads="1"/>
            </p:cNvSpPr>
            <p:nvPr/>
          </p:nvSpPr>
          <p:spPr bwMode="auto">
            <a:xfrm>
              <a:off x="4067175"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58" name="Text Box 28">
              <a:extLst>
                <a:ext uri="{FF2B5EF4-FFF2-40B4-BE49-F238E27FC236}">
                  <a16:creationId xmlns:a16="http://schemas.microsoft.com/office/drawing/2014/main" id="{A00A6D19-EF16-6FA7-BFC3-9AE66B383EB5}"/>
                </a:ext>
              </a:extLst>
            </p:cNvPr>
            <p:cNvSpPr txBox="1">
              <a:spLocks noChangeArrowheads="1"/>
            </p:cNvSpPr>
            <p:nvPr/>
          </p:nvSpPr>
          <p:spPr bwMode="auto">
            <a:xfrm>
              <a:off x="971550" y="5805488"/>
              <a:ext cx="3543300" cy="400110"/>
            </a:xfrm>
            <a:prstGeom prst="rect">
              <a:avLst/>
            </a:prstGeom>
            <a:noFill/>
            <a:ln w="9525">
              <a:noFill/>
              <a:miter lim="800000"/>
              <a:headEnd/>
              <a:tailEnd/>
            </a:ln>
            <a:effectLst/>
          </p:spPr>
          <p:txBody>
            <a:bodyPr wrap="squar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10000" dirty="0">
                  <a:solidFill>
                    <a:schemeClr val="hlink"/>
                  </a:solidFill>
                </a:rPr>
                <a:t>1  </a:t>
              </a:r>
              <a:r>
                <a:rPr lang="en-US" altLang="zh-TW" sz="2000" dirty="0">
                  <a:solidFill>
                    <a:schemeClr val="hlink"/>
                  </a:solidFill>
                </a:rPr>
                <a:t>V</a:t>
              </a:r>
              <a:r>
                <a:rPr lang="en-US" altLang="zh-TW" sz="2000" baseline="-10000" dirty="0">
                  <a:solidFill>
                    <a:schemeClr val="hlink"/>
                  </a:solidFill>
                </a:rPr>
                <a:t>2 </a:t>
              </a:r>
              <a:r>
                <a:rPr lang="en-US" altLang="zh-TW" sz="2000" dirty="0">
                  <a:solidFill>
                    <a:schemeClr val="hlink"/>
                  </a:solidFill>
                </a:rPr>
                <a:t>V</a:t>
              </a:r>
              <a:r>
                <a:rPr lang="en-US" altLang="zh-TW" sz="2000" baseline="-10000" dirty="0">
                  <a:solidFill>
                    <a:schemeClr val="hlink"/>
                  </a:solidFill>
                </a:rPr>
                <a:t>4  </a:t>
              </a:r>
              <a:r>
                <a:rPr lang="en-US" altLang="zh-TW" sz="2000" dirty="0">
                  <a:solidFill>
                    <a:schemeClr val="hlink"/>
                  </a:solidFill>
                </a:rPr>
                <a:t>V</a:t>
              </a:r>
              <a:r>
                <a:rPr lang="en-US" altLang="zh-TW" sz="2000" baseline="-10000" dirty="0">
                  <a:solidFill>
                    <a:schemeClr val="hlink"/>
                  </a:solidFill>
                </a:rPr>
                <a:t>8 </a:t>
              </a:r>
              <a:r>
                <a:rPr lang="en-US" altLang="zh-TW" sz="2000" dirty="0">
                  <a:solidFill>
                    <a:schemeClr val="hlink"/>
                  </a:solidFill>
                </a:rPr>
                <a:t>V</a:t>
              </a:r>
              <a:r>
                <a:rPr lang="en-US" altLang="zh-TW" sz="2000" baseline="-10000" dirty="0">
                  <a:solidFill>
                    <a:schemeClr val="hlink"/>
                  </a:solidFill>
                </a:rPr>
                <a:t>10</a:t>
              </a:r>
            </a:p>
          </p:txBody>
        </p:sp>
        <p:sp>
          <p:nvSpPr>
            <p:cNvPr id="59" name="Rectangle 58">
              <a:extLst>
                <a:ext uri="{FF2B5EF4-FFF2-40B4-BE49-F238E27FC236}">
                  <a16:creationId xmlns:a16="http://schemas.microsoft.com/office/drawing/2014/main" id="{4F1F36C5-60A9-5F1B-60C0-79F28A57FB0B}"/>
                </a:ext>
              </a:extLst>
            </p:cNvPr>
            <p:cNvSpPr>
              <a:spLocks noChangeArrowheads="1"/>
            </p:cNvSpPr>
            <p:nvPr/>
          </p:nvSpPr>
          <p:spPr bwMode="auto">
            <a:xfrm>
              <a:off x="4067175" y="3573463"/>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60" name="Rectangle 59">
              <a:extLst>
                <a:ext uri="{FF2B5EF4-FFF2-40B4-BE49-F238E27FC236}">
                  <a16:creationId xmlns:a16="http://schemas.microsoft.com/office/drawing/2014/main" id="{AABA5B3A-60A7-2211-594C-29ED90AC8A55}"/>
                </a:ext>
              </a:extLst>
            </p:cNvPr>
            <p:cNvSpPr>
              <a:spLocks noChangeArrowheads="1"/>
            </p:cNvSpPr>
            <p:nvPr/>
          </p:nvSpPr>
          <p:spPr bwMode="auto">
            <a:xfrm>
              <a:off x="4067175"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9</a:t>
              </a:r>
            </a:p>
          </p:txBody>
        </p:sp>
        <p:sp>
          <p:nvSpPr>
            <p:cNvPr id="61" name="AutoShape 32">
              <a:extLst>
                <a:ext uri="{FF2B5EF4-FFF2-40B4-BE49-F238E27FC236}">
                  <a16:creationId xmlns:a16="http://schemas.microsoft.com/office/drawing/2014/main" id="{BBEB58F6-0761-A466-8D4D-0C4A373F3942}"/>
                </a:ext>
              </a:extLst>
            </p:cNvPr>
            <p:cNvSpPr>
              <a:spLocks noChangeArrowheads="1"/>
            </p:cNvSpPr>
            <p:nvPr/>
          </p:nvSpPr>
          <p:spPr bwMode="auto">
            <a:xfrm>
              <a:off x="3419475" y="4437063"/>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62" name="Rectangle 37">
              <a:extLst>
                <a:ext uri="{FF2B5EF4-FFF2-40B4-BE49-F238E27FC236}">
                  <a16:creationId xmlns:a16="http://schemas.microsoft.com/office/drawing/2014/main" id="{FABD2A71-AD01-F796-701D-86163A7FC8DB}"/>
                </a:ext>
              </a:extLst>
            </p:cNvPr>
            <p:cNvSpPr>
              <a:spLocks noChangeArrowheads="1"/>
            </p:cNvSpPr>
            <p:nvPr/>
          </p:nvSpPr>
          <p:spPr bwMode="auto">
            <a:xfrm>
              <a:off x="2268538"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63" name="Rectangle 38">
              <a:extLst>
                <a:ext uri="{FF2B5EF4-FFF2-40B4-BE49-F238E27FC236}">
                  <a16:creationId xmlns:a16="http://schemas.microsoft.com/office/drawing/2014/main" id="{EB6CDB7B-735E-2228-A9B1-BF3FC0E57F7A}"/>
                </a:ext>
              </a:extLst>
            </p:cNvPr>
            <p:cNvSpPr>
              <a:spLocks noChangeArrowheads="1"/>
            </p:cNvSpPr>
            <p:nvPr/>
          </p:nvSpPr>
          <p:spPr bwMode="auto">
            <a:xfrm>
              <a:off x="2268538"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5</a:t>
              </a:r>
            </a:p>
          </p:txBody>
        </p:sp>
        <p:sp>
          <p:nvSpPr>
            <p:cNvPr id="64" name="Rectangle 39">
              <a:extLst>
                <a:ext uri="{FF2B5EF4-FFF2-40B4-BE49-F238E27FC236}">
                  <a16:creationId xmlns:a16="http://schemas.microsoft.com/office/drawing/2014/main" id="{E5153A97-FB48-0A48-D131-35CF698C8607}"/>
                </a:ext>
              </a:extLst>
            </p:cNvPr>
            <p:cNvSpPr>
              <a:spLocks noChangeArrowheads="1"/>
            </p:cNvSpPr>
            <p:nvPr/>
          </p:nvSpPr>
          <p:spPr bwMode="auto">
            <a:xfrm>
              <a:off x="2268538" y="35734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sz="2400" baseline="-10000" dirty="0">
                <a:solidFill>
                  <a:schemeClr val="bg2"/>
                </a:solidFill>
              </a:endParaRPr>
            </a:p>
          </p:txBody>
        </p:sp>
        <p:sp>
          <p:nvSpPr>
            <p:cNvPr id="65" name="Rectangle 40">
              <a:extLst>
                <a:ext uri="{FF2B5EF4-FFF2-40B4-BE49-F238E27FC236}">
                  <a16:creationId xmlns:a16="http://schemas.microsoft.com/office/drawing/2014/main" id="{BBFE2B75-1417-D4CF-E7EC-CDDB1FCBC54C}"/>
                </a:ext>
              </a:extLst>
            </p:cNvPr>
            <p:cNvSpPr>
              <a:spLocks noChangeArrowheads="1"/>
            </p:cNvSpPr>
            <p:nvPr/>
          </p:nvSpPr>
          <p:spPr bwMode="auto">
            <a:xfrm>
              <a:off x="2268538"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10</a:t>
              </a:r>
            </a:p>
          </p:txBody>
        </p:sp>
        <p:sp>
          <p:nvSpPr>
            <p:cNvPr id="66" name="Oval 4">
              <a:extLst>
                <a:ext uri="{FF2B5EF4-FFF2-40B4-BE49-F238E27FC236}">
                  <a16:creationId xmlns:a16="http://schemas.microsoft.com/office/drawing/2014/main" id="{DFA0D26D-F189-B322-0E69-D0C1008C3984}"/>
                </a:ext>
              </a:extLst>
            </p:cNvPr>
            <p:cNvSpPr>
              <a:spLocks noChangeArrowheads="1"/>
            </p:cNvSpPr>
            <p:nvPr/>
          </p:nvSpPr>
          <p:spPr bwMode="auto">
            <a:xfrm>
              <a:off x="6877050" y="2357430"/>
              <a:ext cx="627063"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grpSp>
      <p:sp>
        <p:nvSpPr>
          <p:cNvPr id="2" name="Title 1">
            <a:extLst>
              <a:ext uri="{FF2B5EF4-FFF2-40B4-BE49-F238E27FC236}">
                <a16:creationId xmlns:a16="http://schemas.microsoft.com/office/drawing/2014/main" id="{B7E8CE44-A2A9-C782-35F5-18B8015583C6}"/>
              </a:ext>
            </a:extLst>
          </p:cNvPr>
          <p:cNvSpPr>
            <a:spLocks noGrp="1"/>
          </p:cNvSpPr>
          <p:nvPr>
            <p:ph type="title"/>
          </p:nvPr>
        </p:nvSpPr>
        <p:spPr/>
        <p:txBody>
          <a:bodyPr/>
          <a:lstStyle/>
          <a:p>
            <a:r>
              <a:rPr lang="en-US" dirty="0"/>
              <a:t>DFS Walkthrough – 6</a:t>
            </a:r>
          </a:p>
        </p:txBody>
      </p:sp>
      <p:sp>
        <p:nvSpPr>
          <p:cNvPr id="3" name="Content Placeholder 2">
            <a:extLst>
              <a:ext uri="{FF2B5EF4-FFF2-40B4-BE49-F238E27FC236}">
                <a16:creationId xmlns:a16="http://schemas.microsoft.com/office/drawing/2014/main" id="{B7BF9D34-7CAD-21E2-C8CF-4F970DAB70DC}"/>
              </a:ext>
            </a:extLst>
          </p:cNvPr>
          <p:cNvSpPr>
            <a:spLocks noGrp="1"/>
          </p:cNvSpPr>
          <p:nvPr>
            <p:ph idx="1"/>
          </p:nvPr>
        </p:nvSpPr>
        <p:spPr/>
        <p:txBody>
          <a:bodyPr/>
          <a:lstStyle/>
          <a:p>
            <a:r>
              <a:rPr lang="en-US" b="1" dirty="0"/>
              <a:t>Pop v8 from the stack and insert v10</a:t>
            </a:r>
          </a:p>
          <a:p>
            <a:endParaRPr lang="en-US" b="1" dirty="0"/>
          </a:p>
        </p:txBody>
      </p:sp>
    </p:spTree>
    <p:extLst>
      <p:ext uri="{BB962C8B-B14F-4D97-AF65-F5344CB8AC3E}">
        <p14:creationId xmlns:p14="http://schemas.microsoft.com/office/powerpoint/2010/main" val="2248952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A5C1FF8F-268D-F955-3B87-F601135B8F76}"/>
              </a:ext>
            </a:extLst>
          </p:cNvPr>
          <p:cNvGrpSpPr/>
          <p:nvPr/>
        </p:nvGrpSpPr>
        <p:grpSpPr>
          <a:xfrm>
            <a:off x="1955569" y="1850695"/>
            <a:ext cx="7653338" cy="3848168"/>
            <a:chOff x="971550" y="2357430"/>
            <a:chExt cx="7653338" cy="3848168"/>
          </a:xfrm>
        </p:grpSpPr>
        <p:sp>
          <p:nvSpPr>
            <p:cNvPr id="4" name="Oval 3">
              <a:extLst>
                <a:ext uri="{FF2B5EF4-FFF2-40B4-BE49-F238E27FC236}">
                  <a16:creationId xmlns:a16="http://schemas.microsoft.com/office/drawing/2014/main" id="{A06B66C3-A722-425A-DB84-22A141C37AD8}"/>
                </a:ext>
              </a:extLst>
            </p:cNvPr>
            <p:cNvSpPr>
              <a:spLocks noChangeArrowheads="1"/>
            </p:cNvSpPr>
            <p:nvPr/>
          </p:nvSpPr>
          <p:spPr bwMode="auto">
            <a:xfrm>
              <a:off x="6088063" y="3259130"/>
              <a:ext cx="627062"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5" name="Oval 4">
              <a:extLst>
                <a:ext uri="{FF2B5EF4-FFF2-40B4-BE49-F238E27FC236}">
                  <a16:creationId xmlns:a16="http://schemas.microsoft.com/office/drawing/2014/main" id="{A380A2F6-B7B2-5A10-5B56-EF48F20B06B4}"/>
                </a:ext>
              </a:extLst>
            </p:cNvPr>
            <p:cNvSpPr>
              <a:spLocks noChangeArrowheads="1"/>
            </p:cNvSpPr>
            <p:nvPr/>
          </p:nvSpPr>
          <p:spPr bwMode="auto">
            <a:xfrm>
              <a:off x="5724525" y="401478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6" name="Oval 5">
              <a:extLst>
                <a:ext uri="{FF2B5EF4-FFF2-40B4-BE49-F238E27FC236}">
                  <a16:creationId xmlns:a16="http://schemas.microsoft.com/office/drawing/2014/main" id="{9C055AAF-F836-A065-DBC0-473A0482DF1F}"/>
                </a:ext>
              </a:extLst>
            </p:cNvPr>
            <p:cNvSpPr>
              <a:spLocks noChangeArrowheads="1"/>
            </p:cNvSpPr>
            <p:nvPr/>
          </p:nvSpPr>
          <p:spPr bwMode="auto">
            <a:xfrm>
              <a:off x="6488113" y="4010018"/>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7" name="Oval 6">
              <a:extLst>
                <a:ext uri="{FF2B5EF4-FFF2-40B4-BE49-F238E27FC236}">
                  <a16:creationId xmlns:a16="http://schemas.microsoft.com/office/drawing/2014/main" id="{3A4C56BC-A08E-2EEC-D1B9-5A7605919786}"/>
                </a:ext>
              </a:extLst>
            </p:cNvPr>
            <p:cNvSpPr>
              <a:spLocks noChangeArrowheads="1"/>
            </p:cNvSpPr>
            <p:nvPr/>
          </p:nvSpPr>
          <p:spPr bwMode="auto">
            <a:xfrm>
              <a:off x="6138863" y="4802180"/>
              <a:ext cx="627062"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8" name="Oval 7">
              <a:extLst>
                <a:ext uri="{FF2B5EF4-FFF2-40B4-BE49-F238E27FC236}">
                  <a16:creationId xmlns:a16="http://schemas.microsoft.com/office/drawing/2014/main" id="{2A52F41E-0148-3A19-E760-BF0B62A2680E}"/>
                </a:ext>
              </a:extLst>
            </p:cNvPr>
            <p:cNvSpPr>
              <a:spLocks noChangeArrowheads="1"/>
            </p:cNvSpPr>
            <p:nvPr/>
          </p:nvSpPr>
          <p:spPr bwMode="auto">
            <a:xfrm>
              <a:off x="6899275" y="5651493"/>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10</a:t>
              </a:r>
            </a:p>
          </p:txBody>
        </p:sp>
        <p:sp>
          <p:nvSpPr>
            <p:cNvPr id="9" name="Line 10">
              <a:extLst>
                <a:ext uri="{FF2B5EF4-FFF2-40B4-BE49-F238E27FC236}">
                  <a16:creationId xmlns:a16="http://schemas.microsoft.com/office/drawing/2014/main" id="{8F78AC27-0E63-2525-B2A7-CEA1177E756D}"/>
                </a:ext>
              </a:extLst>
            </p:cNvPr>
            <p:cNvSpPr>
              <a:spLocks noChangeShapeType="1"/>
            </p:cNvSpPr>
            <p:nvPr/>
          </p:nvSpPr>
          <p:spPr bwMode="auto">
            <a:xfrm flipH="1">
              <a:off x="6124575" y="3771893"/>
              <a:ext cx="166688" cy="238125"/>
            </a:xfrm>
            <a:prstGeom prst="line">
              <a:avLst/>
            </a:prstGeom>
            <a:noFill/>
            <a:ln w="3175">
              <a:solidFill>
                <a:schemeClr val="tx1"/>
              </a:solidFill>
              <a:round/>
              <a:headEnd/>
              <a:tailEnd/>
            </a:ln>
            <a:effectLst/>
          </p:spPr>
          <p:txBody>
            <a:bodyPr/>
            <a:lstStyle/>
            <a:p>
              <a:endParaRPr lang="zh-TW" altLang="en-US"/>
            </a:p>
          </p:txBody>
        </p:sp>
        <p:sp>
          <p:nvSpPr>
            <p:cNvPr id="10" name="Line 11">
              <a:extLst>
                <a:ext uri="{FF2B5EF4-FFF2-40B4-BE49-F238E27FC236}">
                  <a16:creationId xmlns:a16="http://schemas.microsoft.com/office/drawing/2014/main" id="{51629EC4-BD32-E53A-6A04-537C04C66D22}"/>
                </a:ext>
              </a:extLst>
            </p:cNvPr>
            <p:cNvSpPr>
              <a:spLocks noChangeShapeType="1"/>
            </p:cNvSpPr>
            <p:nvPr/>
          </p:nvSpPr>
          <p:spPr bwMode="auto">
            <a:xfrm>
              <a:off x="6573838" y="3751255"/>
              <a:ext cx="171450" cy="246063"/>
            </a:xfrm>
            <a:prstGeom prst="line">
              <a:avLst/>
            </a:prstGeom>
            <a:noFill/>
            <a:ln w="3175">
              <a:solidFill>
                <a:schemeClr val="tx1"/>
              </a:solidFill>
              <a:round/>
              <a:headEnd/>
              <a:tailEnd/>
            </a:ln>
            <a:effectLst/>
          </p:spPr>
          <p:txBody>
            <a:bodyPr/>
            <a:lstStyle/>
            <a:p>
              <a:endParaRPr lang="zh-TW" altLang="en-US"/>
            </a:p>
          </p:txBody>
        </p:sp>
        <p:sp>
          <p:nvSpPr>
            <p:cNvPr id="11" name="Line 12">
              <a:extLst>
                <a:ext uri="{FF2B5EF4-FFF2-40B4-BE49-F238E27FC236}">
                  <a16:creationId xmlns:a16="http://schemas.microsoft.com/office/drawing/2014/main" id="{8EB5833A-5F9B-3DD5-E93B-1CD02216F178}"/>
                </a:ext>
              </a:extLst>
            </p:cNvPr>
            <p:cNvSpPr>
              <a:spLocks noChangeShapeType="1"/>
            </p:cNvSpPr>
            <p:nvPr/>
          </p:nvSpPr>
          <p:spPr bwMode="auto">
            <a:xfrm>
              <a:off x="6100763" y="4541830"/>
              <a:ext cx="190500" cy="273050"/>
            </a:xfrm>
            <a:prstGeom prst="line">
              <a:avLst/>
            </a:prstGeom>
            <a:noFill/>
            <a:ln w="3175">
              <a:solidFill>
                <a:schemeClr val="tx1"/>
              </a:solidFill>
              <a:round/>
              <a:headEnd/>
              <a:tailEnd/>
            </a:ln>
            <a:effectLst/>
          </p:spPr>
          <p:txBody>
            <a:bodyPr/>
            <a:lstStyle/>
            <a:p>
              <a:endParaRPr lang="zh-TW" altLang="en-US"/>
            </a:p>
          </p:txBody>
        </p:sp>
        <p:sp>
          <p:nvSpPr>
            <p:cNvPr id="12" name="Oval 11">
              <a:extLst>
                <a:ext uri="{FF2B5EF4-FFF2-40B4-BE49-F238E27FC236}">
                  <a16:creationId xmlns:a16="http://schemas.microsoft.com/office/drawing/2014/main" id="{24AD5F5A-CA37-76D8-DFF1-EB4132C77CF8}"/>
                </a:ext>
              </a:extLst>
            </p:cNvPr>
            <p:cNvSpPr>
              <a:spLocks noChangeArrowheads="1"/>
            </p:cNvSpPr>
            <p:nvPr/>
          </p:nvSpPr>
          <p:spPr bwMode="auto">
            <a:xfrm>
              <a:off x="7599363" y="324484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13" name="Oval 12">
              <a:extLst>
                <a:ext uri="{FF2B5EF4-FFF2-40B4-BE49-F238E27FC236}">
                  <a16:creationId xmlns:a16="http://schemas.microsoft.com/office/drawing/2014/main" id="{BD8EA100-0FE9-F391-E415-10D17B9EA30D}"/>
                </a:ext>
              </a:extLst>
            </p:cNvPr>
            <p:cNvSpPr>
              <a:spLocks noChangeArrowheads="1"/>
            </p:cNvSpPr>
            <p:nvPr/>
          </p:nvSpPr>
          <p:spPr bwMode="auto">
            <a:xfrm>
              <a:off x="7235825" y="4000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14" name="Oval 13">
              <a:extLst>
                <a:ext uri="{FF2B5EF4-FFF2-40B4-BE49-F238E27FC236}">
                  <a16:creationId xmlns:a16="http://schemas.microsoft.com/office/drawing/2014/main" id="{36D337FE-8175-916B-11F2-30A26EACEB2F}"/>
                </a:ext>
              </a:extLst>
            </p:cNvPr>
            <p:cNvSpPr>
              <a:spLocks noChangeArrowheads="1"/>
            </p:cNvSpPr>
            <p:nvPr/>
          </p:nvSpPr>
          <p:spPr bwMode="auto">
            <a:xfrm>
              <a:off x="7999413" y="3995730"/>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15" name="Oval 14">
              <a:extLst>
                <a:ext uri="{FF2B5EF4-FFF2-40B4-BE49-F238E27FC236}">
                  <a16:creationId xmlns:a16="http://schemas.microsoft.com/office/drawing/2014/main" id="{C486BEAC-208E-96C5-A027-657912B0D2DF}"/>
                </a:ext>
              </a:extLst>
            </p:cNvPr>
            <p:cNvSpPr>
              <a:spLocks noChangeArrowheads="1"/>
            </p:cNvSpPr>
            <p:nvPr/>
          </p:nvSpPr>
          <p:spPr bwMode="auto">
            <a:xfrm>
              <a:off x="7650163" y="4787893"/>
              <a:ext cx="627062"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9</a:t>
              </a:r>
            </a:p>
          </p:txBody>
        </p:sp>
        <p:sp>
          <p:nvSpPr>
            <p:cNvPr id="16" name="Line 18">
              <a:extLst>
                <a:ext uri="{FF2B5EF4-FFF2-40B4-BE49-F238E27FC236}">
                  <a16:creationId xmlns:a16="http://schemas.microsoft.com/office/drawing/2014/main" id="{86C7AF2D-AA6C-00C4-7D8E-E40C7A9FB36E}"/>
                </a:ext>
              </a:extLst>
            </p:cNvPr>
            <p:cNvSpPr>
              <a:spLocks noChangeShapeType="1"/>
            </p:cNvSpPr>
            <p:nvPr/>
          </p:nvSpPr>
          <p:spPr bwMode="auto">
            <a:xfrm flipH="1">
              <a:off x="7635875" y="3757605"/>
              <a:ext cx="166688" cy="238125"/>
            </a:xfrm>
            <a:prstGeom prst="line">
              <a:avLst/>
            </a:prstGeom>
            <a:noFill/>
            <a:ln w="3175">
              <a:solidFill>
                <a:schemeClr val="tx1"/>
              </a:solidFill>
              <a:round/>
              <a:headEnd/>
              <a:tailEnd/>
            </a:ln>
            <a:effectLst/>
          </p:spPr>
          <p:txBody>
            <a:bodyPr/>
            <a:lstStyle/>
            <a:p>
              <a:endParaRPr lang="zh-TW" altLang="en-US"/>
            </a:p>
          </p:txBody>
        </p:sp>
        <p:sp>
          <p:nvSpPr>
            <p:cNvPr id="17" name="Line 19">
              <a:extLst>
                <a:ext uri="{FF2B5EF4-FFF2-40B4-BE49-F238E27FC236}">
                  <a16:creationId xmlns:a16="http://schemas.microsoft.com/office/drawing/2014/main" id="{2E91E493-1F1F-7CF6-B41A-BD63F8676832}"/>
                </a:ext>
              </a:extLst>
            </p:cNvPr>
            <p:cNvSpPr>
              <a:spLocks noChangeShapeType="1"/>
            </p:cNvSpPr>
            <p:nvPr/>
          </p:nvSpPr>
          <p:spPr bwMode="auto">
            <a:xfrm>
              <a:off x="8085138" y="3736968"/>
              <a:ext cx="171450" cy="246062"/>
            </a:xfrm>
            <a:prstGeom prst="line">
              <a:avLst/>
            </a:prstGeom>
            <a:noFill/>
            <a:ln w="3175">
              <a:solidFill>
                <a:schemeClr val="tx1"/>
              </a:solidFill>
              <a:round/>
              <a:headEnd/>
              <a:tailEnd/>
            </a:ln>
            <a:effectLst/>
          </p:spPr>
          <p:txBody>
            <a:bodyPr/>
            <a:lstStyle/>
            <a:p>
              <a:endParaRPr lang="zh-TW" altLang="en-US"/>
            </a:p>
          </p:txBody>
        </p:sp>
        <p:sp>
          <p:nvSpPr>
            <p:cNvPr id="18" name="Line 20">
              <a:extLst>
                <a:ext uri="{FF2B5EF4-FFF2-40B4-BE49-F238E27FC236}">
                  <a16:creationId xmlns:a16="http://schemas.microsoft.com/office/drawing/2014/main" id="{D10AB4CB-28CC-C120-EBC5-62DBACBCDFCE}"/>
                </a:ext>
              </a:extLst>
            </p:cNvPr>
            <p:cNvSpPr>
              <a:spLocks noChangeShapeType="1"/>
            </p:cNvSpPr>
            <p:nvPr/>
          </p:nvSpPr>
          <p:spPr bwMode="auto">
            <a:xfrm>
              <a:off x="7612063" y="4527543"/>
              <a:ext cx="190500" cy="273050"/>
            </a:xfrm>
            <a:prstGeom prst="line">
              <a:avLst/>
            </a:prstGeom>
            <a:noFill/>
            <a:ln w="3175">
              <a:solidFill>
                <a:schemeClr val="tx1"/>
              </a:solidFill>
              <a:round/>
              <a:headEnd/>
              <a:tailEnd/>
            </a:ln>
            <a:effectLst/>
          </p:spPr>
          <p:txBody>
            <a:bodyPr/>
            <a:lstStyle/>
            <a:p>
              <a:endParaRPr lang="zh-TW" altLang="en-US"/>
            </a:p>
          </p:txBody>
        </p:sp>
        <p:sp>
          <p:nvSpPr>
            <p:cNvPr id="19" name="Line 21">
              <a:extLst>
                <a:ext uri="{FF2B5EF4-FFF2-40B4-BE49-F238E27FC236}">
                  <a16:creationId xmlns:a16="http://schemas.microsoft.com/office/drawing/2014/main" id="{1E626D5E-0DA3-0DED-1AF4-F843F51C2F38}"/>
                </a:ext>
              </a:extLst>
            </p:cNvPr>
            <p:cNvSpPr>
              <a:spLocks noChangeShapeType="1"/>
            </p:cNvSpPr>
            <p:nvPr/>
          </p:nvSpPr>
          <p:spPr bwMode="auto">
            <a:xfrm flipH="1">
              <a:off x="8085138" y="4516430"/>
              <a:ext cx="153987" cy="276225"/>
            </a:xfrm>
            <a:prstGeom prst="line">
              <a:avLst/>
            </a:prstGeom>
            <a:noFill/>
            <a:ln w="3175">
              <a:solidFill>
                <a:schemeClr val="tx1"/>
              </a:solidFill>
              <a:round/>
              <a:headEnd/>
              <a:tailEnd/>
            </a:ln>
            <a:effectLst/>
          </p:spPr>
          <p:txBody>
            <a:bodyPr/>
            <a:lstStyle/>
            <a:p>
              <a:endParaRPr lang="zh-TW" altLang="en-US"/>
            </a:p>
          </p:txBody>
        </p:sp>
        <p:sp>
          <p:nvSpPr>
            <p:cNvPr id="20" name="Line 22">
              <a:extLst>
                <a:ext uri="{FF2B5EF4-FFF2-40B4-BE49-F238E27FC236}">
                  <a16:creationId xmlns:a16="http://schemas.microsoft.com/office/drawing/2014/main" id="{B220A7CB-88FC-06A8-9D04-3B38DEDF5619}"/>
                </a:ext>
              </a:extLst>
            </p:cNvPr>
            <p:cNvSpPr>
              <a:spLocks noChangeShapeType="1"/>
            </p:cNvSpPr>
            <p:nvPr/>
          </p:nvSpPr>
          <p:spPr bwMode="auto">
            <a:xfrm flipH="1">
              <a:off x="6588125" y="2789230"/>
              <a:ext cx="360363" cy="504825"/>
            </a:xfrm>
            <a:prstGeom prst="line">
              <a:avLst/>
            </a:prstGeom>
            <a:noFill/>
            <a:ln w="9525">
              <a:solidFill>
                <a:schemeClr val="tx1"/>
              </a:solidFill>
              <a:round/>
              <a:headEnd/>
              <a:tailEnd/>
            </a:ln>
            <a:effectLst/>
          </p:spPr>
          <p:txBody>
            <a:bodyPr/>
            <a:lstStyle/>
            <a:p>
              <a:endParaRPr lang="zh-TW" altLang="en-US"/>
            </a:p>
          </p:txBody>
        </p:sp>
        <p:sp>
          <p:nvSpPr>
            <p:cNvPr id="21" name="Line 23">
              <a:extLst>
                <a:ext uri="{FF2B5EF4-FFF2-40B4-BE49-F238E27FC236}">
                  <a16:creationId xmlns:a16="http://schemas.microsoft.com/office/drawing/2014/main" id="{354527F0-5DBA-8C90-F489-4E81FA0DE8DA}"/>
                </a:ext>
              </a:extLst>
            </p:cNvPr>
            <p:cNvSpPr>
              <a:spLocks noChangeShapeType="1"/>
            </p:cNvSpPr>
            <p:nvPr/>
          </p:nvSpPr>
          <p:spPr bwMode="auto">
            <a:xfrm>
              <a:off x="6588125" y="5310180"/>
              <a:ext cx="360363" cy="503238"/>
            </a:xfrm>
            <a:prstGeom prst="line">
              <a:avLst/>
            </a:prstGeom>
            <a:noFill/>
            <a:ln w="9525">
              <a:solidFill>
                <a:schemeClr val="tx1"/>
              </a:solidFill>
              <a:round/>
              <a:headEnd/>
              <a:tailEnd/>
            </a:ln>
            <a:effectLst/>
          </p:spPr>
          <p:txBody>
            <a:bodyPr/>
            <a:lstStyle/>
            <a:p>
              <a:endParaRPr lang="zh-TW" altLang="en-US"/>
            </a:p>
          </p:txBody>
        </p:sp>
        <p:sp>
          <p:nvSpPr>
            <p:cNvPr id="22" name="Line 24">
              <a:extLst>
                <a:ext uri="{FF2B5EF4-FFF2-40B4-BE49-F238E27FC236}">
                  <a16:creationId xmlns:a16="http://schemas.microsoft.com/office/drawing/2014/main" id="{FAAD6D43-0B3B-11B8-431B-226DC3B5FC9F}"/>
                </a:ext>
              </a:extLst>
            </p:cNvPr>
            <p:cNvSpPr>
              <a:spLocks noChangeShapeType="1"/>
            </p:cNvSpPr>
            <p:nvPr/>
          </p:nvSpPr>
          <p:spPr bwMode="auto">
            <a:xfrm>
              <a:off x="7453313" y="2789230"/>
              <a:ext cx="358775" cy="431800"/>
            </a:xfrm>
            <a:prstGeom prst="line">
              <a:avLst/>
            </a:prstGeom>
            <a:noFill/>
            <a:ln w="9525">
              <a:solidFill>
                <a:schemeClr val="tx1"/>
              </a:solidFill>
              <a:round/>
              <a:headEnd/>
              <a:tailEnd/>
            </a:ln>
            <a:effectLst/>
          </p:spPr>
          <p:txBody>
            <a:bodyPr/>
            <a:lstStyle/>
            <a:p>
              <a:endParaRPr lang="zh-TW" altLang="en-US"/>
            </a:p>
          </p:txBody>
        </p:sp>
        <p:sp>
          <p:nvSpPr>
            <p:cNvPr id="23" name="Line 25">
              <a:extLst>
                <a:ext uri="{FF2B5EF4-FFF2-40B4-BE49-F238E27FC236}">
                  <a16:creationId xmlns:a16="http://schemas.microsoft.com/office/drawing/2014/main" id="{1E52BDE8-4577-2A1F-0CDD-46F35DC5F6F2}"/>
                </a:ext>
              </a:extLst>
            </p:cNvPr>
            <p:cNvSpPr>
              <a:spLocks noChangeShapeType="1"/>
            </p:cNvSpPr>
            <p:nvPr/>
          </p:nvSpPr>
          <p:spPr bwMode="auto">
            <a:xfrm flipH="1">
              <a:off x="7524750" y="5310180"/>
              <a:ext cx="287338" cy="503238"/>
            </a:xfrm>
            <a:prstGeom prst="line">
              <a:avLst/>
            </a:prstGeom>
            <a:noFill/>
            <a:ln w="9525">
              <a:solidFill>
                <a:schemeClr val="tx1"/>
              </a:solidFill>
              <a:round/>
              <a:headEnd/>
              <a:tailEnd/>
            </a:ln>
            <a:effectLst/>
          </p:spPr>
          <p:txBody>
            <a:bodyPr/>
            <a:lstStyle/>
            <a:p>
              <a:endParaRPr lang="zh-TW" altLang="en-US"/>
            </a:p>
          </p:txBody>
        </p:sp>
        <p:sp>
          <p:nvSpPr>
            <p:cNvPr id="24" name="Rectangle 23">
              <a:extLst>
                <a:ext uri="{FF2B5EF4-FFF2-40B4-BE49-F238E27FC236}">
                  <a16:creationId xmlns:a16="http://schemas.microsoft.com/office/drawing/2014/main" id="{90432D05-7F0F-9976-BAF1-BCA9438940DC}"/>
                </a:ext>
              </a:extLst>
            </p:cNvPr>
            <p:cNvSpPr>
              <a:spLocks noChangeArrowheads="1"/>
            </p:cNvSpPr>
            <p:nvPr/>
          </p:nvSpPr>
          <p:spPr bwMode="auto">
            <a:xfrm>
              <a:off x="4067175"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25" name="Rectangle 24">
              <a:extLst>
                <a:ext uri="{FF2B5EF4-FFF2-40B4-BE49-F238E27FC236}">
                  <a16:creationId xmlns:a16="http://schemas.microsoft.com/office/drawing/2014/main" id="{F6CCC741-12B3-93A6-01A4-098B621497CD}"/>
                </a:ext>
              </a:extLst>
            </p:cNvPr>
            <p:cNvSpPr>
              <a:spLocks noChangeArrowheads="1"/>
            </p:cNvSpPr>
            <p:nvPr/>
          </p:nvSpPr>
          <p:spPr bwMode="auto">
            <a:xfrm>
              <a:off x="4067175"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5</a:t>
              </a:r>
            </a:p>
          </p:txBody>
        </p:sp>
        <p:sp>
          <p:nvSpPr>
            <p:cNvPr id="26" name="Text Box 28">
              <a:extLst>
                <a:ext uri="{FF2B5EF4-FFF2-40B4-BE49-F238E27FC236}">
                  <a16:creationId xmlns:a16="http://schemas.microsoft.com/office/drawing/2014/main" id="{780AAA9D-7C64-2F2E-34DA-51468378BC5B}"/>
                </a:ext>
              </a:extLst>
            </p:cNvPr>
            <p:cNvSpPr txBox="1">
              <a:spLocks noChangeArrowheads="1"/>
            </p:cNvSpPr>
            <p:nvPr/>
          </p:nvSpPr>
          <p:spPr bwMode="auto">
            <a:xfrm>
              <a:off x="971550" y="5805488"/>
              <a:ext cx="3543300" cy="400110"/>
            </a:xfrm>
            <a:prstGeom prst="rect">
              <a:avLst/>
            </a:prstGeom>
            <a:noFill/>
            <a:ln w="9525">
              <a:noFill/>
              <a:miter lim="800000"/>
              <a:headEnd/>
              <a:tailEnd/>
            </a:ln>
            <a:effectLst/>
          </p:spPr>
          <p:txBody>
            <a:bodyPr wrap="squar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10000" dirty="0">
                  <a:solidFill>
                    <a:schemeClr val="hlink"/>
                  </a:solidFill>
                </a:rPr>
                <a:t>1  </a:t>
              </a:r>
              <a:r>
                <a:rPr lang="en-US" altLang="zh-TW" sz="2000" dirty="0">
                  <a:solidFill>
                    <a:schemeClr val="hlink"/>
                  </a:solidFill>
                </a:rPr>
                <a:t>V</a:t>
              </a:r>
              <a:r>
                <a:rPr lang="en-US" altLang="zh-TW" sz="2000" baseline="-10000" dirty="0">
                  <a:solidFill>
                    <a:schemeClr val="hlink"/>
                  </a:solidFill>
                </a:rPr>
                <a:t>2 </a:t>
              </a:r>
              <a:r>
                <a:rPr lang="en-US" altLang="zh-TW" sz="2000" dirty="0">
                  <a:solidFill>
                    <a:schemeClr val="hlink"/>
                  </a:solidFill>
                </a:rPr>
                <a:t>V</a:t>
              </a:r>
              <a:r>
                <a:rPr lang="en-US" altLang="zh-TW" sz="2000" baseline="-10000" dirty="0">
                  <a:solidFill>
                    <a:schemeClr val="hlink"/>
                  </a:solidFill>
                </a:rPr>
                <a:t>4  </a:t>
              </a:r>
              <a:r>
                <a:rPr lang="en-US" altLang="zh-TW" sz="2000" dirty="0">
                  <a:solidFill>
                    <a:schemeClr val="hlink"/>
                  </a:solidFill>
                </a:rPr>
                <a:t>V</a:t>
              </a:r>
              <a:r>
                <a:rPr lang="en-US" altLang="zh-TW" sz="2000" baseline="-10000" dirty="0">
                  <a:solidFill>
                    <a:schemeClr val="hlink"/>
                  </a:solidFill>
                </a:rPr>
                <a:t>8 </a:t>
              </a:r>
              <a:r>
                <a:rPr lang="en-US" altLang="zh-TW" sz="2000" dirty="0">
                  <a:solidFill>
                    <a:schemeClr val="hlink"/>
                  </a:solidFill>
                </a:rPr>
                <a:t>V</a:t>
              </a:r>
              <a:r>
                <a:rPr lang="en-US" altLang="zh-TW" sz="2000" baseline="-10000" dirty="0">
                  <a:solidFill>
                    <a:schemeClr val="hlink"/>
                  </a:solidFill>
                </a:rPr>
                <a:t>10 </a:t>
              </a:r>
              <a:r>
                <a:rPr lang="en-US" altLang="zh-TW" sz="2000" dirty="0">
                  <a:solidFill>
                    <a:schemeClr val="hlink"/>
                  </a:solidFill>
                </a:rPr>
                <a:t>V</a:t>
              </a:r>
              <a:r>
                <a:rPr lang="en-US" altLang="zh-TW" sz="2000" baseline="-10000" dirty="0">
                  <a:solidFill>
                    <a:schemeClr val="hlink"/>
                  </a:solidFill>
                </a:rPr>
                <a:t>9</a:t>
              </a:r>
            </a:p>
          </p:txBody>
        </p:sp>
        <p:sp>
          <p:nvSpPr>
            <p:cNvPr id="27" name="Rectangle 26">
              <a:extLst>
                <a:ext uri="{FF2B5EF4-FFF2-40B4-BE49-F238E27FC236}">
                  <a16:creationId xmlns:a16="http://schemas.microsoft.com/office/drawing/2014/main" id="{0E8B22DB-9B24-B6C4-1A3B-4E7EE4A74A83}"/>
                </a:ext>
              </a:extLst>
            </p:cNvPr>
            <p:cNvSpPr>
              <a:spLocks noChangeArrowheads="1"/>
            </p:cNvSpPr>
            <p:nvPr/>
          </p:nvSpPr>
          <p:spPr bwMode="auto">
            <a:xfrm>
              <a:off x="4067175" y="3573463"/>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7</a:t>
              </a:r>
            </a:p>
          </p:txBody>
        </p:sp>
        <p:sp>
          <p:nvSpPr>
            <p:cNvPr id="28" name="Rectangle 27">
              <a:extLst>
                <a:ext uri="{FF2B5EF4-FFF2-40B4-BE49-F238E27FC236}">
                  <a16:creationId xmlns:a16="http://schemas.microsoft.com/office/drawing/2014/main" id="{219D96BB-67EB-B9DC-E98A-A3982B07E12D}"/>
                </a:ext>
              </a:extLst>
            </p:cNvPr>
            <p:cNvSpPr>
              <a:spLocks noChangeArrowheads="1"/>
            </p:cNvSpPr>
            <p:nvPr/>
          </p:nvSpPr>
          <p:spPr bwMode="auto">
            <a:xfrm>
              <a:off x="4067175"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6</a:t>
              </a:r>
            </a:p>
          </p:txBody>
        </p:sp>
        <p:sp>
          <p:nvSpPr>
            <p:cNvPr id="29" name="AutoShape 32">
              <a:extLst>
                <a:ext uri="{FF2B5EF4-FFF2-40B4-BE49-F238E27FC236}">
                  <a16:creationId xmlns:a16="http://schemas.microsoft.com/office/drawing/2014/main" id="{C19D07BD-61F2-1EB9-AAEF-1B31E10ABF0F}"/>
                </a:ext>
              </a:extLst>
            </p:cNvPr>
            <p:cNvSpPr>
              <a:spLocks noChangeArrowheads="1"/>
            </p:cNvSpPr>
            <p:nvPr/>
          </p:nvSpPr>
          <p:spPr bwMode="auto">
            <a:xfrm>
              <a:off x="3419475" y="4437063"/>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30" name="Rectangle 37">
              <a:extLst>
                <a:ext uri="{FF2B5EF4-FFF2-40B4-BE49-F238E27FC236}">
                  <a16:creationId xmlns:a16="http://schemas.microsoft.com/office/drawing/2014/main" id="{9B757E87-4947-DE38-4C44-8DA70AB5A0E0}"/>
                </a:ext>
              </a:extLst>
            </p:cNvPr>
            <p:cNvSpPr>
              <a:spLocks noChangeArrowheads="1"/>
            </p:cNvSpPr>
            <p:nvPr/>
          </p:nvSpPr>
          <p:spPr bwMode="auto">
            <a:xfrm>
              <a:off x="2268538"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31" name="Rectangle 38">
              <a:extLst>
                <a:ext uri="{FF2B5EF4-FFF2-40B4-BE49-F238E27FC236}">
                  <a16:creationId xmlns:a16="http://schemas.microsoft.com/office/drawing/2014/main" id="{6318F0F9-F7A1-E7FD-2389-784BEEA2852E}"/>
                </a:ext>
              </a:extLst>
            </p:cNvPr>
            <p:cNvSpPr>
              <a:spLocks noChangeArrowheads="1"/>
            </p:cNvSpPr>
            <p:nvPr/>
          </p:nvSpPr>
          <p:spPr bwMode="auto">
            <a:xfrm>
              <a:off x="2268538"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5</a:t>
              </a:r>
            </a:p>
          </p:txBody>
        </p:sp>
        <p:sp>
          <p:nvSpPr>
            <p:cNvPr id="32" name="Rectangle 39">
              <a:extLst>
                <a:ext uri="{FF2B5EF4-FFF2-40B4-BE49-F238E27FC236}">
                  <a16:creationId xmlns:a16="http://schemas.microsoft.com/office/drawing/2014/main" id="{79A46367-C6DF-4A57-3682-068FAEAB8B3F}"/>
                </a:ext>
              </a:extLst>
            </p:cNvPr>
            <p:cNvSpPr>
              <a:spLocks noChangeArrowheads="1"/>
            </p:cNvSpPr>
            <p:nvPr/>
          </p:nvSpPr>
          <p:spPr bwMode="auto">
            <a:xfrm>
              <a:off x="2268538" y="35734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sz="2400" baseline="-10000" dirty="0">
                <a:solidFill>
                  <a:schemeClr val="bg2"/>
                </a:solidFill>
              </a:endParaRPr>
            </a:p>
          </p:txBody>
        </p:sp>
        <p:sp>
          <p:nvSpPr>
            <p:cNvPr id="33" name="Rectangle 40">
              <a:extLst>
                <a:ext uri="{FF2B5EF4-FFF2-40B4-BE49-F238E27FC236}">
                  <a16:creationId xmlns:a16="http://schemas.microsoft.com/office/drawing/2014/main" id="{9B167D73-2BA4-9678-A0B2-F3ED2BFEACC9}"/>
                </a:ext>
              </a:extLst>
            </p:cNvPr>
            <p:cNvSpPr>
              <a:spLocks noChangeArrowheads="1"/>
            </p:cNvSpPr>
            <p:nvPr/>
          </p:nvSpPr>
          <p:spPr bwMode="auto">
            <a:xfrm>
              <a:off x="2268538"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9</a:t>
              </a:r>
            </a:p>
          </p:txBody>
        </p:sp>
        <p:sp>
          <p:nvSpPr>
            <p:cNvPr id="34" name="Oval 4">
              <a:extLst>
                <a:ext uri="{FF2B5EF4-FFF2-40B4-BE49-F238E27FC236}">
                  <a16:creationId xmlns:a16="http://schemas.microsoft.com/office/drawing/2014/main" id="{0CFBD4AE-817B-EC2F-954F-26F9355C0A84}"/>
                </a:ext>
              </a:extLst>
            </p:cNvPr>
            <p:cNvSpPr>
              <a:spLocks noChangeArrowheads="1"/>
            </p:cNvSpPr>
            <p:nvPr/>
          </p:nvSpPr>
          <p:spPr bwMode="auto">
            <a:xfrm>
              <a:off x="6877050" y="2357430"/>
              <a:ext cx="627063"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grpSp>
      <p:sp>
        <p:nvSpPr>
          <p:cNvPr id="2" name="Title 1">
            <a:extLst>
              <a:ext uri="{FF2B5EF4-FFF2-40B4-BE49-F238E27FC236}">
                <a16:creationId xmlns:a16="http://schemas.microsoft.com/office/drawing/2014/main" id="{B7E8CE44-A2A9-C782-35F5-18B8015583C6}"/>
              </a:ext>
            </a:extLst>
          </p:cNvPr>
          <p:cNvSpPr>
            <a:spLocks noGrp="1"/>
          </p:cNvSpPr>
          <p:nvPr>
            <p:ph type="title"/>
          </p:nvPr>
        </p:nvSpPr>
        <p:spPr/>
        <p:txBody>
          <a:bodyPr/>
          <a:lstStyle/>
          <a:p>
            <a:r>
              <a:rPr lang="en-US" dirty="0"/>
              <a:t>DFS Walkthrough – 7</a:t>
            </a:r>
          </a:p>
        </p:txBody>
      </p:sp>
      <p:sp>
        <p:nvSpPr>
          <p:cNvPr id="3" name="Content Placeholder 2">
            <a:extLst>
              <a:ext uri="{FF2B5EF4-FFF2-40B4-BE49-F238E27FC236}">
                <a16:creationId xmlns:a16="http://schemas.microsoft.com/office/drawing/2014/main" id="{B7BF9D34-7CAD-21E2-C8CF-4F970DAB70DC}"/>
              </a:ext>
            </a:extLst>
          </p:cNvPr>
          <p:cNvSpPr>
            <a:spLocks noGrp="1"/>
          </p:cNvSpPr>
          <p:nvPr>
            <p:ph idx="1"/>
          </p:nvPr>
        </p:nvSpPr>
        <p:spPr>
          <a:xfrm>
            <a:off x="838200" y="1466850"/>
            <a:ext cx="10515600" cy="832400"/>
          </a:xfrm>
        </p:spPr>
        <p:txBody>
          <a:bodyPr/>
          <a:lstStyle/>
          <a:p>
            <a:r>
              <a:rPr lang="en-US" b="1" dirty="0"/>
              <a:t>Pop v9 and insert v6 and v7</a:t>
            </a:r>
          </a:p>
          <a:p>
            <a:endParaRPr lang="en-US" b="1" dirty="0"/>
          </a:p>
        </p:txBody>
      </p:sp>
    </p:spTree>
    <p:extLst>
      <p:ext uri="{BB962C8B-B14F-4D97-AF65-F5344CB8AC3E}">
        <p14:creationId xmlns:p14="http://schemas.microsoft.com/office/powerpoint/2010/main" val="3105038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64DD32E6-6704-2810-4D88-393309117ABE}"/>
              </a:ext>
            </a:extLst>
          </p:cNvPr>
          <p:cNvGrpSpPr/>
          <p:nvPr/>
        </p:nvGrpSpPr>
        <p:grpSpPr>
          <a:xfrm>
            <a:off x="1955569" y="1850695"/>
            <a:ext cx="7653338" cy="3848168"/>
            <a:chOff x="971550" y="2357430"/>
            <a:chExt cx="7653338" cy="3848168"/>
          </a:xfrm>
        </p:grpSpPr>
        <p:sp>
          <p:nvSpPr>
            <p:cNvPr id="36" name="Oval 35">
              <a:extLst>
                <a:ext uri="{FF2B5EF4-FFF2-40B4-BE49-F238E27FC236}">
                  <a16:creationId xmlns:a16="http://schemas.microsoft.com/office/drawing/2014/main" id="{823CD9BD-9D15-5727-D6D0-067931C9770C}"/>
                </a:ext>
              </a:extLst>
            </p:cNvPr>
            <p:cNvSpPr>
              <a:spLocks noChangeArrowheads="1"/>
            </p:cNvSpPr>
            <p:nvPr/>
          </p:nvSpPr>
          <p:spPr bwMode="auto">
            <a:xfrm>
              <a:off x="6088063" y="3259130"/>
              <a:ext cx="627062"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37" name="Oval 36">
              <a:extLst>
                <a:ext uri="{FF2B5EF4-FFF2-40B4-BE49-F238E27FC236}">
                  <a16:creationId xmlns:a16="http://schemas.microsoft.com/office/drawing/2014/main" id="{782B03A2-398E-2326-A050-E0B1C4A4141E}"/>
                </a:ext>
              </a:extLst>
            </p:cNvPr>
            <p:cNvSpPr>
              <a:spLocks noChangeArrowheads="1"/>
            </p:cNvSpPr>
            <p:nvPr/>
          </p:nvSpPr>
          <p:spPr bwMode="auto">
            <a:xfrm>
              <a:off x="5724525" y="401478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38" name="Oval 37">
              <a:extLst>
                <a:ext uri="{FF2B5EF4-FFF2-40B4-BE49-F238E27FC236}">
                  <a16:creationId xmlns:a16="http://schemas.microsoft.com/office/drawing/2014/main" id="{0CB0B0E6-FC21-7FEA-6B93-DD789A7A8404}"/>
                </a:ext>
              </a:extLst>
            </p:cNvPr>
            <p:cNvSpPr>
              <a:spLocks noChangeArrowheads="1"/>
            </p:cNvSpPr>
            <p:nvPr/>
          </p:nvSpPr>
          <p:spPr bwMode="auto">
            <a:xfrm>
              <a:off x="6488113" y="4010018"/>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39" name="Oval 38">
              <a:extLst>
                <a:ext uri="{FF2B5EF4-FFF2-40B4-BE49-F238E27FC236}">
                  <a16:creationId xmlns:a16="http://schemas.microsoft.com/office/drawing/2014/main" id="{AEDB5623-E8FD-D87D-A956-9E69108A500E}"/>
                </a:ext>
              </a:extLst>
            </p:cNvPr>
            <p:cNvSpPr>
              <a:spLocks noChangeArrowheads="1"/>
            </p:cNvSpPr>
            <p:nvPr/>
          </p:nvSpPr>
          <p:spPr bwMode="auto">
            <a:xfrm>
              <a:off x="6138863" y="4802180"/>
              <a:ext cx="627062"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40" name="Oval 39">
              <a:extLst>
                <a:ext uri="{FF2B5EF4-FFF2-40B4-BE49-F238E27FC236}">
                  <a16:creationId xmlns:a16="http://schemas.microsoft.com/office/drawing/2014/main" id="{7B8401E7-2E8F-3094-D2F1-3E083CA2AACE}"/>
                </a:ext>
              </a:extLst>
            </p:cNvPr>
            <p:cNvSpPr>
              <a:spLocks noChangeArrowheads="1"/>
            </p:cNvSpPr>
            <p:nvPr/>
          </p:nvSpPr>
          <p:spPr bwMode="auto">
            <a:xfrm>
              <a:off x="6899275" y="5651493"/>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10</a:t>
              </a:r>
            </a:p>
          </p:txBody>
        </p:sp>
        <p:sp>
          <p:nvSpPr>
            <p:cNvPr id="41" name="Line 10">
              <a:extLst>
                <a:ext uri="{FF2B5EF4-FFF2-40B4-BE49-F238E27FC236}">
                  <a16:creationId xmlns:a16="http://schemas.microsoft.com/office/drawing/2014/main" id="{0ACE2F13-6A56-7F46-ACA9-8415773E1ABB}"/>
                </a:ext>
              </a:extLst>
            </p:cNvPr>
            <p:cNvSpPr>
              <a:spLocks noChangeShapeType="1"/>
            </p:cNvSpPr>
            <p:nvPr/>
          </p:nvSpPr>
          <p:spPr bwMode="auto">
            <a:xfrm flipH="1">
              <a:off x="6124575" y="3771893"/>
              <a:ext cx="166688" cy="238125"/>
            </a:xfrm>
            <a:prstGeom prst="line">
              <a:avLst/>
            </a:prstGeom>
            <a:noFill/>
            <a:ln w="3175">
              <a:solidFill>
                <a:schemeClr val="tx1"/>
              </a:solidFill>
              <a:round/>
              <a:headEnd/>
              <a:tailEnd/>
            </a:ln>
            <a:effectLst/>
          </p:spPr>
          <p:txBody>
            <a:bodyPr/>
            <a:lstStyle/>
            <a:p>
              <a:endParaRPr lang="zh-TW" altLang="en-US"/>
            </a:p>
          </p:txBody>
        </p:sp>
        <p:sp>
          <p:nvSpPr>
            <p:cNvPr id="42" name="Line 11">
              <a:extLst>
                <a:ext uri="{FF2B5EF4-FFF2-40B4-BE49-F238E27FC236}">
                  <a16:creationId xmlns:a16="http://schemas.microsoft.com/office/drawing/2014/main" id="{A3538518-53CB-AD72-943E-2F2D4A34A745}"/>
                </a:ext>
              </a:extLst>
            </p:cNvPr>
            <p:cNvSpPr>
              <a:spLocks noChangeShapeType="1"/>
            </p:cNvSpPr>
            <p:nvPr/>
          </p:nvSpPr>
          <p:spPr bwMode="auto">
            <a:xfrm>
              <a:off x="6573838" y="3751255"/>
              <a:ext cx="171450" cy="246063"/>
            </a:xfrm>
            <a:prstGeom prst="line">
              <a:avLst/>
            </a:prstGeom>
            <a:noFill/>
            <a:ln w="3175">
              <a:solidFill>
                <a:schemeClr val="tx1"/>
              </a:solidFill>
              <a:round/>
              <a:headEnd/>
              <a:tailEnd/>
            </a:ln>
            <a:effectLst/>
          </p:spPr>
          <p:txBody>
            <a:bodyPr/>
            <a:lstStyle/>
            <a:p>
              <a:endParaRPr lang="zh-TW" altLang="en-US"/>
            </a:p>
          </p:txBody>
        </p:sp>
        <p:sp>
          <p:nvSpPr>
            <p:cNvPr id="43" name="Line 12">
              <a:extLst>
                <a:ext uri="{FF2B5EF4-FFF2-40B4-BE49-F238E27FC236}">
                  <a16:creationId xmlns:a16="http://schemas.microsoft.com/office/drawing/2014/main" id="{56DB656E-903F-44CA-3DC2-C2F3B467280C}"/>
                </a:ext>
              </a:extLst>
            </p:cNvPr>
            <p:cNvSpPr>
              <a:spLocks noChangeShapeType="1"/>
            </p:cNvSpPr>
            <p:nvPr/>
          </p:nvSpPr>
          <p:spPr bwMode="auto">
            <a:xfrm>
              <a:off x="6100763" y="4541830"/>
              <a:ext cx="190500" cy="273050"/>
            </a:xfrm>
            <a:prstGeom prst="line">
              <a:avLst/>
            </a:prstGeom>
            <a:noFill/>
            <a:ln w="3175">
              <a:solidFill>
                <a:schemeClr val="tx1"/>
              </a:solidFill>
              <a:round/>
              <a:headEnd/>
              <a:tailEnd/>
            </a:ln>
            <a:effectLst/>
          </p:spPr>
          <p:txBody>
            <a:bodyPr/>
            <a:lstStyle/>
            <a:p>
              <a:endParaRPr lang="zh-TW" altLang="en-US"/>
            </a:p>
          </p:txBody>
        </p:sp>
        <p:sp>
          <p:nvSpPr>
            <p:cNvPr id="44" name="Oval 43">
              <a:extLst>
                <a:ext uri="{FF2B5EF4-FFF2-40B4-BE49-F238E27FC236}">
                  <a16:creationId xmlns:a16="http://schemas.microsoft.com/office/drawing/2014/main" id="{976ED534-A4A0-7A79-F52D-7515FF51A9E5}"/>
                </a:ext>
              </a:extLst>
            </p:cNvPr>
            <p:cNvSpPr>
              <a:spLocks noChangeArrowheads="1"/>
            </p:cNvSpPr>
            <p:nvPr/>
          </p:nvSpPr>
          <p:spPr bwMode="auto">
            <a:xfrm>
              <a:off x="7599363" y="3244843"/>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45" name="Oval 44">
              <a:extLst>
                <a:ext uri="{FF2B5EF4-FFF2-40B4-BE49-F238E27FC236}">
                  <a16:creationId xmlns:a16="http://schemas.microsoft.com/office/drawing/2014/main" id="{B9798B24-04E6-53F1-970B-79B41B3561F5}"/>
                </a:ext>
              </a:extLst>
            </p:cNvPr>
            <p:cNvSpPr>
              <a:spLocks noChangeArrowheads="1"/>
            </p:cNvSpPr>
            <p:nvPr/>
          </p:nvSpPr>
          <p:spPr bwMode="auto">
            <a:xfrm>
              <a:off x="7235825" y="4000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6</a:t>
              </a:r>
            </a:p>
          </p:txBody>
        </p:sp>
        <p:sp>
          <p:nvSpPr>
            <p:cNvPr id="46" name="Oval 45">
              <a:extLst>
                <a:ext uri="{FF2B5EF4-FFF2-40B4-BE49-F238E27FC236}">
                  <a16:creationId xmlns:a16="http://schemas.microsoft.com/office/drawing/2014/main" id="{9883A6F0-CFC3-2A0B-67A2-8C204354A48F}"/>
                </a:ext>
              </a:extLst>
            </p:cNvPr>
            <p:cNvSpPr>
              <a:spLocks noChangeArrowheads="1"/>
            </p:cNvSpPr>
            <p:nvPr/>
          </p:nvSpPr>
          <p:spPr bwMode="auto">
            <a:xfrm>
              <a:off x="7999413" y="399573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7</a:t>
              </a:r>
            </a:p>
          </p:txBody>
        </p:sp>
        <p:sp>
          <p:nvSpPr>
            <p:cNvPr id="47" name="Oval 46">
              <a:extLst>
                <a:ext uri="{FF2B5EF4-FFF2-40B4-BE49-F238E27FC236}">
                  <a16:creationId xmlns:a16="http://schemas.microsoft.com/office/drawing/2014/main" id="{295BEEF3-EAB2-8EE9-8162-FD975F193B1D}"/>
                </a:ext>
              </a:extLst>
            </p:cNvPr>
            <p:cNvSpPr>
              <a:spLocks noChangeArrowheads="1"/>
            </p:cNvSpPr>
            <p:nvPr/>
          </p:nvSpPr>
          <p:spPr bwMode="auto">
            <a:xfrm>
              <a:off x="7650163" y="4787893"/>
              <a:ext cx="627062"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9</a:t>
              </a:r>
            </a:p>
          </p:txBody>
        </p:sp>
        <p:sp>
          <p:nvSpPr>
            <p:cNvPr id="48" name="Line 18">
              <a:extLst>
                <a:ext uri="{FF2B5EF4-FFF2-40B4-BE49-F238E27FC236}">
                  <a16:creationId xmlns:a16="http://schemas.microsoft.com/office/drawing/2014/main" id="{C6E7E1D6-6894-C161-835D-886BD695C72E}"/>
                </a:ext>
              </a:extLst>
            </p:cNvPr>
            <p:cNvSpPr>
              <a:spLocks noChangeShapeType="1"/>
            </p:cNvSpPr>
            <p:nvPr/>
          </p:nvSpPr>
          <p:spPr bwMode="auto">
            <a:xfrm flipH="1">
              <a:off x="7635875" y="3757605"/>
              <a:ext cx="166688" cy="238125"/>
            </a:xfrm>
            <a:prstGeom prst="line">
              <a:avLst/>
            </a:prstGeom>
            <a:noFill/>
            <a:ln w="3175">
              <a:solidFill>
                <a:schemeClr val="tx1"/>
              </a:solidFill>
              <a:round/>
              <a:headEnd/>
              <a:tailEnd/>
            </a:ln>
            <a:effectLst/>
          </p:spPr>
          <p:txBody>
            <a:bodyPr/>
            <a:lstStyle/>
            <a:p>
              <a:endParaRPr lang="zh-TW" altLang="en-US"/>
            </a:p>
          </p:txBody>
        </p:sp>
        <p:sp>
          <p:nvSpPr>
            <p:cNvPr id="49" name="Line 19">
              <a:extLst>
                <a:ext uri="{FF2B5EF4-FFF2-40B4-BE49-F238E27FC236}">
                  <a16:creationId xmlns:a16="http://schemas.microsoft.com/office/drawing/2014/main" id="{349480E9-624A-B85C-EC83-BB10DFFFC5A3}"/>
                </a:ext>
              </a:extLst>
            </p:cNvPr>
            <p:cNvSpPr>
              <a:spLocks noChangeShapeType="1"/>
            </p:cNvSpPr>
            <p:nvPr/>
          </p:nvSpPr>
          <p:spPr bwMode="auto">
            <a:xfrm>
              <a:off x="8085138" y="3736968"/>
              <a:ext cx="171450" cy="246062"/>
            </a:xfrm>
            <a:prstGeom prst="line">
              <a:avLst/>
            </a:prstGeom>
            <a:noFill/>
            <a:ln w="3175">
              <a:solidFill>
                <a:schemeClr val="tx1"/>
              </a:solidFill>
              <a:round/>
              <a:headEnd/>
              <a:tailEnd/>
            </a:ln>
            <a:effectLst/>
          </p:spPr>
          <p:txBody>
            <a:bodyPr/>
            <a:lstStyle/>
            <a:p>
              <a:endParaRPr lang="zh-TW" altLang="en-US"/>
            </a:p>
          </p:txBody>
        </p:sp>
        <p:sp>
          <p:nvSpPr>
            <p:cNvPr id="50" name="Line 20">
              <a:extLst>
                <a:ext uri="{FF2B5EF4-FFF2-40B4-BE49-F238E27FC236}">
                  <a16:creationId xmlns:a16="http://schemas.microsoft.com/office/drawing/2014/main" id="{DE6D534B-36CE-07A6-09F0-0838731965EC}"/>
                </a:ext>
              </a:extLst>
            </p:cNvPr>
            <p:cNvSpPr>
              <a:spLocks noChangeShapeType="1"/>
            </p:cNvSpPr>
            <p:nvPr/>
          </p:nvSpPr>
          <p:spPr bwMode="auto">
            <a:xfrm>
              <a:off x="7612063" y="4527543"/>
              <a:ext cx="190500" cy="273050"/>
            </a:xfrm>
            <a:prstGeom prst="line">
              <a:avLst/>
            </a:prstGeom>
            <a:noFill/>
            <a:ln w="3175">
              <a:solidFill>
                <a:schemeClr val="tx1"/>
              </a:solidFill>
              <a:round/>
              <a:headEnd/>
              <a:tailEnd/>
            </a:ln>
            <a:effectLst/>
          </p:spPr>
          <p:txBody>
            <a:bodyPr/>
            <a:lstStyle/>
            <a:p>
              <a:endParaRPr lang="zh-TW" altLang="en-US"/>
            </a:p>
          </p:txBody>
        </p:sp>
        <p:sp>
          <p:nvSpPr>
            <p:cNvPr id="51" name="Line 21">
              <a:extLst>
                <a:ext uri="{FF2B5EF4-FFF2-40B4-BE49-F238E27FC236}">
                  <a16:creationId xmlns:a16="http://schemas.microsoft.com/office/drawing/2014/main" id="{3EDDC897-7D19-FB86-0EBA-0567AF0F5960}"/>
                </a:ext>
              </a:extLst>
            </p:cNvPr>
            <p:cNvSpPr>
              <a:spLocks noChangeShapeType="1"/>
            </p:cNvSpPr>
            <p:nvPr/>
          </p:nvSpPr>
          <p:spPr bwMode="auto">
            <a:xfrm flipH="1">
              <a:off x="8085138" y="4516430"/>
              <a:ext cx="153987" cy="276225"/>
            </a:xfrm>
            <a:prstGeom prst="line">
              <a:avLst/>
            </a:prstGeom>
            <a:noFill/>
            <a:ln w="3175">
              <a:solidFill>
                <a:schemeClr val="tx1"/>
              </a:solidFill>
              <a:round/>
              <a:headEnd/>
              <a:tailEnd/>
            </a:ln>
            <a:effectLst/>
          </p:spPr>
          <p:txBody>
            <a:bodyPr/>
            <a:lstStyle/>
            <a:p>
              <a:endParaRPr lang="zh-TW" altLang="en-US"/>
            </a:p>
          </p:txBody>
        </p:sp>
        <p:sp>
          <p:nvSpPr>
            <p:cNvPr id="52" name="Line 22">
              <a:extLst>
                <a:ext uri="{FF2B5EF4-FFF2-40B4-BE49-F238E27FC236}">
                  <a16:creationId xmlns:a16="http://schemas.microsoft.com/office/drawing/2014/main" id="{E87A9167-FD71-0FE9-08D4-724711D67655}"/>
                </a:ext>
              </a:extLst>
            </p:cNvPr>
            <p:cNvSpPr>
              <a:spLocks noChangeShapeType="1"/>
            </p:cNvSpPr>
            <p:nvPr/>
          </p:nvSpPr>
          <p:spPr bwMode="auto">
            <a:xfrm flipH="1">
              <a:off x="6588125" y="2789230"/>
              <a:ext cx="360363" cy="504825"/>
            </a:xfrm>
            <a:prstGeom prst="line">
              <a:avLst/>
            </a:prstGeom>
            <a:noFill/>
            <a:ln w="9525">
              <a:solidFill>
                <a:schemeClr val="tx1"/>
              </a:solidFill>
              <a:round/>
              <a:headEnd/>
              <a:tailEnd/>
            </a:ln>
            <a:effectLst/>
          </p:spPr>
          <p:txBody>
            <a:bodyPr/>
            <a:lstStyle/>
            <a:p>
              <a:endParaRPr lang="zh-TW" altLang="en-US"/>
            </a:p>
          </p:txBody>
        </p:sp>
        <p:sp>
          <p:nvSpPr>
            <p:cNvPr id="53" name="Line 23">
              <a:extLst>
                <a:ext uri="{FF2B5EF4-FFF2-40B4-BE49-F238E27FC236}">
                  <a16:creationId xmlns:a16="http://schemas.microsoft.com/office/drawing/2014/main" id="{B4209FC6-62A8-0E2B-E59A-51503237B691}"/>
                </a:ext>
              </a:extLst>
            </p:cNvPr>
            <p:cNvSpPr>
              <a:spLocks noChangeShapeType="1"/>
            </p:cNvSpPr>
            <p:nvPr/>
          </p:nvSpPr>
          <p:spPr bwMode="auto">
            <a:xfrm>
              <a:off x="6588125" y="5310180"/>
              <a:ext cx="360363" cy="503238"/>
            </a:xfrm>
            <a:prstGeom prst="line">
              <a:avLst/>
            </a:prstGeom>
            <a:noFill/>
            <a:ln w="9525">
              <a:solidFill>
                <a:schemeClr val="tx1"/>
              </a:solidFill>
              <a:round/>
              <a:headEnd/>
              <a:tailEnd/>
            </a:ln>
            <a:effectLst/>
          </p:spPr>
          <p:txBody>
            <a:bodyPr/>
            <a:lstStyle/>
            <a:p>
              <a:endParaRPr lang="zh-TW" altLang="en-US"/>
            </a:p>
          </p:txBody>
        </p:sp>
        <p:sp>
          <p:nvSpPr>
            <p:cNvPr id="54" name="Line 24">
              <a:extLst>
                <a:ext uri="{FF2B5EF4-FFF2-40B4-BE49-F238E27FC236}">
                  <a16:creationId xmlns:a16="http://schemas.microsoft.com/office/drawing/2014/main" id="{0248B456-0895-1744-6E21-7A1577AE7D00}"/>
                </a:ext>
              </a:extLst>
            </p:cNvPr>
            <p:cNvSpPr>
              <a:spLocks noChangeShapeType="1"/>
            </p:cNvSpPr>
            <p:nvPr/>
          </p:nvSpPr>
          <p:spPr bwMode="auto">
            <a:xfrm>
              <a:off x="7453313" y="2789230"/>
              <a:ext cx="358775" cy="431800"/>
            </a:xfrm>
            <a:prstGeom prst="line">
              <a:avLst/>
            </a:prstGeom>
            <a:noFill/>
            <a:ln w="9525">
              <a:solidFill>
                <a:schemeClr val="tx1"/>
              </a:solidFill>
              <a:round/>
              <a:headEnd/>
              <a:tailEnd/>
            </a:ln>
            <a:effectLst/>
          </p:spPr>
          <p:txBody>
            <a:bodyPr/>
            <a:lstStyle/>
            <a:p>
              <a:endParaRPr lang="zh-TW" altLang="en-US"/>
            </a:p>
          </p:txBody>
        </p:sp>
        <p:sp>
          <p:nvSpPr>
            <p:cNvPr id="55" name="Line 25">
              <a:extLst>
                <a:ext uri="{FF2B5EF4-FFF2-40B4-BE49-F238E27FC236}">
                  <a16:creationId xmlns:a16="http://schemas.microsoft.com/office/drawing/2014/main" id="{6725E027-F659-740B-3FA7-E486D1D655C3}"/>
                </a:ext>
              </a:extLst>
            </p:cNvPr>
            <p:cNvSpPr>
              <a:spLocks noChangeShapeType="1"/>
            </p:cNvSpPr>
            <p:nvPr/>
          </p:nvSpPr>
          <p:spPr bwMode="auto">
            <a:xfrm flipH="1">
              <a:off x="7524750" y="5310180"/>
              <a:ext cx="287338" cy="503238"/>
            </a:xfrm>
            <a:prstGeom prst="line">
              <a:avLst/>
            </a:prstGeom>
            <a:noFill/>
            <a:ln w="9525">
              <a:solidFill>
                <a:schemeClr val="tx1"/>
              </a:solidFill>
              <a:round/>
              <a:headEnd/>
              <a:tailEnd/>
            </a:ln>
            <a:effectLst/>
          </p:spPr>
          <p:txBody>
            <a:bodyPr/>
            <a:lstStyle/>
            <a:p>
              <a:endParaRPr lang="zh-TW" altLang="en-US"/>
            </a:p>
          </p:txBody>
        </p:sp>
        <p:sp>
          <p:nvSpPr>
            <p:cNvPr id="56" name="Rectangle 55">
              <a:extLst>
                <a:ext uri="{FF2B5EF4-FFF2-40B4-BE49-F238E27FC236}">
                  <a16:creationId xmlns:a16="http://schemas.microsoft.com/office/drawing/2014/main" id="{73DD267E-BB34-75CE-0264-4B2900E805AB}"/>
                </a:ext>
              </a:extLst>
            </p:cNvPr>
            <p:cNvSpPr>
              <a:spLocks noChangeArrowheads="1"/>
            </p:cNvSpPr>
            <p:nvPr/>
          </p:nvSpPr>
          <p:spPr bwMode="auto">
            <a:xfrm>
              <a:off x="4067175"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3</a:t>
              </a:r>
            </a:p>
          </p:txBody>
        </p:sp>
        <p:sp>
          <p:nvSpPr>
            <p:cNvPr id="57" name="Rectangle 56">
              <a:extLst>
                <a:ext uri="{FF2B5EF4-FFF2-40B4-BE49-F238E27FC236}">
                  <a16:creationId xmlns:a16="http://schemas.microsoft.com/office/drawing/2014/main" id="{DE0BDB21-D28B-66AC-1AC0-E4DE212D3B05}"/>
                </a:ext>
              </a:extLst>
            </p:cNvPr>
            <p:cNvSpPr>
              <a:spLocks noChangeArrowheads="1"/>
            </p:cNvSpPr>
            <p:nvPr/>
          </p:nvSpPr>
          <p:spPr bwMode="auto">
            <a:xfrm>
              <a:off x="4067175"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5</a:t>
              </a:r>
            </a:p>
          </p:txBody>
        </p:sp>
        <p:sp>
          <p:nvSpPr>
            <p:cNvPr id="58" name="Text Box 28">
              <a:extLst>
                <a:ext uri="{FF2B5EF4-FFF2-40B4-BE49-F238E27FC236}">
                  <a16:creationId xmlns:a16="http://schemas.microsoft.com/office/drawing/2014/main" id="{2B17458F-B3D9-253C-D835-A60D83637601}"/>
                </a:ext>
              </a:extLst>
            </p:cNvPr>
            <p:cNvSpPr txBox="1">
              <a:spLocks noChangeArrowheads="1"/>
            </p:cNvSpPr>
            <p:nvPr/>
          </p:nvSpPr>
          <p:spPr bwMode="auto">
            <a:xfrm>
              <a:off x="971550" y="5805488"/>
              <a:ext cx="3543300" cy="400110"/>
            </a:xfrm>
            <a:prstGeom prst="rect">
              <a:avLst/>
            </a:prstGeom>
            <a:noFill/>
            <a:ln w="9525">
              <a:noFill/>
              <a:miter lim="800000"/>
              <a:headEnd/>
              <a:tailEnd/>
            </a:ln>
            <a:effectLst/>
          </p:spPr>
          <p:txBody>
            <a:bodyPr wrap="squar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10000" dirty="0">
                  <a:solidFill>
                    <a:schemeClr val="hlink"/>
                  </a:solidFill>
                </a:rPr>
                <a:t>1  </a:t>
              </a:r>
              <a:r>
                <a:rPr lang="en-US" altLang="zh-TW" sz="2000" dirty="0">
                  <a:solidFill>
                    <a:schemeClr val="hlink"/>
                  </a:solidFill>
                </a:rPr>
                <a:t>V</a:t>
              </a:r>
              <a:r>
                <a:rPr lang="en-US" altLang="zh-TW" sz="2000" baseline="-10000" dirty="0">
                  <a:solidFill>
                    <a:schemeClr val="hlink"/>
                  </a:solidFill>
                </a:rPr>
                <a:t>2 </a:t>
              </a:r>
              <a:r>
                <a:rPr lang="en-US" altLang="zh-TW" sz="2000" dirty="0">
                  <a:solidFill>
                    <a:schemeClr val="hlink"/>
                  </a:solidFill>
                </a:rPr>
                <a:t>V</a:t>
              </a:r>
              <a:r>
                <a:rPr lang="en-US" altLang="zh-TW" sz="2000" baseline="-10000" dirty="0">
                  <a:solidFill>
                    <a:schemeClr val="hlink"/>
                  </a:solidFill>
                </a:rPr>
                <a:t>4  </a:t>
              </a:r>
              <a:r>
                <a:rPr lang="en-US" altLang="zh-TW" sz="2000" dirty="0">
                  <a:solidFill>
                    <a:schemeClr val="hlink"/>
                  </a:solidFill>
                </a:rPr>
                <a:t>V</a:t>
              </a:r>
              <a:r>
                <a:rPr lang="en-US" altLang="zh-TW" sz="2000" baseline="-10000" dirty="0">
                  <a:solidFill>
                    <a:schemeClr val="hlink"/>
                  </a:solidFill>
                </a:rPr>
                <a:t>8 </a:t>
              </a:r>
              <a:r>
                <a:rPr lang="en-US" altLang="zh-TW" sz="2000" dirty="0">
                  <a:solidFill>
                    <a:schemeClr val="hlink"/>
                  </a:solidFill>
                </a:rPr>
                <a:t>V</a:t>
              </a:r>
              <a:r>
                <a:rPr lang="en-US" altLang="zh-TW" sz="2000" baseline="-10000" dirty="0">
                  <a:solidFill>
                    <a:schemeClr val="hlink"/>
                  </a:solidFill>
                </a:rPr>
                <a:t>10 </a:t>
              </a:r>
              <a:r>
                <a:rPr lang="en-US" altLang="zh-TW" sz="2000" dirty="0">
                  <a:solidFill>
                    <a:schemeClr val="hlink"/>
                  </a:solidFill>
                </a:rPr>
                <a:t>V</a:t>
              </a:r>
              <a:r>
                <a:rPr lang="en-US" altLang="zh-TW" sz="2000" baseline="-10000" dirty="0">
                  <a:solidFill>
                    <a:schemeClr val="hlink"/>
                  </a:solidFill>
                </a:rPr>
                <a:t>9 </a:t>
              </a:r>
              <a:r>
                <a:rPr lang="en-US" altLang="zh-TW" sz="2000" dirty="0">
                  <a:solidFill>
                    <a:schemeClr val="hlink"/>
                  </a:solidFill>
                </a:rPr>
                <a:t>V</a:t>
              </a:r>
              <a:r>
                <a:rPr lang="en-US" altLang="zh-TW" sz="2000" baseline="-10000" dirty="0">
                  <a:solidFill>
                    <a:schemeClr val="hlink"/>
                  </a:solidFill>
                </a:rPr>
                <a:t>7</a:t>
              </a:r>
            </a:p>
          </p:txBody>
        </p:sp>
        <p:sp>
          <p:nvSpPr>
            <p:cNvPr id="59" name="Rectangle 58">
              <a:extLst>
                <a:ext uri="{FF2B5EF4-FFF2-40B4-BE49-F238E27FC236}">
                  <a16:creationId xmlns:a16="http://schemas.microsoft.com/office/drawing/2014/main" id="{8938D8C9-D6B9-2AC0-C697-1C7DE42FAB59}"/>
                </a:ext>
              </a:extLst>
            </p:cNvPr>
            <p:cNvSpPr>
              <a:spLocks noChangeArrowheads="1"/>
            </p:cNvSpPr>
            <p:nvPr/>
          </p:nvSpPr>
          <p:spPr bwMode="auto">
            <a:xfrm>
              <a:off x="4067175" y="3573463"/>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3</a:t>
              </a:r>
            </a:p>
          </p:txBody>
        </p:sp>
        <p:sp>
          <p:nvSpPr>
            <p:cNvPr id="60" name="Rectangle 59">
              <a:extLst>
                <a:ext uri="{FF2B5EF4-FFF2-40B4-BE49-F238E27FC236}">
                  <a16:creationId xmlns:a16="http://schemas.microsoft.com/office/drawing/2014/main" id="{E89DE798-9D74-1527-96BB-A1394F08865E}"/>
                </a:ext>
              </a:extLst>
            </p:cNvPr>
            <p:cNvSpPr>
              <a:spLocks noChangeArrowheads="1"/>
            </p:cNvSpPr>
            <p:nvPr/>
          </p:nvSpPr>
          <p:spPr bwMode="auto">
            <a:xfrm>
              <a:off x="4067175"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6</a:t>
              </a:r>
            </a:p>
          </p:txBody>
        </p:sp>
        <p:sp>
          <p:nvSpPr>
            <p:cNvPr id="61" name="AutoShape 32">
              <a:extLst>
                <a:ext uri="{FF2B5EF4-FFF2-40B4-BE49-F238E27FC236}">
                  <a16:creationId xmlns:a16="http://schemas.microsoft.com/office/drawing/2014/main" id="{82B8734D-320A-D746-4F06-62E1FEE21CA6}"/>
                </a:ext>
              </a:extLst>
            </p:cNvPr>
            <p:cNvSpPr>
              <a:spLocks noChangeArrowheads="1"/>
            </p:cNvSpPr>
            <p:nvPr/>
          </p:nvSpPr>
          <p:spPr bwMode="auto">
            <a:xfrm>
              <a:off x="3419475" y="4437063"/>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62" name="Rectangle 37">
              <a:extLst>
                <a:ext uri="{FF2B5EF4-FFF2-40B4-BE49-F238E27FC236}">
                  <a16:creationId xmlns:a16="http://schemas.microsoft.com/office/drawing/2014/main" id="{93345FAC-DAB4-0EFD-8CA0-5276CBEEA96B}"/>
                </a:ext>
              </a:extLst>
            </p:cNvPr>
            <p:cNvSpPr>
              <a:spLocks noChangeArrowheads="1"/>
            </p:cNvSpPr>
            <p:nvPr/>
          </p:nvSpPr>
          <p:spPr bwMode="auto">
            <a:xfrm>
              <a:off x="2268538"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63" name="Rectangle 38">
              <a:extLst>
                <a:ext uri="{FF2B5EF4-FFF2-40B4-BE49-F238E27FC236}">
                  <a16:creationId xmlns:a16="http://schemas.microsoft.com/office/drawing/2014/main" id="{876EAA24-7C8A-8D6A-F68E-5485B92F4111}"/>
                </a:ext>
              </a:extLst>
            </p:cNvPr>
            <p:cNvSpPr>
              <a:spLocks noChangeArrowheads="1"/>
            </p:cNvSpPr>
            <p:nvPr/>
          </p:nvSpPr>
          <p:spPr bwMode="auto">
            <a:xfrm>
              <a:off x="2268538"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5</a:t>
              </a:r>
            </a:p>
          </p:txBody>
        </p:sp>
        <p:sp>
          <p:nvSpPr>
            <p:cNvPr id="64" name="Rectangle 39">
              <a:extLst>
                <a:ext uri="{FF2B5EF4-FFF2-40B4-BE49-F238E27FC236}">
                  <a16:creationId xmlns:a16="http://schemas.microsoft.com/office/drawing/2014/main" id="{2CFA133F-20B3-CFDC-71B8-906BA893418D}"/>
                </a:ext>
              </a:extLst>
            </p:cNvPr>
            <p:cNvSpPr>
              <a:spLocks noChangeArrowheads="1"/>
            </p:cNvSpPr>
            <p:nvPr/>
          </p:nvSpPr>
          <p:spPr bwMode="auto">
            <a:xfrm>
              <a:off x="2268538" y="35734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7</a:t>
              </a:r>
            </a:p>
          </p:txBody>
        </p:sp>
        <p:sp>
          <p:nvSpPr>
            <p:cNvPr id="65" name="Rectangle 40">
              <a:extLst>
                <a:ext uri="{FF2B5EF4-FFF2-40B4-BE49-F238E27FC236}">
                  <a16:creationId xmlns:a16="http://schemas.microsoft.com/office/drawing/2014/main" id="{CB4E0079-3E67-CD8D-452A-E0935FD130E3}"/>
                </a:ext>
              </a:extLst>
            </p:cNvPr>
            <p:cNvSpPr>
              <a:spLocks noChangeArrowheads="1"/>
            </p:cNvSpPr>
            <p:nvPr/>
          </p:nvSpPr>
          <p:spPr bwMode="auto">
            <a:xfrm>
              <a:off x="2268538"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6</a:t>
              </a:r>
            </a:p>
          </p:txBody>
        </p:sp>
        <p:sp>
          <p:nvSpPr>
            <p:cNvPr id="66" name="Oval 4">
              <a:extLst>
                <a:ext uri="{FF2B5EF4-FFF2-40B4-BE49-F238E27FC236}">
                  <a16:creationId xmlns:a16="http://schemas.microsoft.com/office/drawing/2014/main" id="{99C3F7A2-43B3-AC64-78A1-40BC7E17C55D}"/>
                </a:ext>
              </a:extLst>
            </p:cNvPr>
            <p:cNvSpPr>
              <a:spLocks noChangeArrowheads="1"/>
            </p:cNvSpPr>
            <p:nvPr/>
          </p:nvSpPr>
          <p:spPr bwMode="auto">
            <a:xfrm>
              <a:off x="6877050" y="2357430"/>
              <a:ext cx="627063"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grpSp>
      <p:sp>
        <p:nvSpPr>
          <p:cNvPr id="2" name="Title 1">
            <a:extLst>
              <a:ext uri="{FF2B5EF4-FFF2-40B4-BE49-F238E27FC236}">
                <a16:creationId xmlns:a16="http://schemas.microsoft.com/office/drawing/2014/main" id="{B7E8CE44-A2A9-C782-35F5-18B8015583C6}"/>
              </a:ext>
            </a:extLst>
          </p:cNvPr>
          <p:cNvSpPr>
            <a:spLocks noGrp="1"/>
          </p:cNvSpPr>
          <p:nvPr>
            <p:ph type="title"/>
          </p:nvPr>
        </p:nvSpPr>
        <p:spPr/>
        <p:txBody>
          <a:bodyPr/>
          <a:lstStyle/>
          <a:p>
            <a:r>
              <a:rPr lang="en-US" dirty="0"/>
              <a:t>DFS Walkthrough – 8</a:t>
            </a:r>
          </a:p>
        </p:txBody>
      </p:sp>
      <p:sp>
        <p:nvSpPr>
          <p:cNvPr id="3" name="Content Placeholder 2">
            <a:extLst>
              <a:ext uri="{FF2B5EF4-FFF2-40B4-BE49-F238E27FC236}">
                <a16:creationId xmlns:a16="http://schemas.microsoft.com/office/drawing/2014/main" id="{B7BF9D34-7CAD-21E2-C8CF-4F970DAB70DC}"/>
              </a:ext>
            </a:extLst>
          </p:cNvPr>
          <p:cNvSpPr>
            <a:spLocks noGrp="1"/>
          </p:cNvSpPr>
          <p:nvPr>
            <p:ph idx="1"/>
          </p:nvPr>
        </p:nvSpPr>
        <p:spPr>
          <a:xfrm>
            <a:off x="838200" y="1466850"/>
            <a:ext cx="10515600" cy="832400"/>
          </a:xfrm>
        </p:spPr>
        <p:txBody>
          <a:bodyPr/>
          <a:lstStyle/>
          <a:p>
            <a:r>
              <a:rPr lang="en-US" b="1" dirty="0"/>
              <a:t>Pop v7 from the stack and insert v3</a:t>
            </a:r>
          </a:p>
          <a:p>
            <a:endParaRPr lang="en-US" b="1" dirty="0"/>
          </a:p>
        </p:txBody>
      </p:sp>
    </p:spTree>
    <p:extLst>
      <p:ext uri="{BB962C8B-B14F-4D97-AF65-F5344CB8AC3E}">
        <p14:creationId xmlns:p14="http://schemas.microsoft.com/office/powerpoint/2010/main" val="62623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0339F598-4195-396A-863C-24B63380CEF6}"/>
              </a:ext>
            </a:extLst>
          </p:cNvPr>
          <p:cNvGrpSpPr/>
          <p:nvPr/>
        </p:nvGrpSpPr>
        <p:grpSpPr>
          <a:xfrm>
            <a:off x="1955569" y="1850392"/>
            <a:ext cx="7653338" cy="3848168"/>
            <a:chOff x="971550" y="2357430"/>
            <a:chExt cx="7653338" cy="3848168"/>
          </a:xfrm>
        </p:grpSpPr>
        <p:sp>
          <p:nvSpPr>
            <p:cNvPr id="4" name="Oval 3">
              <a:extLst>
                <a:ext uri="{FF2B5EF4-FFF2-40B4-BE49-F238E27FC236}">
                  <a16:creationId xmlns:a16="http://schemas.microsoft.com/office/drawing/2014/main" id="{C957921C-2BCB-5158-691E-38F8E63DB397}"/>
                </a:ext>
              </a:extLst>
            </p:cNvPr>
            <p:cNvSpPr>
              <a:spLocks noChangeArrowheads="1"/>
            </p:cNvSpPr>
            <p:nvPr/>
          </p:nvSpPr>
          <p:spPr bwMode="auto">
            <a:xfrm>
              <a:off x="6088063" y="3259130"/>
              <a:ext cx="627062"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5" name="Oval 4">
              <a:extLst>
                <a:ext uri="{FF2B5EF4-FFF2-40B4-BE49-F238E27FC236}">
                  <a16:creationId xmlns:a16="http://schemas.microsoft.com/office/drawing/2014/main" id="{BEB389B7-1F05-E93C-F3AC-968B7797F64A}"/>
                </a:ext>
              </a:extLst>
            </p:cNvPr>
            <p:cNvSpPr>
              <a:spLocks noChangeArrowheads="1"/>
            </p:cNvSpPr>
            <p:nvPr/>
          </p:nvSpPr>
          <p:spPr bwMode="auto">
            <a:xfrm>
              <a:off x="5724525" y="401478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6" name="Oval 5">
              <a:extLst>
                <a:ext uri="{FF2B5EF4-FFF2-40B4-BE49-F238E27FC236}">
                  <a16:creationId xmlns:a16="http://schemas.microsoft.com/office/drawing/2014/main" id="{5F4502EE-B469-2400-AB9C-032741E3877A}"/>
                </a:ext>
              </a:extLst>
            </p:cNvPr>
            <p:cNvSpPr>
              <a:spLocks noChangeArrowheads="1"/>
            </p:cNvSpPr>
            <p:nvPr/>
          </p:nvSpPr>
          <p:spPr bwMode="auto">
            <a:xfrm>
              <a:off x="6488113" y="4010018"/>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7" name="Oval 6">
              <a:extLst>
                <a:ext uri="{FF2B5EF4-FFF2-40B4-BE49-F238E27FC236}">
                  <a16:creationId xmlns:a16="http://schemas.microsoft.com/office/drawing/2014/main" id="{81BDEAAD-5C20-89A4-EC3E-75A51B27636E}"/>
                </a:ext>
              </a:extLst>
            </p:cNvPr>
            <p:cNvSpPr>
              <a:spLocks noChangeArrowheads="1"/>
            </p:cNvSpPr>
            <p:nvPr/>
          </p:nvSpPr>
          <p:spPr bwMode="auto">
            <a:xfrm>
              <a:off x="6138863" y="4802180"/>
              <a:ext cx="627062"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8" name="Oval 7">
              <a:extLst>
                <a:ext uri="{FF2B5EF4-FFF2-40B4-BE49-F238E27FC236}">
                  <a16:creationId xmlns:a16="http://schemas.microsoft.com/office/drawing/2014/main" id="{CFD78E12-324A-840C-C38D-C69DCC8FC17E}"/>
                </a:ext>
              </a:extLst>
            </p:cNvPr>
            <p:cNvSpPr>
              <a:spLocks noChangeArrowheads="1"/>
            </p:cNvSpPr>
            <p:nvPr/>
          </p:nvSpPr>
          <p:spPr bwMode="auto">
            <a:xfrm>
              <a:off x="6899275" y="5651493"/>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10</a:t>
              </a:r>
            </a:p>
          </p:txBody>
        </p:sp>
        <p:sp>
          <p:nvSpPr>
            <p:cNvPr id="9" name="Line 10">
              <a:extLst>
                <a:ext uri="{FF2B5EF4-FFF2-40B4-BE49-F238E27FC236}">
                  <a16:creationId xmlns:a16="http://schemas.microsoft.com/office/drawing/2014/main" id="{5C3CFA61-303A-4A14-9135-DBFB9D47A45C}"/>
                </a:ext>
              </a:extLst>
            </p:cNvPr>
            <p:cNvSpPr>
              <a:spLocks noChangeShapeType="1"/>
            </p:cNvSpPr>
            <p:nvPr/>
          </p:nvSpPr>
          <p:spPr bwMode="auto">
            <a:xfrm flipH="1">
              <a:off x="6124575" y="3771893"/>
              <a:ext cx="166688" cy="238125"/>
            </a:xfrm>
            <a:prstGeom prst="line">
              <a:avLst/>
            </a:prstGeom>
            <a:noFill/>
            <a:ln w="3175">
              <a:solidFill>
                <a:schemeClr val="tx1"/>
              </a:solidFill>
              <a:round/>
              <a:headEnd/>
              <a:tailEnd/>
            </a:ln>
            <a:effectLst/>
          </p:spPr>
          <p:txBody>
            <a:bodyPr/>
            <a:lstStyle/>
            <a:p>
              <a:endParaRPr lang="zh-TW" altLang="en-US"/>
            </a:p>
          </p:txBody>
        </p:sp>
        <p:sp>
          <p:nvSpPr>
            <p:cNvPr id="10" name="Line 11">
              <a:extLst>
                <a:ext uri="{FF2B5EF4-FFF2-40B4-BE49-F238E27FC236}">
                  <a16:creationId xmlns:a16="http://schemas.microsoft.com/office/drawing/2014/main" id="{9E16521B-AEAA-435F-A6BB-25190398A4A6}"/>
                </a:ext>
              </a:extLst>
            </p:cNvPr>
            <p:cNvSpPr>
              <a:spLocks noChangeShapeType="1"/>
            </p:cNvSpPr>
            <p:nvPr/>
          </p:nvSpPr>
          <p:spPr bwMode="auto">
            <a:xfrm>
              <a:off x="6573838" y="3751255"/>
              <a:ext cx="171450" cy="246063"/>
            </a:xfrm>
            <a:prstGeom prst="line">
              <a:avLst/>
            </a:prstGeom>
            <a:noFill/>
            <a:ln w="3175">
              <a:solidFill>
                <a:schemeClr val="tx1"/>
              </a:solidFill>
              <a:round/>
              <a:headEnd/>
              <a:tailEnd/>
            </a:ln>
            <a:effectLst/>
          </p:spPr>
          <p:txBody>
            <a:bodyPr/>
            <a:lstStyle/>
            <a:p>
              <a:endParaRPr lang="zh-TW" altLang="en-US"/>
            </a:p>
          </p:txBody>
        </p:sp>
        <p:sp>
          <p:nvSpPr>
            <p:cNvPr id="11" name="Line 12">
              <a:extLst>
                <a:ext uri="{FF2B5EF4-FFF2-40B4-BE49-F238E27FC236}">
                  <a16:creationId xmlns:a16="http://schemas.microsoft.com/office/drawing/2014/main" id="{714A98E2-40FB-F3D0-6D02-FD31C99D834F}"/>
                </a:ext>
              </a:extLst>
            </p:cNvPr>
            <p:cNvSpPr>
              <a:spLocks noChangeShapeType="1"/>
            </p:cNvSpPr>
            <p:nvPr/>
          </p:nvSpPr>
          <p:spPr bwMode="auto">
            <a:xfrm>
              <a:off x="6100763" y="4541830"/>
              <a:ext cx="190500" cy="273050"/>
            </a:xfrm>
            <a:prstGeom prst="line">
              <a:avLst/>
            </a:prstGeom>
            <a:noFill/>
            <a:ln w="3175">
              <a:solidFill>
                <a:schemeClr val="tx1"/>
              </a:solidFill>
              <a:round/>
              <a:headEnd/>
              <a:tailEnd/>
            </a:ln>
            <a:effectLst/>
          </p:spPr>
          <p:txBody>
            <a:bodyPr/>
            <a:lstStyle/>
            <a:p>
              <a:endParaRPr lang="zh-TW" altLang="en-US"/>
            </a:p>
          </p:txBody>
        </p:sp>
        <p:sp>
          <p:nvSpPr>
            <p:cNvPr id="12" name="Oval 11">
              <a:extLst>
                <a:ext uri="{FF2B5EF4-FFF2-40B4-BE49-F238E27FC236}">
                  <a16:creationId xmlns:a16="http://schemas.microsoft.com/office/drawing/2014/main" id="{7E06678F-155F-57BB-8C60-87E7B19E934B}"/>
                </a:ext>
              </a:extLst>
            </p:cNvPr>
            <p:cNvSpPr>
              <a:spLocks noChangeArrowheads="1"/>
            </p:cNvSpPr>
            <p:nvPr/>
          </p:nvSpPr>
          <p:spPr bwMode="auto">
            <a:xfrm>
              <a:off x="7599363" y="3244843"/>
              <a:ext cx="627062"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3</a:t>
              </a:r>
            </a:p>
          </p:txBody>
        </p:sp>
        <p:sp>
          <p:nvSpPr>
            <p:cNvPr id="13" name="Oval 12">
              <a:extLst>
                <a:ext uri="{FF2B5EF4-FFF2-40B4-BE49-F238E27FC236}">
                  <a16:creationId xmlns:a16="http://schemas.microsoft.com/office/drawing/2014/main" id="{45F9EB2F-8D2D-EA94-3038-A9D7D22DFF43}"/>
                </a:ext>
              </a:extLst>
            </p:cNvPr>
            <p:cNvSpPr>
              <a:spLocks noChangeArrowheads="1"/>
            </p:cNvSpPr>
            <p:nvPr/>
          </p:nvSpPr>
          <p:spPr bwMode="auto">
            <a:xfrm>
              <a:off x="7235825" y="4000493"/>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6</a:t>
              </a:r>
            </a:p>
          </p:txBody>
        </p:sp>
        <p:sp>
          <p:nvSpPr>
            <p:cNvPr id="14" name="Oval 13">
              <a:extLst>
                <a:ext uri="{FF2B5EF4-FFF2-40B4-BE49-F238E27FC236}">
                  <a16:creationId xmlns:a16="http://schemas.microsoft.com/office/drawing/2014/main" id="{43EE8972-DB90-60A0-BB82-E17837C83780}"/>
                </a:ext>
              </a:extLst>
            </p:cNvPr>
            <p:cNvSpPr>
              <a:spLocks noChangeArrowheads="1"/>
            </p:cNvSpPr>
            <p:nvPr/>
          </p:nvSpPr>
          <p:spPr bwMode="auto">
            <a:xfrm>
              <a:off x="7999413" y="399573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7</a:t>
              </a:r>
            </a:p>
          </p:txBody>
        </p:sp>
        <p:sp>
          <p:nvSpPr>
            <p:cNvPr id="15" name="Oval 14">
              <a:extLst>
                <a:ext uri="{FF2B5EF4-FFF2-40B4-BE49-F238E27FC236}">
                  <a16:creationId xmlns:a16="http://schemas.microsoft.com/office/drawing/2014/main" id="{A5BFE6A9-0E89-1ABB-3D09-3B8BC587AAD8}"/>
                </a:ext>
              </a:extLst>
            </p:cNvPr>
            <p:cNvSpPr>
              <a:spLocks noChangeArrowheads="1"/>
            </p:cNvSpPr>
            <p:nvPr/>
          </p:nvSpPr>
          <p:spPr bwMode="auto">
            <a:xfrm>
              <a:off x="7650163" y="4787893"/>
              <a:ext cx="627062"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9</a:t>
              </a:r>
            </a:p>
          </p:txBody>
        </p:sp>
        <p:sp>
          <p:nvSpPr>
            <p:cNvPr id="16" name="Line 18">
              <a:extLst>
                <a:ext uri="{FF2B5EF4-FFF2-40B4-BE49-F238E27FC236}">
                  <a16:creationId xmlns:a16="http://schemas.microsoft.com/office/drawing/2014/main" id="{128AAEC9-0897-EE08-0B81-31EEB1ACC139}"/>
                </a:ext>
              </a:extLst>
            </p:cNvPr>
            <p:cNvSpPr>
              <a:spLocks noChangeShapeType="1"/>
            </p:cNvSpPr>
            <p:nvPr/>
          </p:nvSpPr>
          <p:spPr bwMode="auto">
            <a:xfrm flipH="1">
              <a:off x="7635875" y="3757605"/>
              <a:ext cx="166688" cy="238125"/>
            </a:xfrm>
            <a:prstGeom prst="line">
              <a:avLst/>
            </a:prstGeom>
            <a:noFill/>
            <a:ln w="3175">
              <a:solidFill>
                <a:schemeClr val="tx1"/>
              </a:solidFill>
              <a:round/>
              <a:headEnd/>
              <a:tailEnd/>
            </a:ln>
            <a:effectLst/>
          </p:spPr>
          <p:txBody>
            <a:bodyPr/>
            <a:lstStyle/>
            <a:p>
              <a:endParaRPr lang="zh-TW" altLang="en-US"/>
            </a:p>
          </p:txBody>
        </p:sp>
        <p:sp>
          <p:nvSpPr>
            <p:cNvPr id="17" name="Line 19">
              <a:extLst>
                <a:ext uri="{FF2B5EF4-FFF2-40B4-BE49-F238E27FC236}">
                  <a16:creationId xmlns:a16="http://schemas.microsoft.com/office/drawing/2014/main" id="{99CF1337-7E29-B937-132E-4136ECB6EFC5}"/>
                </a:ext>
              </a:extLst>
            </p:cNvPr>
            <p:cNvSpPr>
              <a:spLocks noChangeShapeType="1"/>
            </p:cNvSpPr>
            <p:nvPr/>
          </p:nvSpPr>
          <p:spPr bwMode="auto">
            <a:xfrm>
              <a:off x="8085138" y="3736968"/>
              <a:ext cx="171450" cy="246062"/>
            </a:xfrm>
            <a:prstGeom prst="line">
              <a:avLst/>
            </a:prstGeom>
            <a:noFill/>
            <a:ln w="3175">
              <a:solidFill>
                <a:schemeClr val="tx1"/>
              </a:solidFill>
              <a:round/>
              <a:headEnd/>
              <a:tailEnd/>
            </a:ln>
            <a:effectLst/>
          </p:spPr>
          <p:txBody>
            <a:bodyPr/>
            <a:lstStyle/>
            <a:p>
              <a:endParaRPr lang="zh-TW" altLang="en-US"/>
            </a:p>
          </p:txBody>
        </p:sp>
        <p:sp>
          <p:nvSpPr>
            <p:cNvPr id="18" name="Line 20">
              <a:extLst>
                <a:ext uri="{FF2B5EF4-FFF2-40B4-BE49-F238E27FC236}">
                  <a16:creationId xmlns:a16="http://schemas.microsoft.com/office/drawing/2014/main" id="{2BC7BAD2-18BA-19B1-A8AB-832C569CC50F}"/>
                </a:ext>
              </a:extLst>
            </p:cNvPr>
            <p:cNvSpPr>
              <a:spLocks noChangeShapeType="1"/>
            </p:cNvSpPr>
            <p:nvPr/>
          </p:nvSpPr>
          <p:spPr bwMode="auto">
            <a:xfrm>
              <a:off x="7612063" y="4527543"/>
              <a:ext cx="190500" cy="273050"/>
            </a:xfrm>
            <a:prstGeom prst="line">
              <a:avLst/>
            </a:prstGeom>
            <a:noFill/>
            <a:ln w="3175">
              <a:solidFill>
                <a:schemeClr val="tx1"/>
              </a:solidFill>
              <a:round/>
              <a:headEnd/>
              <a:tailEnd/>
            </a:ln>
            <a:effectLst/>
          </p:spPr>
          <p:txBody>
            <a:bodyPr/>
            <a:lstStyle/>
            <a:p>
              <a:endParaRPr lang="zh-TW" altLang="en-US"/>
            </a:p>
          </p:txBody>
        </p:sp>
        <p:sp>
          <p:nvSpPr>
            <p:cNvPr id="19" name="Line 21">
              <a:extLst>
                <a:ext uri="{FF2B5EF4-FFF2-40B4-BE49-F238E27FC236}">
                  <a16:creationId xmlns:a16="http://schemas.microsoft.com/office/drawing/2014/main" id="{4C9168D1-F4DE-6AB5-391F-8CDD3CF7D57C}"/>
                </a:ext>
              </a:extLst>
            </p:cNvPr>
            <p:cNvSpPr>
              <a:spLocks noChangeShapeType="1"/>
            </p:cNvSpPr>
            <p:nvPr/>
          </p:nvSpPr>
          <p:spPr bwMode="auto">
            <a:xfrm flipH="1">
              <a:off x="8085138" y="4516430"/>
              <a:ext cx="153987" cy="276225"/>
            </a:xfrm>
            <a:prstGeom prst="line">
              <a:avLst/>
            </a:prstGeom>
            <a:noFill/>
            <a:ln w="3175">
              <a:solidFill>
                <a:schemeClr val="tx1"/>
              </a:solidFill>
              <a:round/>
              <a:headEnd/>
              <a:tailEnd/>
            </a:ln>
            <a:effectLst/>
          </p:spPr>
          <p:txBody>
            <a:bodyPr/>
            <a:lstStyle/>
            <a:p>
              <a:endParaRPr lang="zh-TW" altLang="en-US"/>
            </a:p>
          </p:txBody>
        </p:sp>
        <p:sp>
          <p:nvSpPr>
            <p:cNvPr id="20" name="Line 22">
              <a:extLst>
                <a:ext uri="{FF2B5EF4-FFF2-40B4-BE49-F238E27FC236}">
                  <a16:creationId xmlns:a16="http://schemas.microsoft.com/office/drawing/2014/main" id="{B89DF64F-BE05-5B31-0585-133D1FF7F26D}"/>
                </a:ext>
              </a:extLst>
            </p:cNvPr>
            <p:cNvSpPr>
              <a:spLocks noChangeShapeType="1"/>
            </p:cNvSpPr>
            <p:nvPr/>
          </p:nvSpPr>
          <p:spPr bwMode="auto">
            <a:xfrm flipH="1">
              <a:off x="6588125" y="2789230"/>
              <a:ext cx="360363" cy="504825"/>
            </a:xfrm>
            <a:prstGeom prst="line">
              <a:avLst/>
            </a:prstGeom>
            <a:noFill/>
            <a:ln w="9525">
              <a:solidFill>
                <a:schemeClr val="tx1"/>
              </a:solidFill>
              <a:round/>
              <a:headEnd/>
              <a:tailEnd/>
            </a:ln>
            <a:effectLst/>
          </p:spPr>
          <p:txBody>
            <a:bodyPr/>
            <a:lstStyle/>
            <a:p>
              <a:endParaRPr lang="zh-TW" altLang="en-US"/>
            </a:p>
          </p:txBody>
        </p:sp>
        <p:sp>
          <p:nvSpPr>
            <p:cNvPr id="21" name="Line 23">
              <a:extLst>
                <a:ext uri="{FF2B5EF4-FFF2-40B4-BE49-F238E27FC236}">
                  <a16:creationId xmlns:a16="http://schemas.microsoft.com/office/drawing/2014/main" id="{2B9A2064-BFDE-D7F9-D856-73EDF778E1CE}"/>
                </a:ext>
              </a:extLst>
            </p:cNvPr>
            <p:cNvSpPr>
              <a:spLocks noChangeShapeType="1"/>
            </p:cNvSpPr>
            <p:nvPr/>
          </p:nvSpPr>
          <p:spPr bwMode="auto">
            <a:xfrm>
              <a:off x="6588125" y="5310180"/>
              <a:ext cx="360363" cy="503238"/>
            </a:xfrm>
            <a:prstGeom prst="line">
              <a:avLst/>
            </a:prstGeom>
            <a:noFill/>
            <a:ln w="9525">
              <a:solidFill>
                <a:schemeClr val="tx1"/>
              </a:solidFill>
              <a:round/>
              <a:headEnd/>
              <a:tailEnd/>
            </a:ln>
            <a:effectLst/>
          </p:spPr>
          <p:txBody>
            <a:bodyPr/>
            <a:lstStyle/>
            <a:p>
              <a:endParaRPr lang="zh-TW" altLang="en-US"/>
            </a:p>
          </p:txBody>
        </p:sp>
        <p:sp>
          <p:nvSpPr>
            <p:cNvPr id="22" name="Line 24">
              <a:extLst>
                <a:ext uri="{FF2B5EF4-FFF2-40B4-BE49-F238E27FC236}">
                  <a16:creationId xmlns:a16="http://schemas.microsoft.com/office/drawing/2014/main" id="{2955CBBE-7594-0B3D-EC78-B55003098388}"/>
                </a:ext>
              </a:extLst>
            </p:cNvPr>
            <p:cNvSpPr>
              <a:spLocks noChangeShapeType="1"/>
            </p:cNvSpPr>
            <p:nvPr/>
          </p:nvSpPr>
          <p:spPr bwMode="auto">
            <a:xfrm>
              <a:off x="7453313" y="2789230"/>
              <a:ext cx="358775" cy="431800"/>
            </a:xfrm>
            <a:prstGeom prst="line">
              <a:avLst/>
            </a:prstGeom>
            <a:noFill/>
            <a:ln w="9525">
              <a:solidFill>
                <a:schemeClr val="tx1"/>
              </a:solidFill>
              <a:round/>
              <a:headEnd/>
              <a:tailEnd/>
            </a:ln>
            <a:effectLst/>
          </p:spPr>
          <p:txBody>
            <a:bodyPr/>
            <a:lstStyle/>
            <a:p>
              <a:endParaRPr lang="zh-TW" altLang="en-US"/>
            </a:p>
          </p:txBody>
        </p:sp>
        <p:sp>
          <p:nvSpPr>
            <p:cNvPr id="23" name="Line 25">
              <a:extLst>
                <a:ext uri="{FF2B5EF4-FFF2-40B4-BE49-F238E27FC236}">
                  <a16:creationId xmlns:a16="http://schemas.microsoft.com/office/drawing/2014/main" id="{C1A9867C-3616-756B-ED43-D372F92AC8D9}"/>
                </a:ext>
              </a:extLst>
            </p:cNvPr>
            <p:cNvSpPr>
              <a:spLocks noChangeShapeType="1"/>
            </p:cNvSpPr>
            <p:nvPr/>
          </p:nvSpPr>
          <p:spPr bwMode="auto">
            <a:xfrm flipH="1">
              <a:off x="7524750" y="5310180"/>
              <a:ext cx="287338" cy="503238"/>
            </a:xfrm>
            <a:prstGeom prst="line">
              <a:avLst/>
            </a:prstGeom>
            <a:noFill/>
            <a:ln w="9525">
              <a:solidFill>
                <a:schemeClr val="tx1"/>
              </a:solidFill>
              <a:round/>
              <a:headEnd/>
              <a:tailEnd/>
            </a:ln>
            <a:effectLst/>
          </p:spPr>
          <p:txBody>
            <a:bodyPr/>
            <a:lstStyle/>
            <a:p>
              <a:endParaRPr lang="zh-TW" altLang="en-US"/>
            </a:p>
          </p:txBody>
        </p:sp>
        <p:sp>
          <p:nvSpPr>
            <p:cNvPr id="24" name="Rectangle 23">
              <a:extLst>
                <a:ext uri="{FF2B5EF4-FFF2-40B4-BE49-F238E27FC236}">
                  <a16:creationId xmlns:a16="http://schemas.microsoft.com/office/drawing/2014/main" id="{D4201464-E135-A727-56E2-0226691B10C0}"/>
                </a:ext>
              </a:extLst>
            </p:cNvPr>
            <p:cNvSpPr>
              <a:spLocks noChangeArrowheads="1"/>
            </p:cNvSpPr>
            <p:nvPr/>
          </p:nvSpPr>
          <p:spPr bwMode="auto">
            <a:xfrm>
              <a:off x="4067175"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3</a:t>
              </a:r>
            </a:p>
          </p:txBody>
        </p:sp>
        <p:sp>
          <p:nvSpPr>
            <p:cNvPr id="25" name="Rectangle 24">
              <a:extLst>
                <a:ext uri="{FF2B5EF4-FFF2-40B4-BE49-F238E27FC236}">
                  <a16:creationId xmlns:a16="http://schemas.microsoft.com/office/drawing/2014/main" id="{81FD5247-04C0-AA91-68DA-83289B826AA8}"/>
                </a:ext>
              </a:extLst>
            </p:cNvPr>
            <p:cNvSpPr>
              <a:spLocks noChangeArrowheads="1"/>
            </p:cNvSpPr>
            <p:nvPr/>
          </p:nvSpPr>
          <p:spPr bwMode="auto">
            <a:xfrm>
              <a:off x="4067175"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5</a:t>
              </a:r>
            </a:p>
          </p:txBody>
        </p:sp>
        <p:sp>
          <p:nvSpPr>
            <p:cNvPr id="26" name="Text Box 28">
              <a:extLst>
                <a:ext uri="{FF2B5EF4-FFF2-40B4-BE49-F238E27FC236}">
                  <a16:creationId xmlns:a16="http://schemas.microsoft.com/office/drawing/2014/main" id="{04FA64CB-AB7B-96CD-CC73-9C810A4EC90C}"/>
                </a:ext>
              </a:extLst>
            </p:cNvPr>
            <p:cNvSpPr txBox="1">
              <a:spLocks noChangeArrowheads="1"/>
            </p:cNvSpPr>
            <p:nvPr/>
          </p:nvSpPr>
          <p:spPr bwMode="auto">
            <a:xfrm>
              <a:off x="971550" y="5805488"/>
              <a:ext cx="3543300" cy="400110"/>
            </a:xfrm>
            <a:prstGeom prst="rect">
              <a:avLst/>
            </a:prstGeom>
            <a:noFill/>
            <a:ln w="9525">
              <a:noFill/>
              <a:miter lim="800000"/>
              <a:headEnd/>
              <a:tailEnd/>
            </a:ln>
            <a:effectLst/>
          </p:spPr>
          <p:txBody>
            <a:bodyPr wrap="squar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10000" dirty="0">
                  <a:solidFill>
                    <a:schemeClr val="hlink"/>
                  </a:solidFill>
                </a:rPr>
                <a:t>1  </a:t>
              </a:r>
              <a:r>
                <a:rPr lang="en-US" altLang="zh-TW" sz="2000" dirty="0">
                  <a:solidFill>
                    <a:schemeClr val="hlink"/>
                  </a:solidFill>
                </a:rPr>
                <a:t>V</a:t>
              </a:r>
              <a:r>
                <a:rPr lang="en-US" altLang="zh-TW" sz="2000" baseline="-10000" dirty="0">
                  <a:solidFill>
                    <a:schemeClr val="hlink"/>
                  </a:solidFill>
                </a:rPr>
                <a:t>2 </a:t>
              </a:r>
              <a:r>
                <a:rPr lang="en-US" altLang="zh-TW" sz="2000" dirty="0">
                  <a:solidFill>
                    <a:schemeClr val="hlink"/>
                  </a:solidFill>
                </a:rPr>
                <a:t>V</a:t>
              </a:r>
              <a:r>
                <a:rPr lang="en-US" altLang="zh-TW" sz="2000" baseline="-10000" dirty="0">
                  <a:solidFill>
                    <a:schemeClr val="hlink"/>
                  </a:solidFill>
                </a:rPr>
                <a:t>4  </a:t>
              </a:r>
              <a:r>
                <a:rPr lang="en-US" altLang="zh-TW" sz="2000" dirty="0">
                  <a:solidFill>
                    <a:schemeClr val="hlink"/>
                  </a:solidFill>
                </a:rPr>
                <a:t>V</a:t>
              </a:r>
              <a:r>
                <a:rPr lang="en-US" altLang="zh-TW" sz="2000" baseline="-10000" dirty="0">
                  <a:solidFill>
                    <a:schemeClr val="hlink"/>
                  </a:solidFill>
                </a:rPr>
                <a:t>8 </a:t>
              </a:r>
              <a:r>
                <a:rPr lang="en-US" altLang="zh-TW" sz="2000" dirty="0">
                  <a:solidFill>
                    <a:schemeClr val="hlink"/>
                  </a:solidFill>
                </a:rPr>
                <a:t>V</a:t>
              </a:r>
              <a:r>
                <a:rPr lang="en-US" altLang="zh-TW" sz="2000" baseline="-10000" dirty="0">
                  <a:solidFill>
                    <a:schemeClr val="hlink"/>
                  </a:solidFill>
                </a:rPr>
                <a:t>10 </a:t>
              </a:r>
              <a:r>
                <a:rPr lang="en-US" altLang="zh-TW" sz="2000" dirty="0">
                  <a:solidFill>
                    <a:schemeClr val="hlink"/>
                  </a:solidFill>
                </a:rPr>
                <a:t>V</a:t>
              </a:r>
              <a:r>
                <a:rPr lang="en-US" altLang="zh-TW" sz="2000" baseline="-10000" dirty="0">
                  <a:solidFill>
                    <a:schemeClr val="hlink"/>
                  </a:solidFill>
                </a:rPr>
                <a:t>9 </a:t>
              </a:r>
              <a:r>
                <a:rPr lang="en-US" altLang="zh-TW" sz="2000" dirty="0">
                  <a:solidFill>
                    <a:schemeClr val="hlink"/>
                  </a:solidFill>
                </a:rPr>
                <a:t>V</a:t>
              </a:r>
              <a:r>
                <a:rPr lang="en-US" altLang="zh-TW" sz="2000" baseline="-10000" dirty="0">
                  <a:solidFill>
                    <a:schemeClr val="hlink"/>
                  </a:solidFill>
                </a:rPr>
                <a:t>7 </a:t>
              </a:r>
              <a:r>
                <a:rPr lang="en-US" altLang="zh-TW" sz="2000" dirty="0">
                  <a:solidFill>
                    <a:schemeClr val="hlink"/>
                  </a:solidFill>
                </a:rPr>
                <a:t>V</a:t>
              </a:r>
              <a:r>
                <a:rPr lang="en-US" altLang="zh-TW" sz="2000" baseline="-10000" dirty="0">
                  <a:solidFill>
                    <a:schemeClr val="hlink"/>
                  </a:solidFill>
                </a:rPr>
                <a:t>3</a:t>
              </a:r>
            </a:p>
          </p:txBody>
        </p:sp>
        <p:sp>
          <p:nvSpPr>
            <p:cNvPr id="27" name="Rectangle 26">
              <a:extLst>
                <a:ext uri="{FF2B5EF4-FFF2-40B4-BE49-F238E27FC236}">
                  <a16:creationId xmlns:a16="http://schemas.microsoft.com/office/drawing/2014/main" id="{77E9AF58-AFFA-608D-5F49-89B87031439E}"/>
                </a:ext>
              </a:extLst>
            </p:cNvPr>
            <p:cNvSpPr>
              <a:spLocks noChangeArrowheads="1"/>
            </p:cNvSpPr>
            <p:nvPr/>
          </p:nvSpPr>
          <p:spPr bwMode="auto">
            <a:xfrm>
              <a:off x="4067175" y="3573463"/>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28" name="Rectangle 27">
              <a:extLst>
                <a:ext uri="{FF2B5EF4-FFF2-40B4-BE49-F238E27FC236}">
                  <a16:creationId xmlns:a16="http://schemas.microsoft.com/office/drawing/2014/main" id="{8C855B2A-D595-2712-A8A2-A476042FA957}"/>
                </a:ext>
              </a:extLst>
            </p:cNvPr>
            <p:cNvSpPr>
              <a:spLocks noChangeArrowheads="1"/>
            </p:cNvSpPr>
            <p:nvPr/>
          </p:nvSpPr>
          <p:spPr bwMode="auto">
            <a:xfrm>
              <a:off x="4067175"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6</a:t>
              </a:r>
            </a:p>
          </p:txBody>
        </p:sp>
        <p:sp>
          <p:nvSpPr>
            <p:cNvPr id="29" name="AutoShape 32">
              <a:extLst>
                <a:ext uri="{FF2B5EF4-FFF2-40B4-BE49-F238E27FC236}">
                  <a16:creationId xmlns:a16="http://schemas.microsoft.com/office/drawing/2014/main" id="{C5B26189-F60D-71A3-B649-F43E8F479D2B}"/>
                </a:ext>
              </a:extLst>
            </p:cNvPr>
            <p:cNvSpPr>
              <a:spLocks noChangeArrowheads="1"/>
            </p:cNvSpPr>
            <p:nvPr/>
          </p:nvSpPr>
          <p:spPr bwMode="auto">
            <a:xfrm>
              <a:off x="3419475" y="4437063"/>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30" name="Rectangle 37">
              <a:extLst>
                <a:ext uri="{FF2B5EF4-FFF2-40B4-BE49-F238E27FC236}">
                  <a16:creationId xmlns:a16="http://schemas.microsoft.com/office/drawing/2014/main" id="{8B3191CD-FE1B-EE2B-AB2F-EFA92FF77F9E}"/>
                </a:ext>
              </a:extLst>
            </p:cNvPr>
            <p:cNvSpPr>
              <a:spLocks noChangeArrowheads="1"/>
            </p:cNvSpPr>
            <p:nvPr/>
          </p:nvSpPr>
          <p:spPr bwMode="auto">
            <a:xfrm>
              <a:off x="2268538"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31" name="Rectangle 38">
              <a:extLst>
                <a:ext uri="{FF2B5EF4-FFF2-40B4-BE49-F238E27FC236}">
                  <a16:creationId xmlns:a16="http://schemas.microsoft.com/office/drawing/2014/main" id="{9013B405-7FED-F74A-718F-678E54F7651D}"/>
                </a:ext>
              </a:extLst>
            </p:cNvPr>
            <p:cNvSpPr>
              <a:spLocks noChangeArrowheads="1"/>
            </p:cNvSpPr>
            <p:nvPr/>
          </p:nvSpPr>
          <p:spPr bwMode="auto">
            <a:xfrm>
              <a:off x="2268538"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5</a:t>
              </a:r>
            </a:p>
          </p:txBody>
        </p:sp>
        <p:sp>
          <p:nvSpPr>
            <p:cNvPr id="32" name="Rectangle 39">
              <a:extLst>
                <a:ext uri="{FF2B5EF4-FFF2-40B4-BE49-F238E27FC236}">
                  <a16:creationId xmlns:a16="http://schemas.microsoft.com/office/drawing/2014/main" id="{5DFC0A07-BD9F-8F05-17A5-F1934C112B5B}"/>
                </a:ext>
              </a:extLst>
            </p:cNvPr>
            <p:cNvSpPr>
              <a:spLocks noChangeArrowheads="1"/>
            </p:cNvSpPr>
            <p:nvPr/>
          </p:nvSpPr>
          <p:spPr bwMode="auto">
            <a:xfrm>
              <a:off x="2268538" y="35734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3</a:t>
              </a:r>
            </a:p>
          </p:txBody>
        </p:sp>
        <p:sp>
          <p:nvSpPr>
            <p:cNvPr id="33" name="Rectangle 40">
              <a:extLst>
                <a:ext uri="{FF2B5EF4-FFF2-40B4-BE49-F238E27FC236}">
                  <a16:creationId xmlns:a16="http://schemas.microsoft.com/office/drawing/2014/main" id="{DB9585CA-F333-A9A9-539A-5315BF99DF3F}"/>
                </a:ext>
              </a:extLst>
            </p:cNvPr>
            <p:cNvSpPr>
              <a:spLocks noChangeArrowheads="1"/>
            </p:cNvSpPr>
            <p:nvPr/>
          </p:nvSpPr>
          <p:spPr bwMode="auto">
            <a:xfrm>
              <a:off x="2268538"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6</a:t>
              </a:r>
            </a:p>
          </p:txBody>
        </p:sp>
        <p:sp>
          <p:nvSpPr>
            <p:cNvPr id="34" name="Oval 4">
              <a:extLst>
                <a:ext uri="{FF2B5EF4-FFF2-40B4-BE49-F238E27FC236}">
                  <a16:creationId xmlns:a16="http://schemas.microsoft.com/office/drawing/2014/main" id="{7B605E23-6EEB-B1AE-B8C2-E21E6F8C44E2}"/>
                </a:ext>
              </a:extLst>
            </p:cNvPr>
            <p:cNvSpPr>
              <a:spLocks noChangeArrowheads="1"/>
            </p:cNvSpPr>
            <p:nvPr/>
          </p:nvSpPr>
          <p:spPr bwMode="auto">
            <a:xfrm>
              <a:off x="6877050" y="2357430"/>
              <a:ext cx="627063"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grpSp>
      <p:sp>
        <p:nvSpPr>
          <p:cNvPr id="2" name="Title 1">
            <a:extLst>
              <a:ext uri="{FF2B5EF4-FFF2-40B4-BE49-F238E27FC236}">
                <a16:creationId xmlns:a16="http://schemas.microsoft.com/office/drawing/2014/main" id="{B7E8CE44-A2A9-C782-35F5-18B8015583C6}"/>
              </a:ext>
            </a:extLst>
          </p:cNvPr>
          <p:cNvSpPr>
            <a:spLocks noGrp="1"/>
          </p:cNvSpPr>
          <p:nvPr>
            <p:ph type="title"/>
          </p:nvPr>
        </p:nvSpPr>
        <p:spPr/>
        <p:txBody>
          <a:bodyPr/>
          <a:lstStyle/>
          <a:p>
            <a:r>
              <a:rPr lang="en-US" dirty="0"/>
              <a:t>DFS Walkthrough – 9</a:t>
            </a:r>
          </a:p>
        </p:txBody>
      </p:sp>
      <p:sp>
        <p:nvSpPr>
          <p:cNvPr id="3" name="Content Placeholder 2">
            <a:extLst>
              <a:ext uri="{FF2B5EF4-FFF2-40B4-BE49-F238E27FC236}">
                <a16:creationId xmlns:a16="http://schemas.microsoft.com/office/drawing/2014/main" id="{B7BF9D34-7CAD-21E2-C8CF-4F970DAB70DC}"/>
              </a:ext>
            </a:extLst>
          </p:cNvPr>
          <p:cNvSpPr>
            <a:spLocks noGrp="1"/>
          </p:cNvSpPr>
          <p:nvPr>
            <p:ph idx="1"/>
          </p:nvPr>
        </p:nvSpPr>
        <p:spPr>
          <a:xfrm>
            <a:off x="838200" y="1466850"/>
            <a:ext cx="10515600" cy="832400"/>
          </a:xfrm>
        </p:spPr>
        <p:txBody>
          <a:bodyPr/>
          <a:lstStyle/>
          <a:p>
            <a:r>
              <a:rPr lang="en-US" b="1" dirty="0"/>
              <a:t>Pop v3 from the stack </a:t>
            </a:r>
          </a:p>
          <a:p>
            <a:endParaRPr lang="en-US" b="1" dirty="0"/>
          </a:p>
        </p:txBody>
      </p:sp>
    </p:spTree>
    <p:extLst>
      <p:ext uri="{BB962C8B-B14F-4D97-AF65-F5344CB8AC3E}">
        <p14:creationId xmlns:p14="http://schemas.microsoft.com/office/powerpoint/2010/main" val="1623291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F4870341-36C4-0C07-ECDB-67DAFDBBEC6A}"/>
              </a:ext>
            </a:extLst>
          </p:cNvPr>
          <p:cNvGrpSpPr/>
          <p:nvPr/>
        </p:nvGrpSpPr>
        <p:grpSpPr>
          <a:xfrm>
            <a:off x="1955569" y="1850392"/>
            <a:ext cx="7653339" cy="3848168"/>
            <a:chOff x="971549" y="2357430"/>
            <a:chExt cx="7653339" cy="3848168"/>
          </a:xfrm>
        </p:grpSpPr>
        <p:sp>
          <p:nvSpPr>
            <p:cNvPr id="36" name="Oval 35">
              <a:extLst>
                <a:ext uri="{FF2B5EF4-FFF2-40B4-BE49-F238E27FC236}">
                  <a16:creationId xmlns:a16="http://schemas.microsoft.com/office/drawing/2014/main" id="{1371DD40-1676-E3BE-FFF6-D8C59B7CDA3B}"/>
                </a:ext>
              </a:extLst>
            </p:cNvPr>
            <p:cNvSpPr>
              <a:spLocks noChangeArrowheads="1"/>
            </p:cNvSpPr>
            <p:nvPr/>
          </p:nvSpPr>
          <p:spPr bwMode="auto">
            <a:xfrm>
              <a:off x="6088063" y="3259130"/>
              <a:ext cx="627062"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37" name="Oval 36">
              <a:extLst>
                <a:ext uri="{FF2B5EF4-FFF2-40B4-BE49-F238E27FC236}">
                  <a16:creationId xmlns:a16="http://schemas.microsoft.com/office/drawing/2014/main" id="{2994EA28-C9C2-1A02-43B9-B8CA30FFD3F7}"/>
                </a:ext>
              </a:extLst>
            </p:cNvPr>
            <p:cNvSpPr>
              <a:spLocks noChangeArrowheads="1"/>
            </p:cNvSpPr>
            <p:nvPr/>
          </p:nvSpPr>
          <p:spPr bwMode="auto">
            <a:xfrm>
              <a:off x="5724525" y="401478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38" name="Oval 37">
              <a:extLst>
                <a:ext uri="{FF2B5EF4-FFF2-40B4-BE49-F238E27FC236}">
                  <a16:creationId xmlns:a16="http://schemas.microsoft.com/office/drawing/2014/main" id="{DC5DB55A-D1E8-F4E9-91DE-223588556F68}"/>
                </a:ext>
              </a:extLst>
            </p:cNvPr>
            <p:cNvSpPr>
              <a:spLocks noChangeArrowheads="1"/>
            </p:cNvSpPr>
            <p:nvPr/>
          </p:nvSpPr>
          <p:spPr bwMode="auto">
            <a:xfrm>
              <a:off x="6488113" y="4010018"/>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39" name="Oval 38">
              <a:extLst>
                <a:ext uri="{FF2B5EF4-FFF2-40B4-BE49-F238E27FC236}">
                  <a16:creationId xmlns:a16="http://schemas.microsoft.com/office/drawing/2014/main" id="{95D9C668-92AF-A5D6-FCCE-A9475E78116F}"/>
                </a:ext>
              </a:extLst>
            </p:cNvPr>
            <p:cNvSpPr>
              <a:spLocks noChangeArrowheads="1"/>
            </p:cNvSpPr>
            <p:nvPr/>
          </p:nvSpPr>
          <p:spPr bwMode="auto">
            <a:xfrm>
              <a:off x="6138863" y="4802180"/>
              <a:ext cx="627062"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40" name="Oval 39">
              <a:extLst>
                <a:ext uri="{FF2B5EF4-FFF2-40B4-BE49-F238E27FC236}">
                  <a16:creationId xmlns:a16="http://schemas.microsoft.com/office/drawing/2014/main" id="{4EEC3D60-6CB6-7181-3DA4-30477916CC47}"/>
                </a:ext>
              </a:extLst>
            </p:cNvPr>
            <p:cNvSpPr>
              <a:spLocks noChangeArrowheads="1"/>
            </p:cNvSpPr>
            <p:nvPr/>
          </p:nvSpPr>
          <p:spPr bwMode="auto">
            <a:xfrm>
              <a:off x="6899275" y="5651493"/>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10</a:t>
              </a:r>
            </a:p>
          </p:txBody>
        </p:sp>
        <p:sp>
          <p:nvSpPr>
            <p:cNvPr id="41" name="Line 10">
              <a:extLst>
                <a:ext uri="{FF2B5EF4-FFF2-40B4-BE49-F238E27FC236}">
                  <a16:creationId xmlns:a16="http://schemas.microsoft.com/office/drawing/2014/main" id="{2AD8B6CA-9288-FCB8-324A-052C02748D67}"/>
                </a:ext>
              </a:extLst>
            </p:cNvPr>
            <p:cNvSpPr>
              <a:spLocks noChangeShapeType="1"/>
            </p:cNvSpPr>
            <p:nvPr/>
          </p:nvSpPr>
          <p:spPr bwMode="auto">
            <a:xfrm flipH="1">
              <a:off x="6124575" y="3771893"/>
              <a:ext cx="166688" cy="238125"/>
            </a:xfrm>
            <a:prstGeom prst="line">
              <a:avLst/>
            </a:prstGeom>
            <a:noFill/>
            <a:ln w="3175">
              <a:solidFill>
                <a:schemeClr val="tx1"/>
              </a:solidFill>
              <a:round/>
              <a:headEnd/>
              <a:tailEnd/>
            </a:ln>
            <a:effectLst/>
          </p:spPr>
          <p:txBody>
            <a:bodyPr/>
            <a:lstStyle/>
            <a:p>
              <a:endParaRPr lang="zh-TW" altLang="en-US"/>
            </a:p>
          </p:txBody>
        </p:sp>
        <p:sp>
          <p:nvSpPr>
            <p:cNvPr id="42" name="Line 11">
              <a:extLst>
                <a:ext uri="{FF2B5EF4-FFF2-40B4-BE49-F238E27FC236}">
                  <a16:creationId xmlns:a16="http://schemas.microsoft.com/office/drawing/2014/main" id="{37FC3E57-C844-7DDA-B906-AFE761A000AE}"/>
                </a:ext>
              </a:extLst>
            </p:cNvPr>
            <p:cNvSpPr>
              <a:spLocks noChangeShapeType="1"/>
            </p:cNvSpPr>
            <p:nvPr/>
          </p:nvSpPr>
          <p:spPr bwMode="auto">
            <a:xfrm>
              <a:off x="6573838" y="3751255"/>
              <a:ext cx="171450" cy="246063"/>
            </a:xfrm>
            <a:prstGeom prst="line">
              <a:avLst/>
            </a:prstGeom>
            <a:noFill/>
            <a:ln w="3175">
              <a:solidFill>
                <a:schemeClr val="tx1"/>
              </a:solidFill>
              <a:round/>
              <a:headEnd/>
              <a:tailEnd/>
            </a:ln>
            <a:effectLst/>
          </p:spPr>
          <p:txBody>
            <a:bodyPr/>
            <a:lstStyle/>
            <a:p>
              <a:endParaRPr lang="zh-TW" altLang="en-US"/>
            </a:p>
          </p:txBody>
        </p:sp>
        <p:sp>
          <p:nvSpPr>
            <p:cNvPr id="43" name="Line 12">
              <a:extLst>
                <a:ext uri="{FF2B5EF4-FFF2-40B4-BE49-F238E27FC236}">
                  <a16:creationId xmlns:a16="http://schemas.microsoft.com/office/drawing/2014/main" id="{0E9BE058-417B-E418-B17E-2FF909A6F2BE}"/>
                </a:ext>
              </a:extLst>
            </p:cNvPr>
            <p:cNvSpPr>
              <a:spLocks noChangeShapeType="1"/>
            </p:cNvSpPr>
            <p:nvPr/>
          </p:nvSpPr>
          <p:spPr bwMode="auto">
            <a:xfrm>
              <a:off x="6100763" y="4541830"/>
              <a:ext cx="190500" cy="273050"/>
            </a:xfrm>
            <a:prstGeom prst="line">
              <a:avLst/>
            </a:prstGeom>
            <a:noFill/>
            <a:ln w="3175">
              <a:solidFill>
                <a:schemeClr val="tx1"/>
              </a:solidFill>
              <a:round/>
              <a:headEnd/>
              <a:tailEnd/>
            </a:ln>
            <a:effectLst/>
          </p:spPr>
          <p:txBody>
            <a:bodyPr/>
            <a:lstStyle/>
            <a:p>
              <a:endParaRPr lang="zh-TW" altLang="en-US"/>
            </a:p>
          </p:txBody>
        </p:sp>
        <p:sp>
          <p:nvSpPr>
            <p:cNvPr id="44" name="Oval 43">
              <a:extLst>
                <a:ext uri="{FF2B5EF4-FFF2-40B4-BE49-F238E27FC236}">
                  <a16:creationId xmlns:a16="http://schemas.microsoft.com/office/drawing/2014/main" id="{E55370F5-C3FC-B631-D94E-4A7FCE5A732E}"/>
                </a:ext>
              </a:extLst>
            </p:cNvPr>
            <p:cNvSpPr>
              <a:spLocks noChangeArrowheads="1"/>
            </p:cNvSpPr>
            <p:nvPr/>
          </p:nvSpPr>
          <p:spPr bwMode="auto">
            <a:xfrm>
              <a:off x="7599363" y="3244843"/>
              <a:ext cx="627062"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3</a:t>
              </a:r>
            </a:p>
          </p:txBody>
        </p:sp>
        <p:sp>
          <p:nvSpPr>
            <p:cNvPr id="45" name="Oval 44">
              <a:extLst>
                <a:ext uri="{FF2B5EF4-FFF2-40B4-BE49-F238E27FC236}">
                  <a16:creationId xmlns:a16="http://schemas.microsoft.com/office/drawing/2014/main" id="{CB01FA60-2E01-A2AF-90AA-77728D6962A2}"/>
                </a:ext>
              </a:extLst>
            </p:cNvPr>
            <p:cNvSpPr>
              <a:spLocks noChangeArrowheads="1"/>
            </p:cNvSpPr>
            <p:nvPr/>
          </p:nvSpPr>
          <p:spPr bwMode="auto">
            <a:xfrm>
              <a:off x="7235825" y="4000493"/>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6</a:t>
              </a:r>
            </a:p>
          </p:txBody>
        </p:sp>
        <p:sp>
          <p:nvSpPr>
            <p:cNvPr id="46" name="Oval 45">
              <a:extLst>
                <a:ext uri="{FF2B5EF4-FFF2-40B4-BE49-F238E27FC236}">
                  <a16:creationId xmlns:a16="http://schemas.microsoft.com/office/drawing/2014/main" id="{9F5A0743-32EE-5EC8-6E05-6C22E4D37448}"/>
                </a:ext>
              </a:extLst>
            </p:cNvPr>
            <p:cNvSpPr>
              <a:spLocks noChangeArrowheads="1"/>
            </p:cNvSpPr>
            <p:nvPr/>
          </p:nvSpPr>
          <p:spPr bwMode="auto">
            <a:xfrm>
              <a:off x="7999413" y="399573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7</a:t>
              </a:r>
            </a:p>
          </p:txBody>
        </p:sp>
        <p:sp>
          <p:nvSpPr>
            <p:cNvPr id="47" name="Oval 46">
              <a:extLst>
                <a:ext uri="{FF2B5EF4-FFF2-40B4-BE49-F238E27FC236}">
                  <a16:creationId xmlns:a16="http://schemas.microsoft.com/office/drawing/2014/main" id="{1A845AEA-BA34-190E-1012-92BF3B4DE046}"/>
                </a:ext>
              </a:extLst>
            </p:cNvPr>
            <p:cNvSpPr>
              <a:spLocks noChangeArrowheads="1"/>
            </p:cNvSpPr>
            <p:nvPr/>
          </p:nvSpPr>
          <p:spPr bwMode="auto">
            <a:xfrm>
              <a:off x="7650163" y="4787893"/>
              <a:ext cx="627062"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9</a:t>
              </a:r>
            </a:p>
          </p:txBody>
        </p:sp>
        <p:sp>
          <p:nvSpPr>
            <p:cNvPr id="48" name="Line 18">
              <a:extLst>
                <a:ext uri="{FF2B5EF4-FFF2-40B4-BE49-F238E27FC236}">
                  <a16:creationId xmlns:a16="http://schemas.microsoft.com/office/drawing/2014/main" id="{E07CE3CC-1DC6-E334-A5BF-A68A8F13C504}"/>
                </a:ext>
              </a:extLst>
            </p:cNvPr>
            <p:cNvSpPr>
              <a:spLocks noChangeShapeType="1"/>
            </p:cNvSpPr>
            <p:nvPr/>
          </p:nvSpPr>
          <p:spPr bwMode="auto">
            <a:xfrm flipH="1">
              <a:off x="7635875" y="3757605"/>
              <a:ext cx="166688" cy="238125"/>
            </a:xfrm>
            <a:prstGeom prst="line">
              <a:avLst/>
            </a:prstGeom>
            <a:noFill/>
            <a:ln w="3175">
              <a:solidFill>
                <a:schemeClr val="tx1"/>
              </a:solidFill>
              <a:round/>
              <a:headEnd/>
              <a:tailEnd/>
            </a:ln>
            <a:effectLst/>
          </p:spPr>
          <p:txBody>
            <a:bodyPr/>
            <a:lstStyle/>
            <a:p>
              <a:endParaRPr lang="zh-TW" altLang="en-US"/>
            </a:p>
          </p:txBody>
        </p:sp>
        <p:sp>
          <p:nvSpPr>
            <p:cNvPr id="49" name="Line 19">
              <a:extLst>
                <a:ext uri="{FF2B5EF4-FFF2-40B4-BE49-F238E27FC236}">
                  <a16:creationId xmlns:a16="http://schemas.microsoft.com/office/drawing/2014/main" id="{FCA14C12-5396-94EA-3B2F-95A4448CD462}"/>
                </a:ext>
              </a:extLst>
            </p:cNvPr>
            <p:cNvSpPr>
              <a:spLocks noChangeShapeType="1"/>
            </p:cNvSpPr>
            <p:nvPr/>
          </p:nvSpPr>
          <p:spPr bwMode="auto">
            <a:xfrm>
              <a:off x="8085138" y="3736968"/>
              <a:ext cx="171450" cy="246062"/>
            </a:xfrm>
            <a:prstGeom prst="line">
              <a:avLst/>
            </a:prstGeom>
            <a:noFill/>
            <a:ln w="3175">
              <a:solidFill>
                <a:schemeClr val="tx1"/>
              </a:solidFill>
              <a:round/>
              <a:headEnd/>
              <a:tailEnd/>
            </a:ln>
            <a:effectLst/>
          </p:spPr>
          <p:txBody>
            <a:bodyPr/>
            <a:lstStyle/>
            <a:p>
              <a:endParaRPr lang="zh-TW" altLang="en-US"/>
            </a:p>
          </p:txBody>
        </p:sp>
        <p:sp>
          <p:nvSpPr>
            <p:cNvPr id="50" name="Line 20">
              <a:extLst>
                <a:ext uri="{FF2B5EF4-FFF2-40B4-BE49-F238E27FC236}">
                  <a16:creationId xmlns:a16="http://schemas.microsoft.com/office/drawing/2014/main" id="{8E11C23B-4F65-54DB-D4A2-D299343DA87B}"/>
                </a:ext>
              </a:extLst>
            </p:cNvPr>
            <p:cNvSpPr>
              <a:spLocks noChangeShapeType="1"/>
            </p:cNvSpPr>
            <p:nvPr/>
          </p:nvSpPr>
          <p:spPr bwMode="auto">
            <a:xfrm>
              <a:off x="7612063" y="4527543"/>
              <a:ext cx="190500" cy="273050"/>
            </a:xfrm>
            <a:prstGeom prst="line">
              <a:avLst/>
            </a:prstGeom>
            <a:noFill/>
            <a:ln w="3175">
              <a:solidFill>
                <a:schemeClr val="tx1"/>
              </a:solidFill>
              <a:round/>
              <a:headEnd/>
              <a:tailEnd/>
            </a:ln>
            <a:effectLst/>
          </p:spPr>
          <p:txBody>
            <a:bodyPr/>
            <a:lstStyle/>
            <a:p>
              <a:endParaRPr lang="zh-TW" altLang="en-US"/>
            </a:p>
          </p:txBody>
        </p:sp>
        <p:sp>
          <p:nvSpPr>
            <p:cNvPr id="51" name="Line 21">
              <a:extLst>
                <a:ext uri="{FF2B5EF4-FFF2-40B4-BE49-F238E27FC236}">
                  <a16:creationId xmlns:a16="http://schemas.microsoft.com/office/drawing/2014/main" id="{B54DDAFF-2BC5-7162-8203-28F68D40F929}"/>
                </a:ext>
              </a:extLst>
            </p:cNvPr>
            <p:cNvSpPr>
              <a:spLocks noChangeShapeType="1"/>
            </p:cNvSpPr>
            <p:nvPr/>
          </p:nvSpPr>
          <p:spPr bwMode="auto">
            <a:xfrm flipH="1">
              <a:off x="8085138" y="4516430"/>
              <a:ext cx="153987" cy="276225"/>
            </a:xfrm>
            <a:prstGeom prst="line">
              <a:avLst/>
            </a:prstGeom>
            <a:noFill/>
            <a:ln w="3175">
              <a:solidFill>
                <a:schemeClr val="tx1"/>
              </a:solidFill>
              <a:round/>
              <a:headEnd/>
              <a:tailEnd/>
            </a:ln>
            <a:effectLst/>
          </p:spPr>
          <p:txBody>
            <a:bodyPr/>
            <a:lstStyle/>
            <a:p>
              <a:endParaRPr lang="zh-TW" altLang="en-US"/>
            </a:p>
          </p:txBody>
        </p:sp>
        <p:sp>
          <p:nvSpPr>
            <p:cNvPr id="52" name="Line 22">
              <a:extLst>
                <a:ext uri="{FF2B5EF4-FFF2-40B4-BE49-F238E27FC236}">
                  <a16:creationId xmlns:a16="http://schemas.microsoft.com/office/drawing/2014/main" id="{98BD138D-9A0F-6CA4-3696-BA58BE493518}"/>
                </a:ext>
              </a:extLst>
            </p:cNvPr>
            <p:cNvSpPr>
              <a:spLocks noChangeShapeType="1"/>
            </p:cNvSpPr>
            <p:nvPr/>
          </p:nvSpPr>
          <p:spPr bwMode="auto">
            <a:xfrm flipH="1">
              <a:off x="6588125" y="2789230"/>
              <a:ext cx="360363" cy="504825"/>
            </a:xfrm>
            <a:prstGeom prst="line">
              <a:avLst/>
            </a:prstGeom>
            <a:noFill/>
            <a:ln w="9525">
              <a:solidFill>
                <a:schemeClr val="tx1"/>
              </a:solidFill>
              <a:round/>
              <a:headEnd/>
              <a:tailEnd/>
            </a:ln>
            <a:effectLst/>
          </p:spPr>
          <p:txBody>
            <a:bodyPr/>
            <a:lstStyle/>
            <a:p>
              <a:endParaRPr lang="zh-TW" altLang="en-US"/>
            </a:p>
          </p:txBody>
        </p:sp>
        <p:sp>
          <p:nvSpPr>
            <p:cNvPr id="53" name="Line 23">
              <a:extLst>
                <a:ext uri="{FF2B5EF4-FFF2-40B4-BE49-F238E27FC236}">
                  <a16:creationId xmlns:a16="http://schemas.microsoft.com/office/drawing/2014/main" id="{DED31F71-7AEA-54C6-1F9D-C2204C67ECB7}"/>
                </a:ext>
              </a:extLst>
            </p:cNvPr>
            <p:cNvSpPr>
              <a:spLocks noChangeShapeType="1"/>
            </p:cNvSpPr>
            <p:nvPr/>
          </p:nvSpPr>
          <p:spPr bwMode="auto">
            <a:xfrm>
              <a:off x="6588125" y="5310180"/>
              <a:ext cx="360363" cy="503238"/>
            </a:xfrm>
            <a:prstGeom prst="line">
              <a:avLst/>
            </a:prstGeom>
            <a:noFill/>
            <a:ln w="9525">
              <a:solidFill>
                <a:schemeClr val="tx1"/>
              </a:solidFill>
              <a:round/>
              <a:headEnd/>
              <a:tailEnd/>
            </a:ln>
            <a:effectLst/>
          </p:spPr>
          <p:txBody>
            <a:bodyPr/>
            <a:lstStyle/>
            <a:p>
              <a:endParaRPr lang="zh-TW" altLang="en-US"/>
            </a:p>
          </p:txBody>
        </p:sp>
        <p:sp>
          <p:nvSpPr>
            <p:cNvPr id="54" name="Line 24">
              <a:extLst>
                <a:ext uri="{FF2B5EF4-FFF2-40B4-BE49-F238E27FC236}">
                  <a16:creationId xmlns:a16="http://schemas.microsoft.com/office/drawing/2014/main" id="{70E67ACF-F1C4-AF7B-9198-1CF4784577B4}"/>
                </a:ext>
              </a:extLst>
            </p:cNvPr>
            <p:cNvSpPr>
              <a:spLocks noChangeShapeType="1"/>
            </p:cNvSpPr>
            <p:nvPr/>
          </p:nvSpPr>
          <p:spPr bwMode="auto">
            <a:xfrm>
              <a:off x="7453313" y="2789230"/>
              <a:ext cx="358775" cy="431800"/>
            </a:xfrm>
            <a:prstGeom prst="line">
              <a:avLst/>
            </a:prstGeom>
            <a:noFill/>
            <a:ln w="9525">
              <a:solidFill>
                <a:schemeClr val="tx1"/>
              </a:solidFill>
              <a:round/>
              <a:headEnd/>
              <a:tailEnd/>
            </a:ln>
            <a:effectLst/>
          </p:spPr>
          <p:txBody>
            <a:bodyPr/>
            <a:lstStyle/>
            <a:p>
              <a:endParaRPr lang="zh-TW" altLang="en-US"/>
            </a:p>
          </p:txBody>
        </p:sp>
        <p:sp>
          <p:nvSpPr>
            <p:cNvPr id="55" name="Line 25">
              <a:extLst>
                <a:ext uri="{FF2B5EF4-FFF2-40B4-BE49-F238E27FC236}">
                  <a16:creationId xmlns:a16="http://schemas.microsoft.com/office/drawing/2014/main" id="{EA888A65-C38A-BC28-1DCE-F3A1E252A6E2}"/>
                </a:ext>
              </a:extLst>
            </p:cNvPr>
            <p:cNvSpPr>
              <a:spLocks noChangeShapeType="1"/>
            </p:cNvSpPr>
            <p:nvPr/>
          </p:nvSpPr>
          <p:spPr bwMode="auto">
            <a:xfrm flipH="1">
              <a:off x="7524750" y="5310180"/>
              <a:ext cx="287338" cy="503238"/>
            </a:xfrm>
            <a:prstGeom prst="line">
              <a:avLst/>
            </a:prstGeom>
            <a:noFill/>
            <a:ln w="9525">
              <a:solidFill>
                <a:schemeClr val="tx1"/>
              </a:solidFill>
              <a:round/>
              <a:headEnd/>
              <a:tailEnd/>
            </a:ln>
            <a:effectLst/>
          </p:spPr>
          <p:txBody>
            <a:bodyPr/>
            <a:lstStyle/>
            <a:p>
              <a:endParaRPr lang="zh-TW" altLang="en-US"/>
            </a:p>
          </p:txBody>
        </p:sp>
        <p:sp>
          <p:nvSpPr>
            <p:cNvPr id="56" name="Rectangle 55">
              <a:extLst>
                <a:ext uri="{FF2B5EF4-FFF2-40B4-BE49-F238E27FC236}">
                  <a16:creationId xmlns:a16="http://schemas.microsoft.com/office/drawing/2014/main" id="{4BABD2F0-DAC5-D5C7-4F92-F243E09E60E0}"/>
                </a:ext>
              </a:extLst>
            </p:cNvPr>
            <p:cNvSpPr>
              <a:spLocks noChangeArrowheads="1"/>
            </p:cNvSpPr>
            <p:nvPr/>
          </p:nvSpPr>
          <p:spPr bwMode="auto">
            <a:xfrm>
              <a:off x="4067175"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3</a:t>
              </a:r>
            </a:p>
          </p:txBody>
        </p:sp>
        <p:sp>
          <p:nvSpPr>
            <p:cNvPr id="57" name="Rectangle 56">
              <a:extLst>
                <a:ext uri="{FF2B5EF4-FFF2-40B4-BE49-F238E27FC236}">
                  <a16:creationId xmlns:a16="http://schemas.microsoft.com/office/drawing/2014/main" id="{A8431094-C827-1152-4FEE-C23E6F00B5CA}"/>
                </a:ext>
              </a:extLst>
            </p:cNvPr>
            <p:cNvSpPr>
              <a:spLocks noChangeArrowheads="1"/>
            </p:cNvSpPr>
            <p:nvPr/>
          </p:nvSpPr>
          <p:spPr bwMode="auto">
            <a:xfrm>
              <a:off x="4067175"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5</a:t>
              </a:r>
            </a:p>
          </p:txBody>
        </p:sp>
        <p:sp>
          <p:nvSpPr>
            <p:cNvPr id="58" name="Text Box 28">
              <a:extLst>
                <a:ext uri="{FF2B5EF4-FFF2-40B4-BE49-F238E27FC236}">
                  <a16:creationId xmlns:a16="http://schemas.microsoft.com/office/drawing/2014/main" id="{D969C3D5-71DD-0897-DD82-EAC8DDD6957E}"/>
                </a:ext>
              </a:extLst>
            </p:cNvPr>
            <p:cNvSpPr txBox="1">
              <a:spLocks noChangeArrowheads="1"/>
            </p:cNvSpPr>
            <p:nvPr/>
          </p:nvSpPr>
          <p:spPr bwMode="auto">
            <a:xfrm>
              <a:off x="971549" y="5805488"/>
              <a:ext cx="4893991" cy="400110"/>
            </a:xfrm>
            <a:prstGeom prst="rect">
              <a:avLst/>
            </a:prstGeom>
            <a:noFill/>
            <a:ln w="9525">
              <a:noFill/>
              <a:miter lim="800000"/>
              <a:headEnd/>
              <a:tailEnd/>
            </a:ln>
            <a:effectLst/>
          </p:spPr>
          <p:txBody>
            <a:bodyPr wrap="squar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10000" dirty="0">
                  <a:solidFill>
                    <a:schemeClr val="hlink"/>
                  </a:solidFill>
                </a:rPr>
                <a:t>1  </a:t>
              </a:r>
              <a:r>
                <a:rPr lang="en-US" altLang="zh-TW" sz="2000" dirty="0">
                  <a:solidFill>
                    <a:schemeClr val="hlink"/>
                  </a:solidFill>
                </a:rPr>
                <a:t>V</a:t>
              </a:r>
              <a:r>
                <a:rPr lang="en-US" altLang="zh-TW" sz="2000" baseline="-10000" dirty="0">
                  <a:solidFill>
                    <a:schemeClr val="hlink"/>
                  </a:solidFill>
                </a:rPr>
                <a:t>2 </a:t>
              </a:r>
              <a:r>
                <a:rPr lang="en-US" altLang="zh-TW" sz="2000" dirty="0">
                  <a:solidFill>
                    <a:schemeClr val="hlink"/>
                  </a:solidFill>
                </a:rPr>
                <a:t>V</a:t>
              </a:r>
              <a:r>
                <a:rPr lang="en-US" altLang="zh-TW" sz="2000" baseline="-10000" dirty="0">
                  <a:solidFill>
                    <a:schemeClr val="hlink"/>
                  </a:solidFill>
                </a:rPr>
                <a:t>4  </a:t>
              </a:r>
              <a:r>
                <a:rPr lang="en-US" altLang="zh-TW" sz="2000" dirty="0">
                  <a:solidFill>
                    <a:schemeClr val="hlink"/>
                  </a:solidFill>
                </a:rPr>
                <a:t>V</a:t>
              </a:r>
              <a:r>
                <a:rPr lang="en-US" altLang="zh-TW" sz="2000" baseline="-10000" dirty="0">
                  <a:solidFill>
                    <a:schemeClr val="hlink"/>
                  </a:solidFill>
                </a:rPr>
                <a:t>8 </a:t>
              </a:r>
              <a:r>
                <a:rPr lang="en-US" altLang="zh-TW" sz="2000" dirty="0">
                  <a:solidFill>
                    <a:schemeClr val="hlink"/>
                  </a:solidFill>
                </a:rPr>
                <a:t>V</a:t>
              </a:r>
              <a:r>
                <a:rPr lang="en-US" altLang="zh-TW" sz="2000" baseline="-10000" dirty="0">
                  <a:solidFill>
                    <a:schemeClr val="hlink"/>
                  </a:solidFill>
                </a:rPr>
                <a:t>10 </a:t>
              </a:r>
              <a:r>
                <a:rPr lang="en-US" altLang="zh-TW" sz="2000" dirty="0">
                  <a:solidFill>
                    <a:schemeClr val="hlink"/>
                  </a:solidFill>
                </a:rPr>
                <a:t>V</a:t>
              </a:r>
              <a:r>
                <a:rPr lang="en-US" altLang="zh-TW" sz="2000" baseline="-10000" dirty="0">
                  <a:solidFill>
                    <a:schemeClr val="hlink"/>
                  </a:solidFill>
                </a:rPr>
                <a:t>9 </a:t>
              </a:r>
              <a:r>
                <a:rPr lang="en-US" altLang="zh-TW" sz="2000" dirty="0">
                  <a:solidFill>
                    <a:schemeClr val="hlink"/>
                  </a:solidFill>
                </a:rPr>
                <a:t>V</a:t>
              </a:r>
              <a:r>
                <a:rPr lang="en-US" altLang="zh-TW" sz="2000" baseline="-10000" dirty="0">
                  <a:solidFill>
                    <a:schemeClr val="hlink"/>
                  </a:solidFill>
                </a:rPr>
                <a:t>7 </a:t>
              </a:r>
              <a:r>
                <a:rPr lang="en-US" altLang="zh-TW" sz="2000" dirty="0">
                  <a:solidFill>
                    <a:schemeClr val="hlink"/>
                  </a:solidFill>
                </a:rPr>
                <a:t>V</a:t>
              </a:r>
              <a:r>
                <a:rPr lang="en-US" altLang="zh-TW" sz="2000" baseline="-10000" dirty="0">
                  <a:solidFill>
                    <a:schemeClr val="hlink"/>
                  </a:solidFill>
                </a:rPr>
                <a:t>3 </a:t>
              </a:r>
              <a:r>
                <a:rPr lang="en-US" altLang="zh-TW" sz="2000" dirty="0">
                  <a:solidFill>
                    <a:schemeClr val="hlink"/>
                  </a:solidFill>
                </a:rPr>
                <a:t>V</a:t>
              </a:r>
              <a:r>
                <a:rPr lang="en-US" altLang="zh-TW" sz="2000" baseline="-10000" dirty="0">
                  <a:solidFill>
                    <a:schemeClr val="hlink"/>
                  </a:solidFill>
                </a:rPr>
                <a:t>6</a:t>
              </a:r>
            </a:p>
          </p:txBody>
        </p:sp>
        <p:sp>
          <p:nvSpPr>
            <p:cNvPr id="59" name="Rectangle 58">
              <a:extLst>
                <a:ext uri="{FF2B5EF4-FFF2-40B4-BE49-F238E27FC236}">
                  <a16:creationId xmlns:a16="http://schemas.microsoft.com/office/drawing/2014/main" id="{16C67C7A-EDB9-23C3-9DB0-A833DB370D02}"/>
                </a:ext>
              </a:extLst>
            </p:cNvPr>
            <p:cNvSpPr>
              <a:spLocks noChangeArrowheads="1"/>
            </p:cNvSpPr>
            <p:nvPr/>
          </p:nvSpPr>
          <p:spPr bwMode="auto">
            <a:xfrm>
              <a:off x="4067175" y="3573463"/>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60" name="Rectangle 59">
              <a:extLst>
                <a:ext uri="{FF2B5EF4-FFF2-40B4-BE49-F238E27FC236}">
                  <a16:creationId xmlns:a16="http://schemas.microsoft.com/office/drawing/2014/main" id="{76DC202E-6ED9-405F-6D73-5E764B897A95}"/>
                </a:ext>
              </a:extLst>
            </p:cNvPr>
            <p:cNvSpPr>
              <a:spLocks noChangeArrowheads="1"/>
            </p:cNvSpPr>
            <p:nvPr/>
          </p:nvSpPr>
          <p:spPr bwMode="auto">
            <a:xfrm>
              <a:off x="4067175"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61" name="AutoShape 32">
              <a:extLst>
                <a:ext uri="{FF2B5EF4-FFF2-40B4-BE49-F238E27FC236}">
                  <a16:creationId xmlns:a16="http://schemas.microsoft.com/office/drawing/2014/main" id="{99118882-818E-59A6-1CAC-9A4F3695BBCF}"/>
                </a:ext>
              </a:extLst>
            </p:cNvPr>
            <p:cNvSpPr>
              <a:spLocks noChangeArrowheads="1"/>
            </p:cNvSpPr>
            <p:nvPr/>
          </p:nvSpPr>
          <p:spPr bwMode="auto">
            <a:xfrm>
              <a:off x="3419475" y="4437063"/>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62" name="Rectangle 37">
              <a:extLst>
                <a:ext uri="{FF2B5EF4-FFF2-40B4-BE49-F238E27FC236}">
                  <a16:creationId xmlns:a16="http://schemas.microsoft.com/office/drawing/2014/main" id="{628E039B-507C-4AF0-E0D4-C35E70E25088}"/>
                </a:ext>
              </a:extLst>
            </p:cNvPr>
            <p:cNvSpPr>
              <a:spLocks noChangeArrowheads="1"/>
            </p:cNvSpPr>
            <p:nvPr/>
          </p:nvSpPr>
          <p:spPr bwMode="auto">
            <a:xfrm>
              <a:off x="2268538"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63" name="Rectangle 38">
              <a:extLst>
                <a:ext uri="{FF2B5EF4-FFF2-40B4-BE49-F238E27FC236}">
                  <a16:creationId xmlns:a16="http://schemas.microsoft.com/office/drawing/2014/main" id="{2D95AA3E-65AD-E42C-8851-CC6A577F94A4}"/>
                </a:ext>
              </a:extLst>
            </p:cNvPr>
            <p:cNvSpPr>
              <a:spLocks noChangeArrowheads="1"/>
            </p:cNvSpPr>
            <p:nvPr/>
          </p:nvSpPr>
          <p:spPr bwMode="auto">
            <a:xfrm>
              <a:off x="2268538"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5</a:t>
              </a:r>
            </a:p>
          </p:txBody>
        </p:sp>
        <p:sp>
          <p:nvSpPr>
            <p:cNvPr id="64" name="Rectangle 39">
              <a:extLst>
                <a:ext uri="{FF2B5EF4-FFF2-40B4-BE49-F238E27FC236}">
                  <a16:creationId xmlns:a16="http://schemas.microsoft.com/office/drawing/2014/main" id="{02FA7751-A87B-69CB-D6CA-AC4AE0BF78D7}"/>
                </a:ext>
              </a:extLst>
            </p:cNvPr>
            <p:cNvSpPr>
              <a:spLocks noChangeArrowheads="1"/>
            </p:cNvSpPr>
            <p:nvPr/>
          </p:nvSpPr>
          <p:spPr bwMode="auto">
            <a:xfrm>
              <a:off x="2268538" y="35734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sz="2400" baseline="-10000" dirty="0">
                <a:solidFill>
                  <a:schemeClr val="bg2"/>
                </a:solidFill>
              </a:endParaRPr>
            </a:p>
          </p:txBody>
        </p:sp>
        <p:sp>
          <p:nvSpPr>
            <p:cNvPr id="65" name="Rectangle 40">
              <a:extLst>
                <a:ext uri="{FF2B5EF4-FFF2-40B4-BE49-F238E27FC236}">
                  <a16:creationId xmlns:a16="http://schemas.microsoft.com/office/drawing/2014/main" id="{C39455B2-7293-BCAC-B74C-5450BB12ACF5}"/>
                </a:ext>
              </a:extLst>
            </p:cNvPr>
            <p:cNvSpPr>
              <a:spLocks noChangeArrowheads="1"/>
            </p:cNvSpPr>
            <p:nvPr/>
          </p:nvSpPr>
          <p:spPr bwMode="auto">
            <a:xfrm>
              <a:off x="2268538"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6</a:t>
              </a:r>
            </a:p>
          </p:txBody>
        </p:sp>
        <p:sp>
          <p:nvSpPr>
            <p:cNvPr id="66" name="Oval 4">
              <a:extLst>
                <a:ext uri="{FF2B5EF4-FFF2-40B4-BE49-F238E27FC236}">
                  <a16:creationId xmlns:a16="http://schemas.microsoft.com/office/drawing/2014/main" id="{5CEA22E6-AD5C-43F3-0E89-5F8E78B9EAF1}"/>
                </a:ext>
              </a:extLst>
            </p:cNvPr>
            <p:cNvSpPr>
              <a:spLocks noChangeArrowheads="1"/>
            </p:cNvSpPr>
            <p:nvPr/>
          </p:nvSpPr>
          <p:spPr bwMode="auto">
            <a:xfrm>
              <a:off x="6877050" y="2357430"/>
              <a:ext cx="627063"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grpSp>
      <p:sp>
        <p:nvSpPr>
          <p:cNvPr id="2" name="Title 1">
            <a:extLst>
              <a:ext uri="{FF2B5EF4-FFF2-40B4-BE49-F238E27FC236}">
                <a16:creationId xmlns:a16="http://schemas.microsoft.com/office/drawing/2014/main" id="{B7E8CE44-A2A9-C782-35F5-18B8015583C6}"/>
              </a:ext>
            </a:extLst>
          </p:cNvPr>
          <p:cNvSpPr>
            <a:spLocks noGrp="1"/>
          </p:cNvSpPr>
          <p:nvPr>
            <p:ph type="title"/>
          </p:nvPr>
        </p:nvSpPr>
        <p:spPr/>
        <p:txBody>
          <a:bodyPr/>
          <a:lstStyle/>
          <a:p>
            <a:r>
              <a:rPr lang="en-US" dirty="0"/>
              <a:t>DFS Walkthrough – 10</a:t>
            </a:r>
          </a:p>
        </p:txBody>
      </p:sp>
      <p:sp>
        <p:nvSpPr>
          <p:cNvPr id="3" name="Content Placeholder 2">
            <a:extLst>
              <a:ext uri="{FF2B5EF4-FFF2-40B4-BE49-F238E27FC236}">
                <a16:creationId xmlns:a16="http://schemas.microsoft.com/office/drawing/2014/main" id="{B7BF9D34-7CAD-21E2-C8CF-4F970DAB70DC}"/>
              </a:ext>
            </a:extLst>
          </p:cNvPr>
          <p:cNvSpPr>
            <a:spLocks noGrp="1"/>
          </p:cNvSpPr>
          <p:nvPr>
            <p:ph idx="1"/>
          </p:nvPr>
        </p:nvSpPr>
        <p:spPr>
          <a:xfrm>
            <a:off x="838200" y="1466850"/>
            <a:ext cx="10515600" cy="832400"/>
          </a:xfrm>
        </p:spPr>
        <p:txBody>
          <a:bodyPr/>
          <a:lstStyle/>
          <a:p>
            <a:r>
              <a:rPr lang="en-US" b="1" dirty="0"/>
              <a:t>Pop v6 from the stack </a:t>
            </a:r>
          </a:p>
          <a:p>
            <a:endParaRPr lang="en-US" b="1" dirty="0"/>
          </a:p>
        </p:txBody>
      </p:sp>
    </p:spTree>
    <p:extLst>
      <p:ext uri="{BB962C8B-B14F-4D97-AF65-F5344CB8AC3E}">
        <p14:creationId xmlns:p14="http://schemas.microsoft.com/office/powerpoint/2010/main" val="255039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F7E6FB49-3BD5-96FD-CC3E-67DE04DE5956}"/>
              </a:ext>
            </a:extLst>
          </p:cNvPr>
          <p:cNvGrpSpPr/>
          <p:nvPr/>
        </p:nvGrpSpPr>
        <p:grpSpPr>
          <a:xfrm>
            <a:off x="1955569" y="1850392"/>
            <a:ext cx="7653339" cy="3848168"/>
            <a:chOff x="971549" y="2357430"/>
            <a:chExt cx="7653339" cy="3848168"/>
          </a:xfrm>
        </p:grpSpPr>
        <p:sp>
          <p:nvSpPr>
            <p:cNvPr id="4" name="Oval 3">
              <a:extLst>
                <a:ext uri="{FF2B5EF4-FFF2-40B4-BE49-F238E27FC236}">
                  <a16:creationId xmlns:a16="http://schemas.microsoft.com/office/drawing/2014/main" id="{B4CC89E6-B2A2-0A99-1968-D2036E8E2685}"/>
                </a:ext>
              </a:extLst>
            </p:cNvPr>
            <p:cNvSpPr>
              <a:spLocks noChangeArrowheads="1"/>
            </p:cNvSpPr>
            <p:nvPr/>
          </p:nvSpPr>
          <p:spPr bwMode="auto">
            <a:xfrm>
              <a:off x="6088063" y="3259130"/>
              <a:ext cx="627062"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5" name="Oval 4">
              <a:extLst>
                <a:ext uri="{FF2B5EF4-FFF2-40B4-BE49-F238E27FC236}">
                  <a16:creationId xmlns:a16="http://schemas.microsoft.com/office/drawing/2014/main" id="{7F714D08-1F9D-F960-7098-1FA23303C7B7}"/>
                </a:ext>
              </a:extLst>
            </p:cNvPr>
            <p:cNvSpPr>
              <a:spLocks noChangeArrowheads="1"/>
            </p:cNvSpPr>
            <p:nvPr/>
          </p:nvSpPr>
          <p:spPr bwMode="auto">
            <a:xfrm>
              <a:off x="5724525" y="401478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6" name="Oval 5">
              <a:extLst>
                <a:ext uri="{FF2B5EF4-FFF2-40B4-BE49-F238E27FC236}">
                  <a16:creationId xmlns:a16="http://schemas.microsoft.com/office/drawing/2014/main" id="{A888F399-7321-88AA-F98D-1A36A25C4EC0}"/>
                </a:ext>
              </a:extLst>
            </p:cNvPr>
            <p:cNvSpPr>
              <a:spLocks noChangeArrowheads="1"/>
            </p:cNvSpPr>
            <p:nvPr/>
          </p:nvSpPr>
          <p:spPr bwMode="auto">
            <a:xfrm>
              <a:off x="6488113" y="4010018"/>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5</a:t>
              </a:r>
            </a:p>
          </p:txBody>
        </p:sp>
        <p:sp>
          <p:nvSpPr>
            <p:cNvPr id="7" name="Oval 6">
              <a:extLst>
                <a:ext uri="{FF2B5EF4-FFF2-40B4-BE49-F238E27FC236}">
                  <a16:creationId xmlns:a16="http://schemas.microsoft.com/office/drawing/2014/main" id="{21843C3A-4BAA-A920-50F2-F0E8E70715CB}"/>
                </a:ext>
              </a:extLst>
            </p:cNvPr>
            <p:cNvSpPr>
              <a:spLocks noChangeArrowheads="1"/>
            </p:cNvSpPr>
            <p:nvPr/>
          </p:nvSpPr>
          <p:spPr bwMode="auto">
            <a:xfrm>
              <a:off x="6138863" y="4802180"/>
              <a:ext cx="627062"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8" name="Oval 7">
              <a:extLst>
                <a:ext uri="{FF2B5EF4-FFF2-40B4-BE49-F238E27FC236}">
                  <a16:creationId xmlns:a16="http://schemas.microsoft.com/office/drawing/2014/main" id="{F11DF1C8-BC5F-0D4E-6F95-9DF164B41DC3}"/>
                </a:ext>
              </a:extLst>
            </p:cNvPr>
            <p:cNvSpPr>
              <a:spLocks noChangeArrowheads="1"/>
            </p:cNvSpPr>
            <p:nvPr/>
          </p:nvSpPr>
          <p:spPr bwMode="auto">
            <a:xfrm>
              <a:off x="6899275" y="5651493"/>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10</a:t>
              </a:r>
            </a:p>
          </p:txBody>
        </p:sp>
        <p:sp>
          <p:nvSpPr>
            <p:cNvPr id="9" name="Line 10">
              <a:extLst>
                <a:ext uri="{FF2B5EF4-FFF2-40B4-BE49-F238E27FC236}">
                  <a16:creationId xmlns:a16="http://schemas.microsoft.com/office/drawing/2014/main" id="{78513753-5A26-552E-7A09-4366EE98AEF6}"/>
                </a:ext>
              </a:extLst>
            </p:cNvPr>
            <p:cNvSpPr>
              <a:spLocks noChangeShapeType="1"/>
            </p:cNvSpPr>
            <p:nvPr/>
          </p:nvSpPr>
          <p:spPr bwMode="auto">
            <a:xfrm flipH="1">
              <a:off x="6124575" y="3771893"/>
              <a:ext cx="166688" cy="238125"/>
            </a:xfrm>
            <a:prstGeom prst="line">
              <a:avLst/>
            </a:prstGeom>
            <a:noFill/>
            <a:ln w="3175">
              <a:solidFill>
                <a:schemeClr val="tx1"/>
              </a:solidFill>
              <a:round/>
              <a:headEnd/>
              <a:tailEnd/>
            </a:ln>
            <a:effectLst/>
          </p:spPr>
          <p:txBody>
            <a:bodyPr/>
            <a:lstStyle/>
            <a:p>
              <a:endParaRPr lang="zh-TW" altLang="en-US"/>
            </a:p>
          </p:txBody>
        </p:sp>
        <p:sp>
          <p:nvSpPr>
            <p:cNvPr id="10" name="Line 11">
              <a:extLst>
                <a:ext uri="{FF2B5EF4-FFF2-40B4-BE49-F238E27FC236}">
                  <a16:creationId xmlns:a16="http://schemas.microsoft.com/office/drawing/2014/main" id="{588F613D-CC23-213D-E5DE-5D58B52A481E}"/>
                </a:ext>
              </a:extLst>
            </p:cNvPr>
            <p:cNvSpPr>
              <a:spLocks noChangeShapeType="1"/>
            </p:cNvSpPr>
            <p:nvPr/>
          </p:nvSpPr>
          <p:spPr bwMode="auto">
            <a:xfrm>
              <a:off x="6573838" y="3751255"/>
              <a:ext cx="171450" cy="246063"/>
            </a:xfrm>
            <a:prstGeom prst="line">
              <a:avLst/>
            </a:prstGeom>
            <a:noFill/>
            <a:ln w="3175">
              <a:solidFill>
                <a:schemeClr val="tx1"/>
              </a:solidFill>
              <a:round/>
              <a:headEnd/>
              <a:tailEnd/>
            </a:ln>
            <a:effectLst/>
          </p:spPr>
          <p:txBody>
            <a:bodyPr/>
            <a:lstStyle/>
            <a:p>
              <a:endParaRPr lang="zh-TW" altLang="en-US"/>
            </a:p>
          </p:txBody>
        </p:sp>
        <p:sp>
          <p:nvSpPr>
            <p:cNvPr id="11" name="Line 12">
              <a:extLst>
                <a:ext uri="{FF2B5EF4-FFF2-40B4-BE49-F238E27FC236}">
                  <a16:creationId xmlns:a16="http://schemas.microsoft.com/office/drawing/2014/main" id="{63D5F6BF-FBF0-086D-68DE-F9C7BC7BB168}"/>
                </a:ext>
              </a:extLst>
            </p:cNvPr>
            <p:cNvSpPr>
              <a:spLocks noChangeShapeType="1"/>
            </p:cNvSpPr>
            <p:nvPr/>
          </p:nvSpPr>
          <p:spPr bwMode="auto">
            <a:xfrm>
              <a:off x="6100763" y="4541830"/>
              <a:ext cx="190500" cy="273050"/>
            </a:xfrm>
            <a:prstGeom prst="line">
              <a:avLst/>
            </a:prstGeom>
            <a:noFill/>
            <a:ln w="3175">
              <a:solidFill>
                <a:schemeClr val="tx1"/>
              </a:solidFill>
              <a:round/>
              <a:headEnd/>
              <a:tailEnd/>
            </a:ln>
            <a:effectLst/>
          </p:spPr>
          <p:txBody>
            <a:bodyPr/>
            <a:lstStyle/>
            <a:p>
              <a:endParaRPr lang="zh-TW" altLang="en-US"/>
            </a:p>
          </p:txBody>
        </p:sp>
        <p:sp>
          <p:nvSpPr>
            <p:cNvPr id="12" name="Oval 11">
              <a:extLst>
                <a:ext uri="{FF2B5EF4-FFF2-40B4-BE49-F238E27FC236}">
                  <a16:creationId xmlns:a16="http://schemas.microsoft.com/office/drawing/2014/main" id="{A1D7257C-B9F0-4FE7-842A-33CABB4B8166}"/>
                </a:ext>
              </a:extLst>
            </p:cNvPr>
            <p:cNvSpPr>
              <a:spLocks noChangeArrowheads="1"/>
            </p:cNvSpPr>
            <p:nvPr/>
          </p:nvSpPr>
          <p:spPr bwMode="auto">
            <a:xfrm>
              <a:off x="7599363" y="3244843"/>
              <a:ext cx="627062"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3</a:t>
              </a:r>
            </a:p>
          </p:txBody>
        </p:sp>
        <p:sp>
          <p:nvSpPr>
            <p:cNvPr id="13" name="Oval 12">
              <a:extLst>
                <a:ext uri="{FF2B5EF4-FFF2-40B4-BE49-F238E27FC236}">
                  <a16:creationId xmlns:a16="http://schemas.microsoft.com/office/drawing/2014/main" id="{020488E1-EB01-7174-ABE6-DFE423540286}"/>
                </a:ext>
              </a:extLst>
            </p:cNvPr>
            <p:cNvSpPr>
              <a:spLocks noChangeArrowheads="1"/>
            </p:cNvSpPr>
            <p:nvPr/>
          </p:nvSpPr>
          <p:spPr bwMode="auto">
            <a:xfrm>
              <a:off x="7235825" y="4000493"/>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6</a:t>
              </a:r>
            </a:p>
          </p:txBody>
        </p:sp>
        <p:sp>
          <p:nvSpPr>
            <p:cNvPr id="14" name="Oval 13">
              <a:extLst>
                <a:ext uri="{FF2B5EF4-FFF2-40B4-BE49-F238E27FC236}">
                  <a16:creationId xmlns:a16="http://schemas.microsoft.com/office/drawing/2014/main" id="{65CC45EE-9E6F-D645-03BF-13D83BDE09BC}"/>
                </a:ext>
              </a:extLst>
            </p:cNvPr>
            <p:cNvSpPr>
              <a:spLocks noChangeArrowheads="1"/>
            </p:cNvSpPr>
            <p:nvPr/>
          </p:nvSpPr>
          <p:spPr bwMode="auto">
            <a:xfrm>
              <a:off x="7999413" y="399573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7</a:t>
              </a:r>
            </a:p>
          </p:txBody>
        </p:sp>
        <p:sp>
          <p:nvSpPr>
            <p:cNvPr id="15" name="Oval 14">
              <a:extLst>
                <a:ext uri="{FF2B5EF4-FFF2-40B4-BE49-F238E27FC236}">
                  <a16:creationId xmlns:a16="http://schemas.microsoft.com/office/drawing/2014/main" id="{2A003B92-5CFD-20FB-A9B2-748E4AE3C825}"/>
                </a:ext>
              </a:extLst>
            </p:cNvPr>
            <p:cNvSpPr>
              <a:spLocks noChangeArrowheads="1"/>
            </p:cNvSpPr>
            <p:nvPr/>
          </p:nvSpPr>
          <p:spPr bwMode="auto">
            <a:xfrm>
              <a:off x="7650163" y="4787893"/>
              <a:ext cx="627062"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9</a:t>
              </a:r>
            </a:p>
          </p:txBody>
        </p:sp>
        <p:sp>
          <p:nvSpPr>
            <p:cNvPr id="16" name="Line 18">
              <a:extLst>
                <a:ext uri="{FF2B5EF4-FFF2-40B4-BE49-F238E27FC236}">
                  <a16:creationId xmlns:a16="http://schemas.microsoft.com/office/drawing/2014/main" id="{92C739A2-6504-39CC-5195-AB81F1018E05}"/>
                </a:ext>
              </a:extLst>
            </p:cNvPr>
            <p:cNvSpPr>
              <a:spLocks noChangeShapeType="1"/>
            </p:cNvSpPr>
            <p:nvPr/>
          </p:nvSpPr>
          <p:spPr bwMode="auto">
            <a:xfrm flipH="1">
              <a:off x="7635875" y="3757605"/>
              <a:ext cx="166688" cy="238125"/>
            </a:xfrm>
            <a:prstGeom prst="line">
              <a:avLst/>
            </a:prstGeom>
            <a:noFill/>
            <a:ln w="3175">
              <a:solidFill>
                <a:schemeClr val="tx1"/>
              </a:solidFill>
              <a:round/>
              <a:headEnd/>
              <a:tailEnd/>
            </a:ln>
            <a:effectLst/>
          </p:spPr>
          <p:txBody>
            <a:bodyPr/>
            <a:lstStyle/>
            <a:p>
              <a:endParaRPr lang="zh-TW" altLang="en-US"/>
            </a:p>
          </p:txBody>
        </p:sp>
        <p:sp>
          <p:nvSpPr>
            <p:cNvPr id="17" name="Line 19">
              <a:extLst>
                <a:ext uri="{FF2B5EF4-FFF2-40B4-BE49-F238E27FC236}">
                  <a16:creationId xmlns:a16="http://schemas.microsoft.com/office/drawing/2014/main" id="{3DFFEE6C-60BA-A6B4-BFA8-44179E7BDAC8}"/>
                </a:ext>
              </a:extLst>
            </p:cNvPr>
            <p:cNvSpPr>
              <a:spLocks noChangeShapeType="1"/>
            </p:cNvSpPr>
            <p:nvPr/>
          </p:nvSpPr>
          <p:spPr bwMode="auto">
            <a:xfrm>
              <a:off x="8085138" y="3736968"/>
              <a:ext cx="171450" cy="246062"/>
            </a:xfrm>
            <a:prstGeom prst="line">
              <a:avLst/>
            </a:prstGeom>
            <a:noFill/>
            <a:ln w="3175">
              <a:solidFill>
                <a:schemeClr val="tx1"/>
              </a:solidFill>
              <a:round/>
              <a:headEnd/>
              <a:tailEnd/>
            </a:ln>
            <a:effectLst/>
          </p:spPr>
          <p:txBody>
            <a:bodyPr/>
            <a:lstStyle/>
            <a:p>
              <a:endParaRPr lang="zh-TW" altLang="en-US"/>
            </a:p>
          </p:txBody>
        </p:sp>
        <p:sp>
          <p:nvSpPr>
            <p:cNvPr id="18" name="Line 20">
              <a:extLst>
                <a:ext uri="{FF2B5EF4-FFF2-40B4-BE49-F238E27FC236}">
                  <a16:creationId xmlns:a16="http://schemas.microsoft.com/office/drawing/2014/main" id="{31AC2B7A-6AD1-7058-EAFE-2245C6B3D087}"/>
                </a:ext>
              </a:extLst>
            </p:cNvPr>
            <p:cNvSpPr>
              <a:spLocks noChangeShapeType="1"/>
            </p:cNvSpPr>
            <p:nvPr/>
          </p:nvSpPr>
          <p:spPr bwMode="auto">
            <a:xfrm>
              <a:off x="7612063" y="4527543"/>
              <a:ext cx="190500" cy="273050"/>
            </a:xfrm>
            <a:prstGeom prst="line">
              <a:avLst/>
            </a:prstGeom>
            <a:noFill/>
            <a:ln w="3175">
              <a:solidFill>
                <a:schemeClr val="tx1"/>
              </a:solidFill>
              <a:round/>
              <a:headEnd/>
              <a:tailEnd/>
            </a:ln>
            <a:effectLst/>
          </p:spPr>
          <p:txBody>
            <a:bodyPr/>
            <a:lstStyle/>
            <a:p>
              <a:endParaRPr lang="zh-TW" altLang="en-US"/>
            </a:p>
          </p:txBody>
        </p:sp>
        <p:sp>
          <p:nvSpPr>
            <p:cNvPr id="19" name="Line 21">
              <a:extLst>
                <a:ext uri="{FF2B5EF4-FFF2-40B4-BE49-F238E27FC236}">
                  <a16:creationId xmlns:a16="http://schemas.microsoft.com/office/drawing/2014/main" id="{F97BEE01-D9CF-E4F3-BDC1-F8B8DF12AFB7}"/>
                </a:ext>
              </a:extLst>
            </p:cNvPr>
            <p:cNvSpPr>
              <a:spLocks noChangeShapeType="1"/>
            </p:cNvSpPr>
            <p:nvPr/>
          </p:nvSpPr>
          <p:spPr bwMode="auto">
            <a:xfrm flipH="1">
              <a:off x="8085138" y="4516430"/>
              <a:ext cx="153987" cy="276225"/>
            </a:xfrm>
            <a:prstGeom prst="line">
              <a:avLst/>
            </a:prstGeom>
            <a:noFill/>
            <a:ln w="3175">
              <a:solidFill>
                <a:schemeClr val="tx1"/>
              </a:solidFill>
              <a:round/>
              <a:headEnd/>
              <a:tailEnd/>
            </a:ln>
            <a:effectLst/>
          </p:spPr>
          <p:txBody>
            <a:bodyPr/>
            <a:lstStyle/>
            <a:p>
              <a:endParaRPr lang="zh-TW" altLang="en-US"/>
            </a:p>
          </p:txBody>
        </p:sp>
        <p:sp>
          <p:nvSpPr>
            <p:cNvPr id="20" name="Line 22">
              <a:extLst>
                <a:ext uri="{FF2B5EF4-FFF2-40B4-BE49-F238E27FC236}">
                  <a16:creationId xmlns:a16="http://schemas.microsoft.com/office/drawing/2014/main" id="{1F53295D-8E1B-1E9E-EDD9-B392D1589F50}"/>
                </a:ext>
              </a:extLst>
            </p:cNvPr>
            <p:cNvSpPr>
              <a:spLocks noChangeShapeType="1"/>
            </p:cNvSpPr>
            <p:nvPr/>
          </p:nvSpPr>
          <p:spPr bwMode="auto">
            <a:xfrm flipH="1">
              <a:off x="6588125" y="2789230"/>
              <a:ext cx="360363" cy="504825"/>
            </a:xfrm>
            <a:prstGeom prst="line">
              <a:avLst/>
            </a:prstGeom>
            <a:noFill/>
            <a:ln w="9525">
              <a:solidFill>
                <a:schemeClr val="tx1"/>
              </a:solidFill>
              <a:round/>
              <a:headEnd/>
              <a:tailEnd/>
            </a:ln>
            <a:effectLst/>
          </p:spPr>
          <p:txBody>
            <a:bodyPr/>
            <a:lstStyle/>
            <a:p>
              <a:endParaRPr lang="zh-TW" altLang="en-US"/>
            </a:p>
          </p:txBody>
        </p:sp>
        <p:sp>
          <p:nvSpPr>
            <p:cNvPr id="21" name="Line 23">
              <a:extLst>
                <a:ext uri="{FF2B5EF4-FFF2-40B4-BE49-F238E27FC236}">
                  <a16:creationId xmlns:a16="http://schemas.microsoft.com/office/drawing/2014/main" id="{3FDE34EE-E7D9-B724-B543-82A69887E2E1}"/>
                </a:ext>
              </a:extLst>
            </p:cNvPr>
            <p:cNvSpPr>
              <a:spLocks noChangeShapeType="1"/>
            </p:cNvSpPr>
            <p:nvPr/>
          </p:nvSpPr>
          <p:spPr bwMode="auto">
            <a:xfrm>
              <a:off x="6588125" y="5310180"/>
              <a:ext cx="360363" cy="503238"/>
            </a:xfrm>
            <a:prstGeom prst="line">
              <a:avLst/>
            </a:prstGeom>
            <a:noFill/>
            <a:ln w="9525">
              <a:solidFill>
                <a:schemeClr val="tx1"/>
              </a:solidFill>
              <a:round/>
              <a:headEnd/>
              <a:tailEnd/>
            </a:ln>
            <a:effectLst/>
          </p:spPr>
          <p:txBody>
            <a:bodyPr/>
            <a:lstStyle/>
            <a:p>
              <a:endParaRPr lang="zh-TW" altLang="en-US"/>
            </a:p>
          </p:txBody>
        </p:sp>
        <p:sp>
          <p:nvSpPr>
            <p:cNvPr id="22" name="Line 24">
              <a:extLst>
                <a:ext uri="{FF2B5EF4-FFF2-40B4-BE49-F238E27FC236}">
                  <a16:creationId xmlns:a16="http://schemas.microsoft.com/office/drawing/2014/main" id="{0E5515A9-FEAE-3D63-ECA9-7AF8BE410E6C}"/>
                </a:ext>
              </a:extLst>
            </p:cNvPr>
            <p:cNvSpPr>
              <a:spLocks noChangeShapeType="1"/>
            </p:cNvSpPr>
            <p:nvPr/>
          </p:nvSpPr>
          <p:spPr bwMode="auto">
            <a:xfrm>
              <a:off x="7453313" y="2789230"/>
              <a:ext cx="358775" cy="431800"/>
            </a:xfrm>
            <a:prstGeom prst="line">
              <a:avLst/>
            </a:prstGeom>
            <a:noFill/>
            <a:ln w="9525">
              <a:solidFill>
                <a:schemeClr val="tx1"/>
              </a:solidFill>
              <a:round/>
              <a:headEnd/>
              <a:tailEnd/>
            </a:ln>
            <a:effectLst/>
          </p:spPr>
          <p:txBody>
            <a:bodyPr/>
            <a:lstStyle/>
            <a:p>
              <a:endParaRPr lang="zh-TW" altLang="en-US"/>
            </a:p>
          </p:txBody>
        </p:sp>
        <p:sp>
          <p:nvSpPr>
            <p:cNvPr id="23" name="Line 25">
              <a:extLst>
                <a:ext uri="{FF2B5EF4-FFF2-40B4-BE49-F238E27FC236}">
                  <a16:creationId xmlns:a16="http://schemas.microsoft.com/office/drawing/2014/main" id="{577B8B9F-0624-9FCA-733A-3EDBBD223B1D}"/>
                </a:ext>
              </a:extLst>
            </p:cNvPr>
            <p:cNvSpPr>
              <a:spLocks noChangeShapeType="1"/>
            </p:cNvSpPr>
            <p:nvPr/>
          </p:nvSpPr>
          <p:spPr bwMode="auto">
            <a:xfrm flipH="1">
              <a:off x="7524750" y="5310180"/>
              <a:ext cx="287338" cy="503238"/>
            </a:xfrm>
            <a:prstGeom prst="line">
              <a:avLst/>
            </a:prstGeom>
            <a:noFill/>
            <a:ln w="9525">
              <a:solidFill>
                <a:schemeClr val="tx1"/>
              </a:solidFill>
              <a:round/>
              <a:headEnd/>
              <a:tailEnd/>
            </a:ln>
            <a:effectLst/>
          </p:spPr>
          <p:txBody>
            <a:bodyPr/>
            <a:lstStyle/>
            <a:p>
              <a:endParaRPr lang="zh-TW" altLang="en-US"/>
            </a:p>
          </p:txBody>
        </p:sp>
        <p:sp>
          <p:nvSpPr>
            <p:cNvPr id="24" name="Rectangle 23">
              <a:extLst>
                <a:ext uri="{FF2B5EF4-FFF2-40B4-BE49-F238E27FC236}">
                  <a16:creationId xmlns:a16="http://schemas.microsoft.com/office/drawing/2014/main" id="{3E2DB0B6-D7D0-2B12-9F03-9A71CD62C5A5}"/>
                </a:ext>
              </a:extLst>
            </p:cNvPr>
            <p:cNvSpPr>
              <a:spLocks noChangeArrowheads="1"/>
            </p:cNvSpPr>
            <p:nvPr/>
          </p:nvSpPr>
          <p:spPr bwMode="auto">
            <a:xfrm>
              <a:off x="4067175"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3</a:t>
              </a:r>
            </a:p>
          </p:txBody>
        </p:sp>
        <p:sp>
          <p:nvSpPr>
            <p:cNvPr id="25" name="Rectangle 24">
              <a:extLst>
                <a:ext uri="{FF2B5EF4-FFF2-40B4-BE49-F238E27FC236}">
                  <a16:creationId xmlns:a16="http://schemas.microsoft.com/office/drawing/2014/main" id="{6513302C-B7DA-09BA-2319-960E30A2AA06}"/>
                </a:ext>
              </a:extLst>
            </p:cNvPr>
            <p:cNvSpPr>
              <a:spLocks noChangeArrowheads="1"/>
            </p:cNvSpPr>
            <p:nvPr/>
          </p:nvSpPr>
          <p:spPr bwMode="auto">
            <a:xfrm>
              <a:off x="4067175"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sz="2400" baseline="-10000" dirty="0">
                <a:solidFill>
                  <a:schemeClr val="bg2"/>
                </a:solidFill>
              </a:endParaRPr>
            </a:p>
          </p:txBody>
        </p:sp>
        <p:sp>
          <p:nvSpPr>
            <p:cNvPr id="26" name="Text Box 28">
              <a:extLst>
                <a:ext uri="{FF2B5EF4-FFF2-40B4-BE49-F238E27FC236}">
                  <a16:creationId xmlns:a16="http://schemas.microsoft.com/office/drawing/2014/main" id="{17E34B5A-891B-B95D-8F95-C82D368C712F}"/>
                </a:ext>
              </a:extLst>
            </p:cNvPr>
            <p:cNvSpPr txBox="1">
              <a:spLocks noChangeArrowheads="1"/>
            </p:cNvSpPr>
            <p:nvPr/>
          </p:nvSpPr>
          <p:spPr bwMode="auto">
            <a:xfrm>
              <a:off x="971549" y="5805488"/>
              <a:ext cx="4893991" cy="400110"/>
            </a:xfrm>
            <a:prstGeom prst="rect">
              <a:avLst/>
            </a:prstGeom>
            <a:noFill/>
            <a:ln w="9525">
              <a:noFill/>
              <a:miter lim="800000"/>
              <a:headEnd/>
              <a:tailEnd/>
            </a:ln>
            <a:effectLst/>
          </p:spPr>
          <p:txBody>
            <a:bodyPr wrap="squar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10000" dirty="0">
                  <a:solidFill>
                    <a:schemeClr val="hlink"/>
                  </a:solidFill>
                </a:rPr>
                <a:t>1  </a:t>
              </a:r>
              <a:r>
                <a:rPr lang="en-US" altLang="zh-TW" sz="2000" dirty="0">
                  <a:solidFill>
                    <a:schemeClr val="hlink"/>
                  </a:solidFill>
                </a:rPr>
                <a:t>V</a:t>
              </a:r>
              <a:r>
                <a:rPr lang="en-US" altLang="zh-TW" sz="2000" baseline="-10000" dirty="0">
                  <a:solidFill>
                    <a:schemeClr val="hlink"/>
                  </a:solidFill>
                </a:rPr>
                <a:t>2 </a:t>
              </a:r>
              <a:r>
                <a:rPr lang="en-US" altLang="zh-TW" sz="2000" dirty="0">
                  <a:solidFill>
                    <a:schemeClr val="hlink"/>
                  </a:solidFill>
                </a:rPr>
                <a:t>V</a:t>
              </a:r>
              <a:r>
                <a:rPr lang="en-US" altLang="zh-TW" sz="2000" baseline="-10000" dirty="0">
                  <a:solidFill>
                    <a:schemeClr val="hlink"/>
                  </a:solidFill>
                </a:rPr>
                <a:t>4  </a:t>
              </a:r>
              <a:r>
                <a:rPr lang="en-US" altLang="zh-TW" sz="2000" dirty="0">
                  <a:solidFill>
                    <a:schemeClr val="hlink"/>
                  </a:solidFill>
                </a:rPr>
                <a:t>V</a:t>
              </a:r>
              <a:r>
                <a:rPr lang="en-US" altLang="zh-TW" sz="2000" baseline="-10000" dirty="0">
                  <a:solidFill>
                    <a:schemeClr val="hlink"/>
                  </a:solidFill>
                </a:rPr>
                <a:t>8 </a:t>
              </a:r>
              <a:r>
                <a:rPr lang="en-US" altLang="zh-TW" sz="2000" dirty="0">
                  <a:solidFill>
                    <a:schemeClr val="hlink"/>
                  </a:solidFill>
                </a:rPr>
                <a:t>V</a:t>
              </a:r>
              <a:r>
                <a:rPr lang="en-US" altLang="zh-TW" sz="2000" baseline="-10000" dirty="0">
                  <a:solidFill>
                    <a:schemeClr val="hlink"/>
                  </a:solidFill>
                </a:rPr>
                <a:t>10 </a:t>
              </a:r>
              <a:r>
                <a:rPr lang="en-US" altLang="zh-TW" sz="2000" dirty="0">
                  <a:solidFill>
                    <a:schemeClr val="hlink"/>
                  </a:solidFill>
                </a:rPr>
                <a:t>V</a:t>
              </a:r>
              <a:r>
                <a:rPr lang="en-US" altLang="zh-TW" sz="2000" baseline="-10000" dirty="0">
                  <a:solidFill>
                    <a:schemeClr val="hlink"/>
                  </a:solidFill>
                </a:rPr>
                <a:t>9 </a:t>
              </a:r>
              <a:r>
                <a:rPr lang="en-US" altLang="zh-TW" sz="2000" dirty="0">
                  <a:solidFill>
                    <a:schemeClr val="hlink"/>
                  </a:solidFill>
                </a:rPr>
                <a:t>V</a:t>
              </a:r>
              <a:r>
                <a:rPr lang="en-US" altLang="zh-TW" sz="2000" baseline="-10000" dirty="0">
                  <a:solidFill>
                    <a:schemeClr val="hlink"/>
                  </a:solidFill>
                </a:rPr>
                <a:t>7 </a:t>
              </a:r>
              <a:r>
                <a:rPr lang="en-US" altLang="zh-TW" sz="2000" dirty="0">
                  <a:solidFill>
                    <a:schemeClr val="hlink"/>
                  </a:solidFill>
                </a:rPr>
                <a:t>V</a:t>
              </a:r>
              <a:r>
                <a:rPr lang="en-US" altLang="zh-TW" sz="2000" baseline="-10000" dirty="0">
                  <a:solidFill>
                    <a:schemeClr val="hlink"/>
                  </a:solidFill>
                </a:rPr>
                <a:t>3 </a:t>
              </a:r>
              <a:r>
                <a:rPr lang="en-US" altLang="zh-TW" sz="2000" dirty="0">
                  <a:solidFill>
                    <a:schemeClr val="hlink"/>
                  </a:solidFill>
                </a:rPr>
                <a:t>V</a:t>
              </a:r>
              <a:r>
                <a:rPr lang="en-US" altLang="zh-TW" sz="2000" baseline="-10000" dirty="0">
                  <a:solidFill>
                    <a:schemeClr val="hlink"/>
                  </a:solidFill>
                </a:rPr>
                <a:t>6 </a:t>
              </a:r>
              <a:r>
                <a:rPr lang="en-US" altLang="zh-TW" sz="2000" dirty="0">
                  <a:solidFill>
                    <a:schemeClr val="hlink"/>
                  </a:solidFill>
                </a:rPr>
                <a:t>V</a:t>
              </a:r>
              <a:r>
                <a:rPr lang="en-US" altLang="zh-TW" sz="2000" baseline="-10000" dirty="0">
                  <a:solidFill>
                    <a:schemeClr val="hlink"/>
                  </a:solidFill>
                </a:rPr>
                <a:t>5</a:t>
              </a:r>
            </a:p>
          </p:txBody>
        </p:sp>
        <p:sp>
          <p:nvSpPr>
            <p:cNvPr id="27" name="Rectangle 26">
              <a:extLst>
                <a:ext uri="{FF2B5EF4-FFF2-40B4-BE49-F238E27FC236}">
                  <a16:creationId xmlns:a16="http://schemas.microsoft.com/office/drawing/2014/main" id="{68B438B4-752F-A15C-9EC2-B67C70F2264C}"/>
                </a:ext>
              </a:extLst>
            </p:cNvPr>
            <p:cNvSpPr>
              <a:spLocks noChangeArrowheads="1"/>
            </p:cNvSpPr>
            <p:nvPr/>
          </p:nvSpPr>
          <p:spPr bwMode="auto">
            <a:xfrm>
              <a:off x="4067175" y="3573463"/>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28" name="Rectangle 27">
              <a:extLst>
                <a:ext uri="{FF2B5EF4-FFF2-40B4-BE49-F238E27FC236}">
                  <a16:creationId xmlns:a16="http://schemas.microsoft.com/office/drawing/2014/main" id="{3FD26937-7293-E6F9-F7EE-709361C41FC3}"/>
                </a:ext>
              </a:extLst>
            </p:cNvPr>
            <p:cNvSpPr>
              <a:spLocks noChangeArrowheads="1"/>
            </p:cNvSpPr>
            <p:nvPr/>
          </p:nvSpPr>
          <p:spPr bwMode="auto">
            <a:xfrm>
              <a:off x="4067175"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29" name="AutoShape 32">
              <a:extLst>
                <a:ext uri="{FF2B5EF4-FFF2-40B4-BE49-F238E27FC236}">
                  <a16:creationId xmlns:a16="http://schemas.microsoft.com/office/drawing/2014/main" id="{96D0AFD0-E8E2-D246-C23B-3D108079D12B}"/>
                </a:ext>
              </a:extLst>
            </p:cNvPr>
            <p:cNvSpPr>
              <a:spLocks noChangeArrowheads="1"/>
            </p:cNvSpPr>
            <p:nvPr/>
          </p:nvSpPr>
          <p:spPr bwMode="auto">
            <a:xfrm>
              <a:off x="3419475" y="4437063"/>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30" name="Rectangle 37">
              <a:extLst>
                <a:ext uri="{FF2B5EF4-FFF2-40B4-BE49-F238E27FC236}">
                  <a16:creationId xmlns:a16="http://schemas.microsoft.com/office/drawing/2014/main" id="{AFF12263-23B8-5E43-92C5-B95A5AFA6356}"/>
                </a:ext>
              </a:extLst>
            </p:cNvPr>
            <p:cNvSpPr>
              <a:spLocks noChangeArrowheads="1"/>
            </p:cNvSpPr>
            <p:nvPr/>
          </p:nvSpPr>
          <p:spPr bwMode="auto">
            <a:xfrm>
              <a:off x="2268538"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31" name="Rectangle 38">
              <a:extLst>
                <a:ext uri="{FF2B5EF4-FFF2-40B4-BE49-F238E27FC236}">
                  <a16:creationId xmlns:a16="http://schemas.microsoft.com/office/drawing/2014/main" id="{3FC02822-D5BF-6720-A619-5573BDBBF732}"/>
                </a:ext>
              </a:extLst>
            </p:cNvPr>
            <p:cNvSpPr>
              <a:spLocks noChangeArrowheads="1"/>
            </p:cNvSpPr>
            <p:nvPr/>
          </p:nvSpPr>
          <p:spPr bwMode="auto">
            <a:xfrm>
              <a:off x="2268538"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5</a:t>
              </a:r>
            </a:p>
          </p:txBody>
        </p:sp>
        <p:sp>
          <p:nvSpPr>
            <p:cNvPr id="32" name="Rectangle 39">
              <a:extLst>
                <a:ext uri="{FF2B5EF4-FFF2-40B4-BE49-F238E27FC236}">
                  <a16:creationId xmlns:a16="http://schemas.microsoft.com/office/drawing/2014/main" id="{8386F7B8-9285-FDBE-625F-BD27B948B4AB}"/>
                </a:ext>
              </a:extLst>
            </p:cNvPr>
            <p:cNvSpPr>
              <a:spLocks noChangeArrowheads="1"/>
            </p:cNvSpPr>
            <p:nvPr/>
          </p:nvSpPr>
          <p:spPr bwMode="auto">
            <a:xfrm>
              <a:off x="2268538" y="35734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sz="2400" baseline="-10000" dirty="0">
                <a:solidFill>
                  <a:schemeClr val="bg2"/>
                </a:solidFill>
              </a:endParaRPr>
            </a:p>
          </p:txBody>
        </p:sp>
        <p:sp>
          <p:nvSpPr>
            <p:cNvPr id="33" name="Rectangle 40">
              <a:extLst>
                <a:ext uri="{FF2B5EF4-FFF2-40B4-BE49-F238E27FC236}">
                  <a16:creationId xmlns:a16="http://schemas.microsoft.com/office/drawing/2014/main" id="{8DADF563-9275-5918-7D61-F94F236140F3}"/>
                </a:ext>
              </a:extLst>
            </p:cNvPr>
            <p:cNvSpPr>
              <a:spLocks noChangeArrowheads="1"/>
            </p:cNvSpPr>
            <p:nvPr/>
          </p:nvSpPr>
          <p:spPr bwMode="auto">
            <a:xfrm>
              <a:off x="2268538"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34" name="Oval 4">
              <a:extLst>
                <a:ext uri="{FF2B5EF4-FFF2-40B4-BE49-F238E27FC236}">
                  <a16:creationId xmlns:a16="http://schemas.microsoft.com/office/drawing/2014/main" id="{3DEB4B53-43FB-E4C7-311A-DFFE8700C36E}"/>
                </a:ext>
              </a:extLst>
            </p:cNvPr>
            <p:cNvSpPr>
              <a:spLocks noChangeArrowheads="1"/>
            </p:cNvSpPr>
            <p:nvPr/>
          </p:nvSpPr>
          <p:spPr bwMode="auto">
            <a:xfrm>
              <a:off x="6877050" y="2357430"/>
              <a:ext cx="627063"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grpSp>
      <p:sp>
        <p:nvSpPr>
          <p:cNvPr id="2" name="Title 1">
            <a:extLst>
              <a:ext uri="{FF2B5EF4-FFF2-40B4-BE49-F238E27FC236}">
                <a16:creationId xmlns:a16="http://schemas.microsoft.com/office/drawing/2014/main" id="{B7E8CE44-A2A9-C782-35F5-18B8015583C6}"/>
              </a:ext>
            </a:extLst>
          </p:cNvPr>
          <p:cNvSpPr>
            <a:spLocks noGrp="1"/>
          </p:cNvSpPr>
          <p:nvPr>
            <p:ph type="title"/>
          </p:nvPr>
        </p:nvSpPr>
        <p:spPr/>
        <p:txBody>
          <a:bodyPr/>
          <a:lstStyle/>
          <a:p>
            <a:r>
              <a:rPr lang="en-US" dirty="0"/>
              <a:t>DFS Walkthrough – 11</a:t>
            </a:r>
          </a:p>
        </p:txBody>
      </p:sp>
      <p:sp>
        <p:nvSpPr>
          <p:cNvPr id="3" name="Content Placeholder 2">
            <a:extLst>
              <a:ext uri="{FF2B5EF4-FFF2-40B4-BE49-F238E27FC236}">
                <a16:creationId xmlns:a16="http://schemas.microsoft.com/office/drawing/2014/main" id="{B7BF9D34-7CAD-21E2-C8CF-4F970DAB70DC}"/>
              </a:ext>
            </a:extLst>
          </p:cNvPr>
          <p:cNvSpPr>
            <a:spLocks noGrp="1"/>
          </p:cNvSpPr>
          <p:nvPr>
            <p:ph idx="1"/>
          </p:nvPr>
        </p:nvSpPr>
        <p:spPr>
          <a:xfrm>
            <a:off x="838200" y="1466850"/>
            <a:ext cx="10515600" cy="832400"/>
          </a:xfrm>
        </p:spPr>
        <p:txBody>
          <a:bodyPr/>
          <a:lstStyle/>
          <a:p>
            <a:r>
              <a:rPr lang="en-US" b="1" dirty="0"/>
              <a:t>Pop v5 from the stack </a:t>
            </a:r>
          </a:p>
          <a:p>
            <a:endParaRPr lang="en-US" b="1" dirty="0"/>
          </a:p>
        </p:txBody>
      </p:sp>
    </p:spTree>
    <p:extLst>
      <p:ext uri="{BB962C8B-B14F-4D97-AF65-F5344CB8AC3E}">
        <p14:creationId xmlns:p14="http://schemas.microsoft.com/office/powerpoint/2010/main" val="765926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9A4C843F-F78B-8A5A-904F-B70AC13B6816}"/>
              </a:ext>
            </a:extLst>
          </p:cNvPr>
          <p:cNvGrpSpPr/>
          <p:nvPr/>
        </p:nvGrpSpPr>
        <p:grpSpPr>
          <a:xfrm>
            <a:off x="1955569" y="1853544"/>
            <a:ext cx="7653339" cy="3848168"/>
            <a:chOff x="971549" y="2357430"/>
            <a:chExt cx="7653339" cy="3848168"/>
          </a:xfrm>
        </p:grpSpPr>
        <p:sp>
          <p:nvSpPr>
            <p:cNvPr id="36" name="Oval 35">
              <a:extLst>
                <a:ext uri="{FF2B5EF4-FFF2-40B4-BE49-F238E27FC236}">
                  <a16:creationId xmlns:a16="http://schemas.microsoft.com/office/drawing/2014/main" id="{E16F9C70-A1D7-3530-3948-293F433AD55E}"/>
                </a:ext>
              </a:extLst>
            </p:cNvPr>
            <p:cNvSpPr>
              <a:spLocks noChangeArrowheads="1"/>
            </p:cNvSpPr>
            <p:nvPr/>
          </p:nvSpPr>
          <p:spPr bwMode="auto">
            <a:xfrm>
              <a:off x="6088063" y="3259130"/>
              <a:ext cx="627062"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37" name="Oval 36">
              <a:extLst>
                <a:ext uri="{FF2B5EF4-FFF2-40B4-BE49-F238E27FC236}">
                  <a16:creationId xmlns:a16="http://schemas.microsoft.com/office/drawing/2014/main" id="{D6D33C88-6D0B-14CC-F312-60D152325C47}"/>
                </a:ext>
              </a:extLst>
            </p:cNvPr>
            <p:cNvSpPr>
              <a:spLocks noChangeArrowheads="1"/>
            </p:cNvSpPr>
            <p:nvPr/>
          </p:nvSpPr>
          <p:spPr bwMode="auto">
            <a:xfrm>
              <a:off x="5724525" y="401478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38" name="Oval 37">
              <a:extLst>
                <a:ext uri="{FF2B5EF4-FFF2-40B4-BE49-F238E27FC236}">
                  <a16:creationId xmlns:a16="http://schemas.microsoft.com/office/drawing/2014/main" id="{C8C3DE11-5A6D-4703-F7E2-E8D0DFEB4DB9}"/>
                </a:ext>
              </a:extLst>
            </p:cNvPr>
            <p:cNvSpPr>
              <a:spLocks noChangeArrowheads="1"/>
            </p:cNvSpPr>
            <p:nvPr/>
          </p:nvSpPr>
          <p:spPr bwMode="auto">
            <a:xfrm>
              <a:off x="6488113" y="4010018"/>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5</a:t>
              </a:r>
            </a:p>
          </p:txBody>
        </p:sp>
        <p:sp>
          <p:nvSpPr>
            <p:cNvPr id="39" name="Oval 38">
              <a:extLst>
                <a:ext uri="{FF2B5EF4-FFF2-40B4-BE49-F238E27FC236}">
                  <a16:creationId xmlns:a16="http://schemas.microsoft.com/office/drawing/2014/main" id="{552E8DC0-2512-4DA7-F3C8-FECF17ECCBA7}"/>
                </a:ext>
              </a:extLst>
            </p:cNvPr>
            <p:cNvSpPr>
              <a:spLocks noChangeArrowheads="1"/>
            </p:cNvSpPr>
            <p:nvPr/>
          </p:nvSpPr>
          <p:spPr bwMode="auto">
            <a:xfrm>
              <a:off x="6138863" y="4802180"/>
              <a:ext cx="627062"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40" name="Oval 39">
              <a:extLst>
                <a:ext uri="{FF2B5EF4-FFF2-40B4-BE49-F238E27FC236}">
                  <a16:creationId xmlns:a16="http://schemas.microsoft.com/office/drawing/2014/main" id="{A090A201-B49E-67CF-71B8-8E8A714BBA62}"/>
                </a:ext>
              </a:extLst>
            </p:cNvPr>
            <p:cNvSpPr>
              <a:spLocks noChangeArrowheads="1"/>
            </p:cNvSpPr>
            <p:nvPr/>
          </p:nvSpPr>
          <p:spPr bwMode="auto">
            <a:xfrm>
              <a:off x="6899275" y="5651493"/>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10</a:t>
              </a:r>
            </a:p>
          </p:txBody>
        </p:sp>
        <p:sp>
          <p:nvSpPr>
            <p:cNvPr id="41" name="Line 10">
              <a:extLst>
                <a:ext uri="{FF2B5EF4-FFF2-40B4-BE49-F238E27FC236}">
                  <a16:creationId xmlns:a16="http://schemas.microsoft.com/office/drawing/2014/main" id="{FA805C85-72FD-05B3-E2B8-5C35CE5749C0}"/>
                </a:ext>
              </a:extLst>
            </p:cNvPr>
            <p:cNvSpPr>
              <a:spLocks noChangeShapeType="1"/>
            </p:cNvSpPr>
            <p:nvPr/>
          </p:nvSpPr>
          <p:spPr bwMode="auto">
            <a:xfrm flipH="1">
              <a:off x="6124575" y="3771893"/>
              <a:ext cx="166688" cy="238125"/>
            </a:xfrm>
            <a:prstGeom prst="line">
              <a:avLst/>
            </a:prstGeom>
            <a:noFill/>
            <a:ln w="3175">
              <a:solidFill>
                <a:schemeClr val="tx1"/>
              </a:solidFill>
              <a:round/>
              <a:headEnd/>
              <a:tailEnd/>
            </a:ln>
            <a:effectLst/>
          </p:spPr>
          <p:txBody>
            <a:bodyPr/>
            <a:lstStyle/>
            <a:p>
              <a:endParaRPr lang="zh-TW" altLang="en-US"/>
            </a:p>
          </p:txBody>
        </p:sp>
        <p:sp>
          <p:nvSpPr>
            <p:cNvPr id="42" name="Line 11">
              <a:extLst>
                <a:ext uri="{FF2B5EF4-FFF2-40B4-BE49-F238E27FC236}">
                  <a16:creationId xmlns:a16="http://schemas.microsoft.com/office/drawing/2014/main" id="{1377B8D5-7E2C-23F7-ECA0-38525E824CBC}"/>
                </a:ext>
              </a:extLst>
            </p:cNvPr>
            <p:cNvSpPr>
              <a:spLocks noChangeShapeType="1"/>
            </p:cNvSpPr>
            <p:nvPr/>
          </p:nvSpPr>
          <p:spPr bwMode="auto">
            <a:xfrm>
              <a:off x="6573838" y="3751255"/>
              <a:ext cx="171450" cy="246063"/>
            </a:xfrm>
            <a:prstGeom prst="line">
              <a:avLst/>
            </a:prstGeom>
            <a:noFill/>
            <a:ln w="3175">
              <a:solidFill>
                <a:schemeClr val="tx1"/>
              </a:solidFill>
              <a:round/>
              <a:headEnd/>
              <a:tailEnd/>
            </a:ln>
            <a:effectLst/>
          </p:spPr>
          <p:txBody>
            <a:bodyPr/>
            <a:lstStyle/>
            <a:p>
              <a:endParaRPr lang="zh-TW" altLang="en-US"/>
            </a:p>
          </p:txBody>
        </p:sp>
        <p:sp>
          <p:nvSpPr>
            <p:cNvPr id="43" name="Line 12">
              <a:extLst>
                <a:ext uri="{FF2B5EF4-FFF2-40B4-BE49-F238E27FC236}">
                  <a16:creationId xmlns:a16="http://schemas.microsoft.com/office/drawing/2014/main" id="{ADFFFD30-9575-9468-F164-080B65D0A844}"/>
                </a:ext>
              </a:extLst>
            </p:cNvPr>
            <p:cNvSpPr>
              <a:spLocks noChangeShapeType="1"/>
            </p:cNvSpPr>
            <p:nvPr/>
          </p:nvSpPr>
          <p:spPr bwMode="auto">
            <a:xfrm>
              <a:off x="6100763" y="4541830"/>
              <a:ext cx="190500" cy="273050"/>
            </a:xfrm>
            <a:prstGeom prst="line">
              <a:avLst/>
            </a:prstGeom>
            <a:noFill/>
            <a:ln w="3175">
              <a:solidFill>
                <a:schemeClr val="tx1"/>
              </a:solidFill>
              <a:round/>
              <a:headEnd/>
              <a:tailEnd/>
            </a:ln>
            <a:effectLst/>
          </p:spPr>
          <p:txBody>
            <a:bodyPr/>
            <a:lstStyle/>
            <a:p>
              <a:endParaRPr lang="zh-TW" altLang="en-US"/>
            </a:p>
          </p:txBody>
        </p:sp>
        <p:sp>
          <p:nvSpPr>
            <p:cNvPr id="44" name="Oval 43">
              <a:extLst>
                <a:ext uri="{FF2B5EF4-FFF2-40B4-BE49-F238E27FC236}">
                  <a16:creationId xmlns:a16="http://schemas.microsoft.com/office/drawing/2014/main" id="{40AE544B-3AC0-3873-809F-0334E24D0AAC}"/>
                </a:ext>
              </a:extLst>
            </p:cNvPr>
            <p:cNvSpPr>
              <a:spLocks noChangeArrowheads="1"/>
            </p:cNvSpPr>
            <p:nvPr/>
          </p:nvSpPr>
          <p:spPr bwMode="auto">
            <a:xfrm>
              <a:off x="7599363" y="3244843"/>
              <a:ext cx="627062"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3</a:t>
              </a:r>
            </a:p>
          </p:txBody>
        </p:sp>
        <p:sp>
          <p:nvSpPr>
            <p:cNvPr id="45" name="Oval 44">
              <a:extLst>
                <a:ext uri="{FF2B5EF4-FFF2-40B4-BE49-F238E27FC236}">
                  <a16:creationId xmlns:a16="http://schemas.microsoft.com/office/drawing/2014/main" id="{7E39D0F0-4091-4D4A-5550-F0811708C864}"/>
                </a:ext>
              </a:extLst>
            </p:cNvPr>
            <p:cNvSpPr>
              <a:spLocks noChangeArrowheads="1"/>
            </p:cNvSpPr>
            <p:nvPr/>
          </p:nvSpPr>
          <p:spPr bwMode="auto">
            <a:xfrm>
              <a:off x="7235825" y="4000493"/>
              <a:ext cx="625475"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6</a:t>
              </a:r>
            </a:p>
          </p:txBody>
        </p:sp>
        <p:sp>
          <p:nvSpPr>
            <p:cNvPr id="46" name="Oval 45">
              <a:extLst>
                <a:ext uri="{FF2B5EF4-FFF2-40B4-BE49-F238E27FC236}">
                  <a16:creationId xmlns:a16="http://schemas.microsoft.com/office/drawing/2014/main" id="{905FF42F-ED2B-D784-273A-223FE2CF987C}"/>
                </a:ext>
              </a:extLst>
            </p:cNvPr>
            <p:cNvSpPr>
              <a:spLocks noChangeArrowheads="1"/>
            </p:cNvSpPr>
            <p:nvPr/>
          </p:nvSpPr>
          <p:spPr bwMode="auto">
            <a:xfrm>
              <a:off x="7999413" y="3995730"/>
              <a:ext cx="625475" cy="522288"/>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7</a:t>
              </a:r>
            </a:p>
          </p:txBody>
        </p:sp>
        <p:sp>
          <p:nvSpPr>
            <p:cNvPr id="47" name="Oval 46">
              <a:extLst>
                <a:ext uri="{FF2B5EF4-FFF2-40B4-BE49-F238E27FC236}">
                  <a16:creationId xmlns:a16="http://schemas.microsoft.com/office/drawing/2014/main" id="{6725F05B-5C2E-9707-3A20-535C4CFB4B27}"/>
                </a:ext>
              </a:extLst>
            </p:cNvPr>
            <p:cNvSpPr>
              <a:spLocks noChangeArrowheads="1"/>
            </p:cNvSpPr>
            <p:nvPr/>
          </p:nvSpPr>
          <p:spPr bwMode="auto">
            <a:xfrm>
              <a:off x="7650163" y="4787893"/>
              <a:ext cx="627062" cy="522287"/>
            </a:xfrm>
            <a:prstGeom prst="ellipse">
              <a:avLst/>
            </a:prstGeom>
            <a:solidFill>
              <a:schemeClr val="accent6">
                <a:lumMod val="60000"/>
                <a:lumOff val="40000"/>
              </a:schemeClr>
            </a:solidFill>
            <a:ln w="28575">
              <a:solidFill>
                <a:schemeClr val="hlink"/>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9</a:t>
              </a:r>
            </a:p>
          </p:txBody>
        </p:sp>
        <p:sp>
          <p:nvSpPr>
            <p:cNvPr id="48" name="Line 18">
              <a:extLst>
                <a:ext uri="{FF2B5EF4-FFF2-40B4-BE49-F238E27FC236}">
                  <a16:creationId xmlns:a16="http://schemas.microsoft.com/office/drawing/2014/main" id="{EE695F80-11C1-0BFC-1FE6-D0A2B5C424E7}"/>
                </a:ext>
              </a:extLst>
            </p:cNvPr>
            <p:cNvSpPr>
              <a:spLocks noChangeShapeType="1"/>
            </p:cNvSpPr>
            <p:nvPr/>
          </p:nvSpPr>
          <p:spPr bwMode="auto">
            <a:xfrm flipH="1">
              <a:off x="7635875" y="3757605"/>
              <a:ext cx="166688" cy="238125"/>
            </a:xfrm>
            <a:prstGeom prst="line">
              <a:avLst/>
            </a:prstGeom>
            <a:noFill/>
            <a:ln w="3175">
              <a:solidFill>
                <a:schemeClr val="tx1"/>
              </a:solidFill>
              <a:round/>
              <a:headEnd/>
              <a:tailEnd/>
            </a:ln>
            <a:effectLst/>
          </p:spPr>
          <p:txBody>
            <a:bodyPr/>
            <a:lstStyle/>
            <a:p>
              <a:endParaRPr lang="zh-TW" altLang="en-US"/>
            </a:p>
          </p:txBody>
        </p:sp>
        <p:sp>
          <p:nvSpPr>
            <p:cNvPr id="49" name="Line 19">
              <a:extLst>
                <a:ext uri="{FF2B5EF4-FFF2-40B4-BE49-F238E27FC236}">
                  <a16:creationId xmlns:a16="http://schemas.microsoft.com/office/drawing/2014/main" id="{7947BB8D-39BA-8DC9-DA9D-6E8FE819FCD4}"/>
                </a:ext>
              </a:extLst>
            </p:cNvPr>
            <p:cNvSpPr>
              <a:spLocks noChangeShapeType="1"/>
            </p:cNvSpPr>
            <p:nvPr/>
          </p:nvSpPr>
          <p:spPr bwMode="auto">
            <a:xfrm>
              <a:off x="8085138" y="3736968"/>
              <a:ext cx="171450" cy="246062"/>
            </a:xfrm>
            <a:prstGeom prst="line">
              <a:avLst/>
            </a:prstGeom>
            <a:noFill/>
            <a:ln w="3175">
              <a:solidFill>
                <a:schemeClr val="tx1"/>
              </a:solidFill>
              <a:round/>
              <a:headEnd/>
              <a:tailEnd/>
            </a:ln>
            <a:effectLst/>
          </p:spPr>
          <p:txBody>
            <a:bodyPr/>
            <a:lstStyle/>
            <a:p>
              <a:endParaRPr lang="zh-TW" altLang="en-US"/>
            </a:p>
          </p:txBody>
        </p:sp>
        <p:sp>
          <p:nvSpPr>
            <p:cNvPr id="50" name="Line 20">
              <a:extLst>
                <a:ext uri="{FF2B5EF4-FFF2-40B4-BE49-F238E27FC236}">
                  <a16:creationId xmlns:a16="http://schemas.microsoft.com/office/drawing/2014/main" id="{BECC8245-56C0-7207-DE08-C2088BD2A666}"/>
                </a:ext>
              </a:extLst>
            </p:cNvPr>
            <p:cNvSpPr>
              <a:spLocks noChangeShapeType="1"/>
            </p:cNvSpPr>
            <p:nvPr/>
          </p:nvSpPr>
          <p:spPr bwMode="auto">
            <a:xfrm>
              <a:off x="7612063" y="4527543"/>
              <a:ext cx="190500" cy="273050"/>
            </a:xfrm>
            <a:prstGeom prst="line">
              <a:avLst/>
            </a:prstGeom>
            <a:noFill/>
            <a:ln w="3175">
              <a:solidFill>
                <a:schemeClr val="tx1"/>
              </a:solidFill>
              <a:round/>
              <a:headEnd/>
              <a:tailEnd/>
            </a:ln>
            <a:effectLst/>
          </p:spPr>
          <p:txBody>
            <a:bodyPr/>
            <a:lstStyle/>
            <a:p>
              <a:endParaRPr lang="zh-TW" altLang="en-US"/>
            </a:p>
          </p:txBody>
        </p:sp>
        <p:sp>
          <p:nvSpPr>
            <p:cNvPr id="51" name="Line 21">
              <a:extLst>
                <a:ext uri="{FF2B5EF4-FFF2-40B4-BE49-F238E27FC236}">
                  <a16:creationId xmlns:a16="http://schemas.microsoft.com/office/drawing/2014/main" id="{A3C5ECA7-5ECA-0941-D290-F4D745A271B5}"/>
                </a:ext>
              </a:extLst>
            </p:cNvPr>
            <p:cNvSpPr>
              <a:spLocks noChangeShapeType="1"/>
            </p:cNvSpPr>
            <p:nvPr/>
          </p:nvSpPr>
          <p:spPr bwMode="auto">
            <a:xfrm flipH="1">
              <a:off x="8085138" y="4516430"/>
              <a:ext cx="153987" cy="276225"/>
            </a:xfrm>
            <a:prstGeom prst="line">
              <a:avLst/>
            </a:prstGeom>
            <a:noFill/>
            <a:ln w="3175">
              <a:solidFill>
                <a:schemeClr val="tx1"/>
              </a:solidFill>
              <a:round/>
              <a:headEnd/>
              <a:tailEnd/>
            </a:ln>
            <a:effectLst/>
          </p:spPr>
          <p:txBody>
            <a:bodyPr/>
            <a:lstStyle/>
            <a:p>
              <a:endParaRPr lang="zh-TW" altLang="en-US"/>
            </a:p>
          </p:txBody>
        </p:sp>
        <p:sp>
          <p:nvSpPr>
            <p:cNvPr id="52" name="Line 22">
              <a:extLst>
                <a:ext uri="{FF2B5EF4-FFF2-40B4-BE49-F238E27FC236}">
                  <a16:creationId xmlns:a16="http://schemas.microsoft.com/office/drawing/2014/main" id="{CB4FE411-5E04-7EC3-B844-FF2A936510E4}"/>
                </a:ext>
              </a:extLst>
            </p:cNvPr>
            <p:cNvSpPr>
              <a:spLocks noChangeShapeType="1"/>
            </p:cNvSpPr>
            <p:nvPr/>
          </p:nvSpPr>
          <p:spPr bwMode="auto">
            <a:xfrm flipH="1">
              <a:off x="6588125" y="2789230"/>
              <a:ext cx="360363" cy="504825"/>
            </a:xfrm>
            <a:prstGeom prst="line">
              <a:avLst/>
            </a:prstGeom>
            <a:noFill/>
            <a:ln w="9525">
              <a:solidFill>
                <a:schemeClr val="tx1"/>
              </a:solidFill>
              <a:round/>
              <a:headEnd/>
              <a:tailEnd/>
            </a:ln>
            <a:effectLst/>
          </p:spPr>
          <p:txBody>
            <a:bodyPr/>
            <a:lstStyle/>
            <a:p>
              <a:endParaRPr lang="zh-TW" altLang="en-US"/>
            </a:p>
          </p:txBody>
        </p:sp>
        <p:sp>
          <p:nvSpPr>
            <p:cNvPr id="53" name="Line 23">
              <a:extLst>
                <a:ext uri="{FF2B5EF4-FFF2-40B4-BE49-F238E27FC236}">
                  <a16:creationId xmlns:a16="http://schemas.microsoft.com/office/drawing/2014/main" id="{4BF96B16-5107-24E2-AD7D-AEFD3A113804}"/>
                </a:ext>
              </a:extLst>
            </p:cNvPr>
            <p:cNvSpPr>
              <a:spLocks noChangeShapeType="1"/>
            </p:cNvSpPr>
            <p:nvPr/>
          </p:nvSpPr>
          <p:spPr bwMode="auto">
            <a:xfrm>
              <a:off x="6588125" y="5310180"/>
              <a:ext cx="360363" cy="503238"/>
            </a:xfrm>
            <a:prstGeom prst="line">
              <a:avLst/>
            </a:prstGeom>
            <a:noFill/>
            <a:ln w="9525">
              <a:solidFill>
                <a:schemeClr val="tx1"/>
              </a:solidFill>
              <a:round/>
              <a:headEnd/>
              <a:tailEnd/>
            </a:ln>
            <a:effectLst/>
          </p:spPr>
          <p:txBody>
            <a:bodyPr/>
            <a:lstStyle/>
            <a:p>
              <a:endParaRPr lang="zh-TW" altLang="en-US"/>
            </a:p>
          </p:txBody>
        </p:sp>
        <p:sp>
          <p:nvSpPr>
            <p:cNvPr id="54" name="Line 24">
              <a:extLst>
                <a:ext uri="{FF2B5EF4-FFF2-40B4-BE49-F238E27FC236}">
                  <a16:creationId xmlns:a16="http://schemas.microsoft.com/office/drawing/2014/main" id="{51AC703C-7E29-73C4-59B5-F1FF8CBB3231}"/>
                </a:ext>
              </a:extLst>
            </p:cNvPr>
            <p:cNvSpPr>
              <a:spLocks noChangeShapeType="1"/>
            </p:cNvSpPr>
            <p:nvPr/>
          </p:nvSpPr>
          <p:spPr bwMode="auto">
            <a:xfrm>
              <a:off x="7453313" y="2789230"/>
              <a:ext cx="358775" cy="431800"/>
            </a:xfrm>
            <a:prstGeom prst="line">
              <a:avLst/>
            </a:prstGeom>
            <a:noFill/>
            <a:ln w="9525">
              <a:solidFill>
                <a:schemeClr val="tx1"/>
              </a:solidFill>
              <a:round/>
              <a:headEnd/>
              <a:tailEnd/>
            </a:ln>
            <a:effectLst/>
          </p:spPr>
          <p:txBody>
            <a:bodyPr/>
            <a:lstStyle/>
            <a:p>
              <a:endParaRPr lang="zh-TW" altLang="en-US"/>
            </a:p>
          </p:txBody>
        </p:sp>
        <p:sp>
          <p:nvSpPr>
            <p:cNvPr id="55" name="Line 25">
              <a:extLst>
                <a:ext uri="{FF2B5EF4-FFF2-40B4-BE49-F238E27FC236}">
                  <a16:creationId xmlns:a16="http://schemas.microsoft.com/office/drawing/2014/main" id="{A9B6BD88-4835-A01F-F2B3-795EEBD6EF31}"/>
                </a:ext>
              </a:extLst>
            </p:cNvPr>
            <p:cNvSpPr>
              <a:spLocks noChangeShapeType="1"/>
            </p:cNvSpPr>
            <p:nvPr/>
          </p:nvSpPr>
          <p:spPr bwMode="auto">
            <a:xfrm flipH="1">
              <a:off x="7524750" y="5310180"/>
              <a:ext cx="287338" cy="503238"/>
            </a:xfrm>
            <a:prstGeom prst="line">
              <a:avLst/>
            </a:prstGeom>
            <a:noFill/>
            <a:ln w="9525">
              <a:solidFill>
                <a:schemeClr val="tx1"/>
              </a:solidFill>
              <a:round/>
              <a:headEnd/>
              <a:tailEnd/>
            </a:ln>
            <a:effectLst/>
          </p:spPr>
          <p:txBody>
            <a:bodyPr/>
            <a:lstStyle/>
            <a:p>
              <a:endParaRPr lang="zh-TW" altLang="en-US"/>
            </a:p>
          </p:txBody>
        </p:sp>
        <p:sp>
          <p:nvSpPr>
            <p:cNvPr id="56" name="Rectangle 55">
              <a:extLst>
                <a:ext uri="{FF2B5EF4-FFF2-40B4-BE49-F238E27FC236}">
                  <a16:creationId xmlns:a16="http://schemas.microsoft.com/office/drawing/2014/main" id="{3A79C893-61D3-C2E0-DC64-330789492E11}"/>
                </a:ext>
              </a:extLst>
            </p:cNvPr>
            <p:cNvSpPr>
              <a:spLocks noChangeArrowheads="1"/>
            </p:cNvSpPr>
            <p:nvPr/>
          </p:nvSpPr>
          <p:spPr bwMode="auto">
            <a:xfrm>
              <a:off x="4067175"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sz="2400" baseline="-10000" dirty="0">
                <a:solidFill>
                  <a:schemeClr val="bg2"/>
                </a:solidFill>
              </a:endParaRPr>
            </a:p>
          </p:txBody>
        </p:sp>
        <p:sp>
          <p:nvSpPr>
            <p:cNvPr id="57" name="Rectangle 56">
              <a:extLst>
                <a:ext uri="{FF2B5EF4-FFF2-40B4-BE49-F238E27FC236}">
                  <a16:creationId xmlns:a16="http://schemas.microsoft.com/office/drawing/2014/main" id="{E7D93DD5-E84E-E001-454A-AA1D0D43DE21}"/>
                </a:ext>
              </a:extLst>
            </p:cNvPr>
            <p:cNvSpPr>
              <a:spLocks noChangeArrowheads="1"/>
            </p:cNvSpPr>
            <p:nvPr/>
          </p:nvSpPr>
          <p:spPr bwMode="auto">
            <a:xfrm>
              <a:off x="4067175"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sz="2400" baseline="-10000" dirty="0">
                <a:solidFill>
                  <a:schemeClr val="bg2"/>
                </a:solidFill>
              </a:endParaRPr>
            </a:p>
          </p:txBody>
        </p:sp>
        <p:sp>
          <p:nvSpPr>
            <p:cNvPr id="58" name="Text Box 28">
              <a:extLst>
                <a:ext uri="{FF2B5EF4-FFF2-40B4-BE49-F238E27FC236}">
                  <a16:creationId xmlns:a16="http://schemas.microsoft.com/office/drawing/2014/main" id="{BFDCF931-1721-E126-633B-A6441FB91A6F}"/>
                </a:ext>
              </a:extLst>
            </p:cNvPr>
            <p:cNvSpPr txBox="1">
              <a:spLocks noChangeArrowheads="1"/>
            </p:cNvSpPr>
            <p:nvPr/>
          </p:nvSpPr>
          <p:spPr bwMode="auto">
            <a:xfrm>
              <a:off x="971549" y="5805488"/>
              <a:ext cx="4893991" cy="400110"/>
            </a:xfrm>
            <a:prstGeom prst="rect">
              <a:avLst/>
            </a:prstGeom>
            <a:noFill/>
            <a:ln w="9525">
              <a:noFill/>
              <a:miter lim="800000"/>
              <a:headEnd/>
              <a:tailEnd/>
            </a:ln>
            <a:effectLst/>
          </p:spPr>
          <p:txBody>
            <a:bodyPr wrap="squar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10000" dirty="0">
                  <a:solidFill>
                    <a:schemeClr val="hlink"/>
                  </a:solidFill>
                </a:rPr>
                <a:t>1  </a:t>
              </a:r>
              <a:r>
                <a:rPr lang="en-US" altLang="zh-TW" sz="2000" dirty="0">
                  <a:solidFill>
                    <a:schemeClr val="hlink"/>
                  </a:solidFill>
                </a:rPr>
                <a:t>V</a:t>
              </a:r>
              <a:r>
                <a:rPr lang="en-US" altLang="zh-TW" sz="2000" baseline="-10000" dirty="0">
                  <a:solidFill>
                    <a:schemeClr val="hlink"/>
                  </a:solidFill>
                </a:rPr>
                <a:t>2 </a:t>
              </a:r>
              <a:r>
                <a:rPr lang="en-US" altLang="zh-TW" sz="2000" dirty="0">
                  <a:solidFill>
                    <a:schemeClr val="hlink"/>
                  </a:solidFill>
                </a:rPr>
                <a:t>V</a:t>
              </a:r>
              <a:r>
                <a:rPr lang="en-US" altLang="zh-TW" sz="2000" baseline="-10000" dirty="0">
                  <a:solidFill>
                    <a:schemeClr val="hlink"/>
                  </a:solidFill>
                </a:rPr>
                <a:t>4  </a:t>
              </a:r>
              <a:r>
                <a:rPr lang="en-US" altLang="zh-TW" sz="2000" dirty="0">
                  <a:solidFill>
                    <a:schemeClr val="hlink"/>
                  </a:solidFill>
                </a:rPr>
                <a:t>V</a:t>
              </a:r>
              <a:r>
                <a:rPr lang="en-US" altLang="zh-TW" sz="2000" baseline="-10000" dirty="0">
                  <a:solidFill>
                    <a:schemeClr val="hlink"/>
                  </a:solidFill>
                </a:rPr>
                <a:t>8 </a:t>
              </a:r>
              <a:r>
                <a:rPr lang="en-US" altLang="zh-TW" sz="2000" dirty="0">
                  <a:solidFill>
                    <a:schemeClr val="hlink"/>
                  </a:solidFill>
                </a:rPr>
                <a:t>V</a:t>
              </a:r>
              <a:r>
                <a:rPr lang="en-US" altLang="zh-TW" sz="2000" baseline="-10000" dirty="0">
                  <a:solidFill>
                    <a:schemeClr val="hlink"/>
                  </a:solidFill>
                </a:rPr>
                <a:t>10 </a:t>
              </a:r>
              <a:r>
                <a:rPr lang="en-US" altLang="zh-TW" sz="2000" dirty="0">
                  <a:solidFill>
                    <a:schemeClr val="hlink"/>
                  </a:solidFill>
                </a:rPr>
                <a:t>V</a:t>
              </a:r>
              <a:r>
                <a:rPr lang="en-US" altLang="zh-TW" sz="2000" baseline="-10000" dirty="0">
                  <a:solidFill>
                    <a:schemeClr val="hlink"/>
                  </a:solidFill>
                </a:rPr>
                <a:t>9 </a:t>
              </a:r>
              <a:r>
                <a:rPr lang="en-US" altLang="zh-TW" sz="2000" dirty="0">
                  <a:solidFill>
                    <a:schemeClr val="hlink"/>
                  </a:solidFill>
                </a:rPr>
                <a:t>V</a:t>
              </a:r>
              <a:r>
                <a:rPr lang="en-US" altLang="zh-TW" sz="2000" baseline="-10000" dirty="0">
                  <a:solidFill>
                    <a:schemeClr val="hlink"/>
                  </a:solidFill>
                </a:rPr>
                <a:t>7 </a:t>
              </a:r>
              <a:r>
                <a:rPr lang="en-US" altLang="zh-TW" sz="2000" dirty="0">
                  <a:solidFill>
                    <a:schemeClr val="hlink"/>
                  </a:solidFill>
                </a:rPr>
                <a:t>V</a:t>
              </a:r>
              <a:r>
                <a:rPr lang="en-US" altLang="zh-TW" sz="2000" baseline="-10000" dirty="0">
                  <a:solidFill>
                    <a:schemeClr val="hlink"/>
                  </a:solidFill>
                </a:rPr>
                <a:t>3 </a:t>
              </a:r>
              <a:r>
                <a:rPr lang="en-US" altLang="zh-TW" sz="2000" dirty="0">
                  <a:solidFill>
                    <a:schemeClr val="hlink"/>
                  </a:solidFill>
                </a:rPr>
                <a:t>V</a:t>
              </a:r>
              <a:r>
                <a:rPr lang="en-US" altLang="zh-TW" sz="2000" baseline="-10000" dirty="0">
                  <a:solidFill>
                    <a:schemeClr val="hlink"/>
                  </a:solidFill>
                </a:rPr>
                <a:t>6 </a:t>
              </a:r>
              <a:r>
                <a:rPr lang="en-US" altLang="zh-TW" sz="2000" dirty="0">
                  <a:solidFill>
                    <a:schemeClr val="hlink"/>
                  </a:solidFill>
                </a:rPr>
                <a:t>V</a:t>
              </a:r>
              <a:r>
                <a:rPr lang="en-US" altLang="zh-TW" sz="2000" baseline="-10000" dirty="0">
                  <a:solidFill>
                    <a:schemeClr val="hlink"/>
                  </a:solidFill>
                </a:rPr>
                <a:t>5</a:t>
              </a:r>
            </a:p>
          </p:txBody>
        </p:sp>
        <p:sp>
          <p:nvSpPr>
            <p:cNvPr id="59" name="Rectangle 58">
              <a:extLst>
                <a:ext uri="{FF2B5EF4-FFF2-40B4-BE49-F238E27FC236}">
                  <a16:creationId xmlns:a16="http://schemas.microsoft.com/office/drawing/2014/main" id="{AA4A3086-24AF-894A-59D2-746CBA3CED76}"/>
                </a:ext>
              </a:extLst>
            </p:cNvPr>
            <p:cNvSpPr>
              <a:spLocks noChangeArrowheads="1"/>
            </p:cNvSpPr>
            <p:nvPr/>
          </p:nvSpPr>
          <p:spPr bwMode="auto">
            <a:xfrm>
              <a:off x="4067175" y="3573463"/>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60" name="Rectangle 59">
              <a:extLst>
                <a:ext uri="{FF2B5EF4-FFF2-40B4-BE49-F238E27FC236}">
                  <a16:creationId xmlns:a16="http://schemas.microsoft.com/office/drawing/2014/main" id="{EE24BE37-AEB5-93D9-8331-CA2E080D9CF9}"/>
                </a:ext>
              </a:extLst>
            </p:cNvPr>
            <p:cNvSpPr>
              <a:spLocks noChangeArrowheads="1"/>
            </p:cNvSpPr>
            <p:nvPr/>
          </p:nvSpPr>
          <p:spPr bwMode="auto">
            <a:xfrm>
              <a:off x="4067175"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61" name="AutoShape 32">
              <a:extLst>
                <a:ext uri="{FF2B5EF4-FFF2-40B4-BE49-F238E27FC236}">
                  <a16:creationId xmlns:a16="http://schemas.microsoft.com/office/drawing/2014/main" id="{865F9524-48DA-D98D-9AC1-A72F35D37BE7}"/>
                </a:ext>
              </a:extLst>
            </p:cNvPr>
            <p:cNvSpPr>
              <a:spLocks noChangeArrowheads="1"/>
            </p:cNvSpPr>
            <p:nvPr/>
          </p:nvSpPr>
          <p:spPr bwMode="auto">
            <a:xfrm>
              <a:off x="3419475" y="4437063"/>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62" name="Rectangle 37">
              <a:extLst>
                <a:ext uri="{FF2B5EF4-FFF2-40B4-BE49-F238E27FC236}">
                  <a16:creationId xmlns:a16="http://schemas.microsoft.com/office/drawing/2014/main" id="{DEA738E6-785E-8C16-BD13-F631AE3BD498}"/>
                </a:ext>
              </a:extLst>
            </p:cNvPr>
            <p:cNvSpPr>
              <a:spLocks noChangeArrowheads="1"/>
            </p:cNvSpPr>
            <p:nvPr/>
          </p:nvSpPr>
          <p:spPr bwMode="auto">
            <a:xfrm>
              <a:off x="2268538" y="50847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a:solidFill>
                    <a:schemeClr val="bg2"/>
                  </a:solidFill>
                </a:rPr>
                <a:t>V</a:t>
              </a:r>
              <a:r>
                <a:rPr lang="en-US" altLang="zh-TW" sz="2400" baseline="-10000">
                  <a:solidFill>
                    <a:schemeClr val="bg2"/>
                  </a:solidFill>
                </a:rPr>
                <a:t>3</a:t>
              </a:r>
            </a:p>
          </p:txBody>
        </p:sp>
        <p:sp>
          <p:nvSpPr>
            <p:cNvPr id="63" name="Rectangle 38">
              <a:extLst>
                <a:ext uri="{FF2B5EF4-FFF2-40B4-BE49-F238E27FC236}">
                  <a16:creationId xmlns:a16="http://schemas.microsoft.com/office/drawing/2014/main" id="{05EF2DF1-D160-7131-C8BF-11D4061D826A}"/>
                </a:ext>
              </a:extLst>
            </p:cNvPr>
            <p:cNvSpPr>
              <a:spLocks noChangeArrowheads="1"/>
            </p:cNvSpPr>
            <p:nvPr/>
          </p:nvSpPr>
          <p:spPr bwMode="auto">
            <a:xfrm>
              <a:off x="2268538" y="4579938"/>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sz="2400" baseline="-10000" dirty="0">
                <a:solidFill>
                  <a:schemeClr val="bg2"/>
                </a:solidFill>
              </a:endParaRPr>
            </a:p>
          </p:txBody>
        </p:sp>
        <p:sp>
          <p:nvSpPr>
            <p:cNvPr id="64" name="Rectangle 39">
              <a:extLst>
                <a:ext uri="{FF2B5EF4-FFF2-40B4-BE49-F238E27FC236}">
                  <a16:creationId xmlns:a16="http://schemas.microsoft.com/office/drawing/2014/main" id="{5614A4D7-A9BE-AEFB-8530-B8E7540E0815}"/>
                </a:ext>
              </a:extLst>
            </p:cNvPr>
            <p:cNvSpPr>
              <a:spLocks noChangeArrowheads="1"/>
            </p:cNvSpPr>
            <p:nvPr/>
          </p:nvSpPr>
          <p:spPr bwMode="auto">
            <a:xfrm>
              <a:off x="2268538" y="3573463"/>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sz="2400" baseline="-10000" dirty="0">
                <a:solidFill>
                  <a:schemeClr val="bg2"/>
                </a:solidFill>
              </a:endParaRPr>
            </a:p>
          </p:txBody>
        </p:sp>
        <p:sp>
          <p:nvSpPr>
            <p:cNvPr id="65" name="Rectangle 40">
              <a:extLst>
                <a:ext uri="{FF2B5EF4-FFF2-40B4-BE49-F238E27FC236}">
                  <a16:creationId xmlns:a16="http://schemas.microsoft.com/office/drawing/2014/main" id="{263614C8-62C9-C990-AB0E-375C0C9E5E3B}"/>
                </a:ext>
              </a:extLst>
            </p:cNvPr>
            <p:cNvSpPr>
              <a:spLocks noChangeArrowheads="1"/>
            </p:cNvSpPr>
            <p:nvPr/>
          </p:nvSpPr>
          <p:spPr bwMode="auto">
            <a:xfrm>
              <a:off x="2268538" y="4076700"/>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66" name="Oval 4">
              <a:extLst>
                <a:ext uri="{FF2B5EF4-FFF2-40B4-BE49-F238E27FC236}">
                  <a16:creationId xmlns:a16="http://schemas.microsoft.com/office/drawing/2014/main" id="{604C10D9-7329-4F95-1A7C-7BB7A2EB0695}"/>
                </a:ext>
              </a:extLst>
            </p:cNvPr>
            <p:cNvSpPr>
              <a:spLocks noChangeArrowheads="1"/>
            </p:cNvSpPr>
            <p:nvPr/>
          </p:nvSpPr>
          <p:spPr bwMode="auto">
            <a:xfrm>
              <a:off x="6877050" y="2357430"/>
              <a:ext cx="627063"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grpSp>
      <p:sp>
        <p:nvSpPr>
          <p:cNvPr id="2" name="Title 1">
            <a:extLst>
              <a:ext uri="{FF2B5EF4-FFF2-40B4-BE49-F238E27FC236}">
                <a16:creationId xmlns:a16="http://schemas.microsoft.com/office/drawing/2014/main" id="{B7E8CE44-A2A9-C782-35F5-18B8015583C6}"/>
              </a:ext>
            </a:extLst>
          </p:cNvPr>
          <p:cNvSpPr>
            <a:spLocks noGrp="1"/>
          </p:cNvSpPr>
          <p:nvPr>
            <p:ph type="title"/>
          </p:nvPr>
        </p:nvSpPr>
        <p:spPr/>
        <p:txBody>
          <a:bodyPr/>
          <a:lstStyle/>
          <a:p>
            <a:r>
              <a:rPr lang="en-US" dirty="0"/>
              <a:t>DFS Walkthrough – 12</a:t>
            </a:r>
          </a:p>
        </p:txBody>
      </p:sp>
      <p:sp>
        <p:nvSpPr>
          <p:cNvPr id="3" name="Content Placeholder 2">
            <a:extLst>
              <a:ext uri="{FF2B5EF4-FFF2-40B4-BE49-F238E27FC236}">
                <a16:creationId xmlns:a16="http://schemas.microsoft.com/office/drawing/2014/main" id="{B7BF9D34-7CAD-21E2-C8CF-4F970DAB70DC}"/>
              </a:ext>
            </a:extLst>
          </p:cNvPr>
          <p:cNvSpPr>
            <a:spLocks noGrp="1"/>
          </p:cNvSpPr>
          <p:nvPr>
            <p:ph idx="1"/>
          </p:nvPr>
        </p:nvSpPr>
        <p:spPr>
          <a:xfrm>
            <a:off x="838200" y="1466850"/>
            <a:ext cx="10515600" cy="5130800"/>
          </a:xfrm>
        </p:spPr>
        <p:txBody>
          <a:bodyPr>
            <a:normAutofit/>
          </a:bodyPr>
          <a:lstStyle/>
          <a:p>
            <a:r>
              <a:rPr lang="en-US" b="1" dirty="0"/>
              <a:t>Pop v3 from the stack </a:t>
            </a:r>
          </a:p>
          <a:p>
            <a:pPr lvl="1"/>
            <a:r>
              <a:rPr lang="en-US" dirty="0"/>
              <a:t>No output for v3 as we visited it before!</a:t>
            </a:r>
          </a:p>
          <a:p>
            <a:endParaRPr lang="en-US" dirty="0"/>
          </a:p>
        </p:txBody>
      </p:sp>
    </p:spTree>
    <p:extLst>
      <p:ext uri="{BB962C8B-B14F-4D97-AF65-F5344CB8AC3E}">
        <p14:creationId xmlns:p14="http://schemas.microsoft.com/office/powerpoint/2010/main" val="240909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CE44-3A88-34EE-55D6-2302193F88D0}"/>
              </a:ext>
            </a:extLst>
          </p:cNvPr>
          <p:cNvSpPr>
            <a:spLocks noGrp="1"/>
          </p:cNvSpPr>
          <p:nvPr>
            <p:ph type="title"/>
          </p:nvPr>
        </p:nvSpPr>
        <p:spPr/>
        <p:txBody>
          <a:bodyPr/>
          <a:lstStyle/>
          <a:p>
            <a:r>
              <a:rPr lang="en-US" dirty="0"/>
              <a:t>Graph Definition</a:t>
            </a:r>
          </a:p>
        </p:txBody>
      </p:sp>
      <p:sp>
        <p:nvSpPr>
          <p:cNvPr id="3" name="Content Placeholder 2">
            <a:extLst>
              <a:ext uri="{FF2B5EF4-FFF2-40B4-BE49-F238E27FC236}">
                <a16:creationId xmlns:a16="http://schemas.microsoft.com/office/drawing/2014/main" id="{9A3F5654-F698-6B28-15B6-987EE1D3F4B3}"/>
              </a:ext>
            </a:extLst>
          </p:cNvPr>
          <p:cNvSpPr>
            <a:spLocks noGrp="1"/>
          </p:cNvSpPr>
          <p:nvPr>
            <p:ph idx="1"/>
          </p:nvPr>
        </p:nvSpPr>
        <p:spPr/>
        <p:txBody>
          <a:bodyPr/>
          <a:lstStyle/>
          <a:p>
            <a:r>
              <a:rPr lang="en-US" altLang="zh-TW" b="1" dirty="0"/>
              <a:t>Vertex (V)</a:t>
            </a:r>
          </a:p>
          <a:p>
            <a:pPr lvl="1"/>
            <a:r>
              <a:rPr lang="en-US" altLang="zh-TW" dirty="0">
                <a:solidFill>
                  <a:schemeClr val="accent5">
                    <a:lumMod val="75000"/>
                  </a:schemeClr>
                </a:solidFill>
              </a:rPr>
              <a:t>A, D, B, D</a:t>
            </a:r>
          </a:p>
          <a:p>
            <a:r>
              <a:rPr lang="en-US" altLang="zh-TW" b="1" dirty="0"/>
              <a:t>Edge (E)</a:t>
            </a:r>
          </a:p>
          <a:p>
            <a:pPr lvl="1"/>
            <a:r>
              <a:rPr lang="en-US" altLang="zh-TW" dirty="0">
                <a:solidFill>
                  <a:schemeClr val="accent5">
                    <a:lumMod val="75000"/>
                  </a:schemeClr>
                </a:solidFill>
              </a:rPr>
              <a:t>BC, CD,…</a:t>
            </a:r>
          </a:p>
          <a:p>
            <a:r>
              <a:rPr lang="en-US" altLang="zh-TW" b="1" dirty="0"/>
              <a:t>Degree (deg)</a:t>
            </a:r>
          </a:p>
          <a:p>
            <a:pPr lvl="1"/>
            <a:r>
              <a:rPr lang="en-US" altLang="zh-TW" dirty="0">
                <a:solidFill>
                  <a:schemeClr val="accent5">
                    <a:lumMod val="75000"/>
                  </a:schemeClr>
                </a:solidFill>
              </a:rPr>
              <a:t>The branch of a vertex</a:t>
            </a:r>
          </a:p>
          <a:p>
            <a:r>
              <a:rPr lang="en-US" altLang="zh-TW" b="1" dirty="0"/>
              <a:t>Path (P)</a:t>
            </a:r>
          </a:p>
          <a:p>
            <a:pPr lvl="1"/>
            <a:r>
              <a:rPr lang="en-US" altLang="zh-TW" dirty="0">
                <a:solidFill>
                  <a:schemeClr val="accent5">
                    <a:lumMod val="75000"/>
                  </a:schemeClr>
                </a:solidFill>
              </a:rPr>
              <a:t>A sequence of connected vertices, e.g. ADCB</a:t>
            </a:r>
          </a:p>
          <a:p>
            <a:r>
              <a:rPr lang="en-US" altLang="zh-TW" b="1" dirty="0"/>
              <a:t>Cycle (C)</a:t>
            </a:r>
          </a:p>
          <a:p>
            <a:pPr lvl="1"/>
            <a:r>
              <a:rPr lang="en-US" altLang="zh-TW" dirty="0">
                <a:solidFill>
                  <a:schemeClr val="accent5">
                    <a:lumMod val="75000"/>
                  </a:schemeClr>
                </a:solidFill>
              </a:rPr>
              <a:t>A sequence of connected vertices with same end points</a:t>
            </a:r>
            <a:endParaRPr lang="zh-TW" altLang="en-US" dirty="0">
              <a:solidFill>
                <a:schemeClr val="accent5">
                  <a:lumMod val="75000"/>
                </a:schemeClr>
              </a:solidFill>
            </a:endParaRPr>
          </a:p>
          <a:p>
            <a:endParaRPr lang="en-US" dirty="0"/>
          </a:p>
        </p:txBody>
      </p:sp>
      <p:pic>
        <p:nvPicPr>
          <p:cNvPr id="4" name="Picture 3" descr="9-2拷貝">
            <a:extLst>
              <a:ext uri="{FF2B5EF4-FFF2-40B4-BE49-F238E27FC236}">
                <a16:creationId xmlns:a16="http://schemas.microsoft.com/office/drawing/2014/main" id="{3A3C2273-85FF-0CF9-257A-DBD28C5FEA88}"/>
              </a:ext>
            </a:extLst>
          </p:cNvPr>
          <p:cNvPicPr>
            <a:picLocks noChangeAspect="1" noChangeArrowheads="1"/>
          </p:cNvPicPr>
          <p:nvPr/>
        </p:nvPicPr>
        <p:blipFill>
          <a:blip r:embed="rId3" cstate="print"/>
          <a:srcRect/>
          <a:stretch>
            <a:fillRect/>
          </a:stretch>
        </p:blipFill>
        <p:spPr>
          <a:xfrm>
            <a:off x="7968343" y="1466849"/>
            <a:ext cx="3385457" cy="3640741"/>
          </a:xfrm>
          <a:prstGeom prst="rect">
            <a:avLst/>
          </a:prstGeom>
          <a:noFill/>
          <a:ln/>
        </p:spPr>
      </p:pic>
    </p:spTree>
    <p:extLst>
      <p:ext uri="{BB962C8B-B14F-4D97-AF65-F5344CB8AC3E}">
        <p14:creationId xmlns:p14="http://schemas.microsoft.com/office/powerpoint/2010/main" val="1914470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0302-2A10-574C-BEEE-364B992A060D}"/>
              </a:ext>
            </a:extLst>
          </p:cNvPr>
          <p:cNvSpPr>
            <a:spLocks noGrp="1"/>
          </p:cNvSpPr>
          <p:nvPr>
            <p:ph type="title"/>
          </p:nvPr>
        </p:nvSpPr>
        <p:spPr/>
        <p:txBody>
          <a:bodyPr/>
          <a:lstStyle/>
          <a:p>
            <a:r>
              <a:rPr lang="en-US" dirty="0"/>
              <a:t>Recursive Implementation of DFS</a:t>
            </a:r>
          </a:p>
        </p:txBody>
      </p:sp>
      <p:sp>
        <p:nvSpPr>
          <p:cNvPr id="5" name="TextBox 4">
            <a:extLst>
              <a:ext uri="{FF2B5EF4-FFF2-40B4-BE49-F238E27FC236}">
                <a16:creationId xmlns:a16="http://schemas.microsoft.com/office/drawing/2014/main" id="{94E8A0BF-1C01-E049-BC07-9B0D7E77296F}"/>
              </a:ext>
            </a:extLst>
          </p:cNvPr>
          <p:cNvSpPr txBox="1"/>
          <p:nvPr/>
        </p:nvSpPr>
        <p:spPr>
          <a:xfrm>
            <a:off x="838200" y="1640910"/>
            <a:ext cx="10515600" cy="3970318"/>
          </a:xfrm>
          <a:prstGeom prst="rect">
            <a:avLst/>
          </a:prstGeom>
          <a:noFill/>
        </p:spPr>
        <p:txBody>
          <a:bodyPr wrap="square" rtlCol="0">
            <a:spAutoFit/>
          </a:bodyPr>
          <a:lstStyle/>
          <a:p>
            <a:pPr algn="l" rtl="0" fontAlgn="base"/>
            <a:r>
              <a:rPr lang="en-US" b="0" i="0" dirty="0">
                <a:solidFill>
                  <a:srgbClr val="273239"/>
                </a:solidFill>
                <a:effectLst/>
                <a:latin typeface="Consolas" panose="020B0609020204030204" pitchFamily="49" charset="0"/>
              </a:rPr>
              <a:t>void DFS(int v)</a:t>
            </a:r>
          </a:p>
          <a:p>
            <a:pPr algn="l" rtl="0" fontAlgn="base"/>
            <a:r>
              <a:rPr lang="en-US" b="0" i="0" dirty="0">
                <a:solidFill>
                  <a:srgbClr val="273239"/>
                </a:solidFill>
                <a:effectLst/>
                <a:latin typeface="Consolas" panose="020B0609020204030204" pitchFamily="49" charset="0"/>
              </a:rPr>
              <a:t>{</a:t>
            </a:r>
          </a:p>
          <a:p>
            <a:pPr algn="l" rtl="0" fontAlgn="base"/>
            <a:r>
              <a:rPr lang="en-US" b="0" i="0" dirty="0">
                <a:solidFill>
                  <a:srgbClr val="273239"/>
                </a:solidFill>
                <a:effectLst/>
                <a:latin typeface="Consolas" panose="020B0609020204030204" pitchFamily="49" charset="0"/>
              </a:rPr>
              <a:t>    // Mark the current node as visited and print it</a:t>
            </a:r>
          </a:p>
          <a:p>
            <a:pPr algn="l" rtl="0" fontAlgn="base"/>
            <a:r>
              <a:rPr lang="en-US" b="0" i="0" dirty="0">
                <a:solidFill>
                  <a:srgbClr val="273239"/>
                </a:solidFill>
                <a:effectLst/>
                <a:latin typeface="Consolas" panose="020B0609020204030204" pitchFamily="49" charset="0"/>
              </a:rPr>
              <a:t>    visited[v] = true;</a:t>
            </a:r>
          </a:p>
          <a:p>
            <a:pPr algn="l" rtl="0" fontAlgn="base"/>
            <a:r>
              <a:rPr lang="en-US" b="0" i="0" dirty="0">
                <a:solidFill>
                  <a:srgbClr val="273239"/>
                </a:solidFill>
                <a:effectLst/>
                <a:latin typeface="Consolas" panose="020B0609020204030204" pitchFamily="49" charset="0"/>
              </a:rPr>
              <a:t>    std::</a:t>
            </a:r>
            <a:r>
              <a:rPr lang="en-US" b="0" i="0" dirty="0" err="1">
                <a:solidFill>
                  <a:srgbClr val="273239"/>
                </a:solidFill>
                <a:effectLst/>
                <a:latin typeface="Consolas" panose="020B0609020204030204" pitchFamily="49" charset="0"/>
              </a:rPr>
              <a:t>cout</a:t>
            </a:r>
            <a:r>
              <a:rPr lang="en-US" b="0" i="0" dirty="0">
                <a:solidFill>
                  <a:srgbClr val="273239"/>
                </a:solidFill>
                <a:effectLst/>
                <a:latin typeface="Consolas" panose="020B0609020204030204" pitchFamily="49" charset="0"/>
              </a:rPr>
              <a:t> &lt;&lt; v &lt;&lt; " ";</a:t>
            </a:r>
          </a:p>
          <a:p>
            <a:pPr algn="l" rtl="0" fontAlgn="base"/>
            <a:r>
              <a:rPr lang="en-US" b="0" i="0" dirty="0">
                <a:solidFill>
                  <a:srgbClr val="273239"/>
                </a:solidFill>
                <a:effectLst/>
                <a:latin typeface="Consolas" panose="020B0609020204030204" pitchFamily="49" charset="0"/>
              </a:rPr>
              <a:t> </a:t>
            </a:r>
          </a:p>
          <a:p>
            <a:pPr algn="l" rtl="0" fontAlgn="base"/>
            <a:r>
              <a:rPr lang="en-US" b="0" i="0" dirty="0">
                <a:solidFill>
                  <a:srgbClr val="273239"/>
                </a:solidFill>
                <a:effectLst/>
                <a:latin typeface="Consolas" panose="020B0609020204030204" pitchFamily="49" charset="0"/>
              </a:rPr>
              <a:t>    // Recur for all the vertices adjacent to this vertex</a:t>
            </a:r>
          </a:p>
          <a:p>
            <a:pPr algn="l" rtl="0" fontAlgn="base"/>
            <a:r>
              <a:rPr lang="en-US" b="0" i="0" dirty="0">
                <a:solidFill>
                  <a:srgbClr val="273239"/>
                </a:solidFill>
                <a:effectLst/>
                <a:latin typeface="Consolas" panose="020B0609020204030204" pitchFamily="49" charset="0"/>
              </a:rPr>
              <a:t>    for (auto </a:t>
            </a:r>
            <a:r>
              <a:rPr lang="en-US" b="0" i="0" dirty="0" err="1">
                <a:solidFill>
                  <a:srgbClr val="273239"/>
                </a:solidFill>
                <a:effectLst/>
                <a:latin typeface="Consolas" panose="020B0609020204030204" pitchFamily="49" charset="0"/>
              </a:rPr>
              <a:t>i</a:t>
            </a:r>
            <a:r>
              <a:rPr lang="en-US" b="0" i="0" dirty="0">
                <a:solidFill>
                  <a:srgbClr val="273239"/>
                </a:solidFill>
                <a:effectLst/>
                <a:latin typeface="Consolas" panose="020B0609020204030204" pitchFamily="49" charset="0"/>
              </a:rPr>
              <a:t> = adj[v].begin(); </a:t>
            </a:r>
            <a:r>
              <a:rPr lang="en-US" b="0" i="0" dirty="0" err="1">
                <a:solidFill>
                  <a:srgbClr val="273239"/>
                </a:solidFill>
                <a:effectLst/>
                <a:latin typeface="Consolas" panose="020B0609020204030204" pitchFamily="49" charset="0"/>
              </a:rPr>
              <a:t>i</a:t>
            </a:r>
            <a:r>
              <a:rPr lang="en-US" b="0" i="0" dirty="0">
                <a:solidFill>
                  <a:srgbClr val="273239"/>
                </a:solidFill>
                <a:effectLst/>
                <a:latin typeface="Consolas" panose="020B0609020204030204" pitchFamily="49" charset="0"/>
              </a:rPr>
              <a:t> != adj[v].end(); ++</a:t>
            </a:r>
            <a:r>
              <a:rPr lang="en-US" b="0" i="0" dirty="0" err="1">
                <a:solidFill>
                  <a:srgbClr val="273239"/>
                </a:solidFill>
                <a:effectLst/>
                <a:latin typeface="Consolas" panose="020B0609020204030204" pitchFamily="49" charset="0"/>
              </a:rPr>
              <a:t>i</a:t>
            </a:r>
            <a:r>
              <a:rPr lang="en-US" b="0" i="0" dirty="0">
                <a:solidFill>
                  <a:srgbClr val="273239"/>
                </a:solidFill>
                <a:effectLst/>
                <a:latin typeface="Consolas" panose="020B0609020204030204" pitchFamily="49" charset="0"/>
              </a:rPr>
              <a:t>) {</a:t>
            </a:r>
          </a:p>
          <a:p>
            <a:pPr algn="l" rtl="0" fontAlgn="base"/>
            <a:r>
              <a:rPr lang="en-US" b="0" i="0" dirty="0">
                <a:solidFill>
                  <a:srgbClr val="273239"/>
                </a:solidFill>
                <a:effectLst/>
                <a:latin typeface="Consolas" panose="020B0609020204030204" pitchFamily="49" charset="0"/>
              </a:rPr>
              <a:t>        if (!visited[*</a:t>
            </a:r>
            <a:r>
              <a:rPr lang="en-US" b="0" i="0" dirty="0" err="1">
                <a:solidFill>
                  <a:srgbClr val="273239"/>
                </a:solidFill>
                <a:effectLst/>
                <a:latin typeface="Consolas" panose="020B0609020204030204" pitchFamily="49" charset="0"/>
              </a:rPr>
              <a:t>i</a:t>
            </a:r>
            <a:r>
              <a:rPr lang="en-US" b="0" i="0" dirty="0">
                <a:solidFill>
                  <a:srgbClr val="273239"/>
                </a:solidFill>
                <a:effectLst/>
                <a:latin typeface="Consolas" panose="020B0609020204030204" pitchFamily="49" charset="0"/>
              </a:rPr>
              <a:t>]) {</a:t>
            </a:r>
          </a:p>
          <a:p>
            <a:pPr algn="l" rtl="0" fontAlgn="base"/>
            <a:r>
              <a:rPr lang="en-US" b="0" i="0" dirty="0">
                <a:solidFill>
                  <a:srgbClr val="273239"/>
                </a:solidFill>
                <a:effectLst/>
                <a:latin typeface="Consolas" panose="020B0609020204030204" pitchFamily="49" charset="0"/>
              </a:rPr>
              <a:t>            DFS(*</a:t>
            </a:r>
            <a:r>
              <a:rPr lang="en-US" b="0" i="0" dirty="0" err="1">
                <a:solidFill>
                  <a:srgbClr val="273239"/>
                </a:solidFill>
                <a:effectLst/>
                <a:latin typeface="Consolas" panose="020B0609020204030204" pitchFamily="49" charset="0"/>
              </a:rPr>
              <a:t>i</a:t>
            </a:r>
            <a:r>
              <a:rPr lang="en-US" b="0" i="0" dirty="0">
                <a:solidFill>
                  <a:srgbClr val="273239"/>
                </a:solidFill>
                <a:effectLst/>
                <a:latin typeface="Consolas" panose="020B0609020204030204" pitchFamily="49" charset="0"/>
              </a:rPr>
              <a:t>);</a:t>
            </a:r>
          </a:p>
          <a:p>
            <a:pPr algn="l" rtl="0" fontAlgn="base"/>
            <a:r>
              <a:rPr lang="en-US" dirty="0">
                <a:solidFill>
                  <a:srgbClr val="273239"/>
                </a:solidFill>
                <a:latin typeface="Consolas" panose="020B0609020204030204" pitchFamily="49" charset="0"/>
              </a:rPr>
              <a:t>        }</a:t>
            </a:r>
          </a:p>
          <a:p>
            <a:pPr algn="l" rtl="0" fontAlgn="base"/>
            <a:r>
              <a:rPr lang="en-US" b="0" i="0" dirty="0">
                <a:solidFill>
                  <a:srgbClr val="273239"/>
                </a:solidFill>
                <a:effectLst/>
                <a:latin typeface="Consolas" panose="020B0609020204030204" pitchFamily="49" charset="0"/>
              </a:rPr>
              <a:t>    }</a:t>
            </a:r>
          </a:p>
          <a:p>
            <a:pPr algn="l" rtl="0" fontAlgn="base"/>
            <a:r>
              <a:rPr lang="en-US" b="0" i="0" dirty="0">
                <a:solidFill>
                  <a:srgbClr val="273239"/>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1522521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0500C-23CF-9936-8618-A88A7F696DBD}"/>
              </a:ext>
            </a:extLst>
          </p:cNvPr>
          <p:cNvSpPr>
            <a:spLocks noGrp="1"/>
          </p:cNvSpPr>
          <p:nvPr>
            <p:ph type="title"/>
          </p:nvPr>
        </p:nvSpPr>
        <p:spPr/>
        <p:txBody>
          <a:bodyPr/>
          <a:lstStyle/>
          <a:p>
            <a:r>
              <a:rPr lang="en-US" dirty="0"/>
              <a:t>Stack-based Implementation of DFS</a:t>
            </a:r>
          </a:p>
        </p:txBody>
      </p:sp>
      <p:sp>
        <p:nvSpPr>
          <p:cNvPr id="3" name="Content Placeholder 2">
            <a:extLst>
              <a:ext uri="{FF2B5EF4-FFF2-40B4-BE49-F238E27FC236}">
                <a16:creationId xmlns:a16="http://schemas.microsoft.com/office/drawing/2014/main" id="{763F679E-0C63-3B59-8204-4383F02B53BB}"/>
              </a:ext>
            </a:extLst>
          </p:cNvPr>
          <p:cNvSpPr>
            <a:spLocks noGrp="1"/>
          </p:cNvSpPr>
          <p:nvPr>
            <p:ph idx="1"/>
          </p:nvPr>
        </p:nvSpPr>
        <p:spPr>
          <a:xfrm>
            <a:off x="838200" y="1466849"/>
            <a:ext cx="10515600" cy="4894622"/>
          </a:xfrm>
        </p:spPr>
        <p:txBody>
          <a:bodyPr>
            <a:normAutofit fontScale="92500" lnSpcReduction="10000"/>
          </a:bodyPr>
          <a:lstStyle/>
          <a:p>
            <a:pPr marL="0" indent="0">
              <a:buNone/>
            </a:pPr>
            <a:r>
              <a:rPr lang="en-US" sz="1600" dirty="0">
                <a:latin typeface="Courier" pitchFamily="2" charset="0"/>
                <a:cs typeface="Sabon Next LT" panose="020B0604020202020204" pitchFamily="34" charset="0"/>
              </a:rPr>
              <a:t>    vector&lt;bool&gt; visited(V, false); </a:t>
            </a:r>
          </a:p>
          <a:p>
            <a:pPr marL="0" indent="0">
              <a:buNone/>
            </a:pPr>
            <a:r>
              <a:rPr lang="en-US" sz="1600" dirty="0">
                <a:latin typeface="Courier" pitchFamily="2" charset="0"/>
                <a:cs typeface="Sabon Next LT" panose="020B0604020202020204" pitchFamily="34" charset="0"/>
              </a:rPr>
              <a:t>    stack&lt;int&gt; stack;     </a:t>
            </a:r>
          </a:p>
          <a:p>
            <a:pPr marL="0" indent="0">
              <a:buNone/>
            </a:pPr>
            <a:r>
              <a:rPr lang="en-US" sz="1600" dirty="0">
                <a:latin typeface="Courier" pitchFamily="2" charset="0"/>
                <a:cs typeface="Sabon Next LT" panose="020B0604020202020204" pitchFamily="34" charset="0"/>
              </a:rPr>
              <a:t>    </a:t>
            </a:r>
            <a:r>
              <a:rPr lang="en-US" sz="1600" dirty="0" err="1">
                <a:solidFill>
                  <a:srgbClr val="FF0000"/>
                </a:solidFill>
                <a:latin typeface="Courier" pitchFamily="2" charset="0"/>
                <a:cs typeface="Sabon Next LT" panose="020B0604020202020204" pitchFamily="34" charset="0"/>
              </a:rPr>
              <a:t>stack.push</a:t>
            </a:r>
            <a:r>
              <a:rPr lang="en-US" sz="1600" dirty="0">
                <a:solidFill>
                  <a:srgbClr val="FF0000"/>
                </a:solidFill>
                <a:latin typeface="Courier" pitchFamily="2" charset="0"/>
                <a:cs typeface="Sabon Next LT" panose="020B0604020202020204" pitchFamily="34" charset="0"/>
              </a:rPr>
              <a:t>(s); </a:t>
            </a:r>
          </a:p>
          <a:p>
            <a:pPr marL="0" indent="0">
              <a:buNone/>
            </a:pPr>
            <a:r>
              <a:rPr lang="en-US" sz="1600" dirty="0">
                <a:latin typeface="Courier" pitchFamily="2" charset="0"/>
                <a:cs typeface="Sabon Next LT" panose="020B0604020202020204" pitchFamily="34" charset="0"/>
              </a:rPr>
              <a:t>    while (!</a:t>
            </a:r>
            <a:r>
              <a:rPr lang="en-US" sz="1600" dirty="0" err="1">
                <a:latin typeface="Courier" pitchFamily="2" charset="0"/>
                <a:cs typeface="Sabon Next LT" panose="020B0604020202020204" pitchFamily="34" charset="0"/>
              </a:rPr>
              <a:t>stack.empty</a:t>
            </a:r>
            <a:r>
              <a:rPr lang="en-US" sz="1600" dirty="0">
                <a:latin typeface="Courier" pitchFamily="2" charset="0"/>
                <a:cs typeface="Sabon Next LT" panose="020B0604020202020204" pitchFamily="34" charset="0"/>
              </a:rPr>
              <a:t>()) { </a:t>
            </a:r>
          </a:p>
          <a:p>
            <a:pPr marL="0" indent="0">
              <a:buNone/>
            </a:pPr>
            <a:r>
              <a:rPr lang="en-US" sz="1600" dirty="0">
                <a:solidFill>
                  <a:srgbClr val="FF0000"/>
                </a:solidFill>
                <a:latin typeface="Courier" pitchFamily="2" charset="0"/>
                <a:cs typeface="Sabon Next LT" panose="020B0604020202020204" pitchFamily="34" charset="0"/>
              </a:rPr>
              <a:t>        s = </a:t>
            </a:r>
            <a:r>
              <a:rPr lang="en-US" sz="1600" dirty="0" err="1">
                <a:solidFill>
                  <a:srgbClr val="FF0000"/>
                </a:solidFill>
                <a:latin typeface="Courier" pitchFamily="2" charset="0"/>
                <a:cs typeface="Sabon Next LT" panose="020B0604020202020204" pitchFamily="34" charset="0"/>
              </a:rPr>
              <a:t>stack.top</a:t>
            </a:r>
            <a:r>
              <a:rPr lang="en-US" sz="1600" dirty="0">
                <a:solidFill>
                  <a:srgbClr val="FF0000"/>
                </a:solidFill>
                <a:latin typeface="Courier" pitchFamily="2" charset="0"/>
                <a:cs typeface="Sabon Next LT" panose="020B0604020202020204" pitchFamily="34" charset="0"/>
              </a:rPr>
              <a:t>(); </a:t>
            </a:r>
          </a:p>
          <a:p>
            <a:pPr marL="0" indent="0">
              <a:buNone/>
            </a:pPr>
            <a:r>
              <a:rPr lang="en-US" sz="1600" dirty="0">
                <a:solidFill>
                  <a:srgbClr val="FF0000"/>
                </a:solidFill>
                <a:latin typeface="Courier" pitchFamily="2" charset="0"/>
                <a:cs typeface="Sabon Next LT" panose="020B0604020202020204" pitchFamily="34" charset="0"/>
              </a:rPr>
              <a:t>        </a:t>
            </a:r>
            <a:r>
              <a:rPr lang="en-US" sz="1600" dirty="0" err="1">
                <a:solidFill>
                  <a:srgbClr val="FF0000"/>
                </a:solidFill>
                <a:latin typeface="Courier" pitchFamily="2" charset="0"/>
                <a:cs typeface="Sabon Next LT" panose="020B0604020202020204" pitchFamily="34" charset="0"/>
              </a:rPr>
              <a:t>stack.pop</a:t>
            </a:r>
            <a:r>
              <a:rPr lang="en-US" sz="1600" dirty="0">
                <a:solidFill>
                  <a:srgbClr val="FF0000"/>
                </a:solidFill>
                <a:latin typeface="Courier" pitchFamily="2" charset="0"/>
                <a:cs typeface="Sabon Next LT" panose="020B0604020202020204" pitchFamily="34" charset="0"/>
              </a:rPr>
              <a:t>(); </a:t>
            </a:r>
          </a:p>
          <a:p>
            <a:pPr marL="0" indent="0">
              <a:buNone/>
            </a:pPr>
            <a:r>
              <a:rPr lang="en-US" sz="1600" dirty="0">
                <a:latin typeface="Courier" pitchFamily="2" charset="0"/>
                <a:cs typeface="Sabon Next LT" panose="020B0604020202020204" pitchFamily="34" charset="0"/>
              </a:rPr>
              <a:t>        // Stack may contain same vertex twice – only print unvisited ones </a:t>
            </a:r>
          </a:p>
          <a:p>
            <a:pPr marL="0" indent="0">
              <a:buNone/>
            </a:pPr>
            <a:r>
              <a:rPr lang="en-US" sz="1600" dirty="0">
                <a:latin typeface="Courier" pitchFamily="2" charset="0"/>
                <a:cs typeface="Sabon Next LT" panose="020B0604020202020204" pitchFamily="34" charset="0"/>
              </a:rPr>
              <a:t>        if (!visited[s])   { </a:t>
            </a:r>
          </a:p>
          <a:p>
            <a:pPr marL="0" indent="0">
              <a:buNone/>
            </a:pPr>
            <a:r>
              <a:rPr lang="en-US" sz="1600" dirty="0">
                <a:latin typeface="Courier" pitchFamily="2" charset="0"/>
                <a:cs typeface="Sabon Next LT" panose="020B0604020202020204" pitchFamily="34" charset="0"/>
              </a:rPr>
              <a:t>            </a:t>
            </a:r>
            <a:r>
              <a:rPr lang="en-US" sz="1600" dirty="0" err="1">
                <a:latin typeface="Courier" pitchFamily="2" charset="0"/>
                <a:cs typeface="Sabon Next LT" panose="020B0604020202020204" pitchFamily="34" charset="0"/>
              </a:rPr>
              <a:t>cout</a:t>
            </a:r>
            <a:r>
              <a:rPr lang="en-US" sz="1600" dirty="0">
                <a:latin typeface="Courier" pitchFamily="2" charset="0"/>
                <a:cs typeface="Sabon Next LT" panose="020B0604020202020204" pitchFamily="34" charset="0"/>
              </a:rPr>
              <a:t> &lt;&lt; s &lt;&lt; " "; </a:t>
            </a:r>
          </a:p>
          <a:p>
            <a:pPr marL="0" indent="0">
              <a:buNone/>
            </a:pPr>
            <a:r>
              <a:rPr lang="en-US" sz="1600" dirty="0">
                <a:latin typeface="Courier" pitchFamily="2" charset="0"/>
                <a:cs typeface="Sabon Next LT" panose="020B0604020202020204" pitchFamily="34" charset="0"/>
              </a:rPr>
              <a:t>            visited[s] = true; </a:t>
            </a:r>
          </a:p>
          <a:p>
            <a:pPr marL="0" indent="0">
              <a:buNone/>
            </a:pPr>
            <a:r>
              <a:rPr lang="en-US" sz="1600" dirty="0">
                <a:latin typeface="Courier" pitchFamily="2" charset="0"/>
                <a:cs typeface="Sabon Next LT" panose="020B0604020202020204" pitchFamily="34" charset="0"/>
              </a:rPr>
              <a:t>        } </a:t>
            </a:r>
          </a:p>
          <a:p>
            <a:pPr marL="0" indent="0">
              <a:buNone/>
            </a:pPr>
            <a:r>
              <a:rPr lang="en-US" sz="1600" dirty="0">
                <a:latin typeface="Courier" pitchFamily="2" charset="0"/>
                <a:cs typeface="Sabon Next LT" panose="020B0604020202020204" pitchFamily="34" charset="0"/>
              </a:rPr>
              <a:t>        // Get all </a:t>
            </a:r>
            <a:r>
              <a:rPr lang="en-US" sz="1600" dirty="0" err="1">
                <a:latin typeface="Courier" pitchFamily="2" charset="0"/>
                <a:cs typeface="Sabon Next LT" panose="020B0604020202020204" pitchFamily="34" charset="0"/>
              </a:rPr>
              <a:t>nonvisited</a:t>
            </a:r>
            <a:r>
              <a:rPr lang="en-US" sz="1600" dirty="0">
                <a:latin typeface="Courier" pitchFamily="2" charset="0"/>
                <a:cs typeface="Sabon Next LT" panose="020B0604020202020204" pitchFamily="34" charset="0"/>
              </a:rPr>
              <a:t> adjacent vertices of the popped vertex s</a:t>
            </a:r>
          </a:p>
          <a:p>
            <a:pPr marL="0" indent="0">
              <a:buNone/>
            </a:pPr>
            <a:r>
              <a:rPr lang="en-US" sz="1600" dirty="0">
                <a:latin typeface="Courier" pitchFamily="2" charset="0"/>
                <a:cs typeface="Sabon Next LT" panose="020B0604020202020204" pitchFamily="34" charset="0"/>
              </a:rPr>
              <a:t>        for (auto </a:t>
            </a:r>
            <a:r>
              <a:rPr lang="en-US" sz="1600" dirty="0" err="1">
                <a:latin typeface="Courier" pitchFamily="2" charset="0"/>
                <a:cs typeface="Sabon Next LT" panose="020B0604020202020204" pitchFamily="34" charset="0"/>
              </a:rPr>
              <a:t>i</a:t>
            </a:r>
            <a:r>
              <a:rPr lang="en-US" sz="1600" dirty="0">
                <a:latin typeface="Courier" pitchFamily="2" charset="0"/>
                <a:cs typeface="Sabon Next LT" panose="020B0604020202020204" pitchFamily="34" charset="0"/>
              </a:rPr>
              <a:t> = adj[s].begin(); </a:t>
            </a:r>
            <a:r>
              <a:rPr lang="en-US" sz="1600" dirty="0" err="1">
                <a:latin typeface="Courier" pitchFamily="2" charset="0"/>
                <a:cs typeface="Sabon Next LT" panose="020B0604020202020204" pitchFamily="34" charset="0"/>
              </a:rPr>
              <a:t>i</a:t>
            </a:r>
            <a:r>
              <a:rPr lang="en-US" sz="1600" dirty="0">
                <a:latin typeface="Courier" pitchFamily="2" charset="0"/>
                <a:cs typeface="Sabon Next LT" panose="020B0604020202020204" pitchFamily="34" charset="0"/>
              </a:rPr>
              <a:t> != adj[s].end(); ++</a:t>
            </a:r>
            <a:r>
              <a:rPr lang="en-US" sz="1600" dirty="0" err="1">
                <a:latin typeface="Courier" pitchFamily="2" charset="0"/>
                <a:cs typeface="Sabon Next LT" panose="020B0604020202020204" pitchFamily="34" charset="0"/>
              </a:rPr>
              <a:t>i</a:t>
            </a:r>
            <a:r>
              <a:rPr lang="en-US" sz="1600" dirty="0">
                <a:latin typeface="Courier" pitchFamily="2" charset="0"/>
                <a:cs typeface="Sabon Next LT" panose="020B0604020202020204" pitchFamily="34" charset="0"/>
              </a:rPr>
              <a:t>) </a:t>
            </a:r>
          </a:p>
          <a:p>
            <a:pPr marL="0" indent="0">
              <a:buNone/>
            </a:pPr>
            <a:r>
              <a:rPr lang="en-US" sz="1600" dirty="0">
                <a:latin typeface="Courier" pitchFamily="2" charset="0"/>
                <a:cs typeface="Sabon Next LT" panose="020B0604020202020204" pitchFamily="34" charset="0"/>
              </a:rPr>
              <a:t>            if (!visited[*</a:t>
            </a:r>
            <a:r>
              <a:rPr lang="en-US" sz="1600" dirty="0" err="1">
                <a:latin typeface="Courier" pitchFamily="2" charset="0"/>
                <a:cs typeface="Sabon Next LT" panose="020B0604020202020204" pitchFamily="34" charset="0"/>
              </a:rPr>
              <a:t>i</a:t>
            </a:r>
            <a:r>
              <a:rPr lang="en-US" sz="1600" dirty="0">
                <a:latin typeface="Courier" pitchFamily="2" charset="0"/>
                <a:cs typeface="Sabon Next LT" panose="020B0604020202020204" pitchFamily="34" charset="0"/>
              </a:rPr>
              <a:t>])  </a:t>
            </a:r>
            <a:r>
              <a:rPr lang="en-US" sz="1600" dirty="0" err="1">
                <a:latin typeface="Courier" pitchFamily="2" charset="0"/>
                <a:cs typeface="Sabon Next LT" panose="020B0604020202020204" pitchFamily="34" charset="0"/>
              </a:rPr>
              <a:t>stack.push</a:t>
            </a:r>
            <a:r>
              <a:rPr lang="en-US" sz="1600" dirty="0">
                <a:latin typeface="Courier" pitchFamily="2" charset="0"/>
                <a:cs typeface="Sabon Next LT" panose="020B0604020202020204" pitchFamily="34" charset="0"/>
              </a:rPr>
              <a:t>(*</a:t>
            </a:r>
            <a:r>
              <a:rPr lang="en-US" sz="1600" dirty="0" err="1">
                <a:latin typeface="Courier" pitchFamily="2" charset="0"/>
                <a:cs typeface="Sabon Next LT" panose="020B0604020202020204" pitchFamily="34" charset="0"/>
              </a:rPr>
              <a:t>i</a:t>
            </a:r>
            <a:r>
              <a:rPr lang="en-US" sz="1600" dirty="0">
                <a:latin typeface="Courier" pitchFamily="2" charset="0"/>
                <a:cs typeface="Sabon Next LT" panose="020B0604020202020204" pitchFamily="34" charset="0"/>
              </a:rPr>
              <a:t>); </a:t>
            </a:r>
          </a:p>
          <a:p>
            <a:pPr marL="0" indent="0">
              <a:buNone/>
            </a:pPr>
            <a:r>
              <a:rPr lang="en-US" sz="1600" dirty="0">
                <a:latin typeface="Courier" pitchFamily="2" charset="0"/>
                <a:cs typeface="Sabon Next LT" panose="020B0604020202020204" pitchFamily="34" charset="0"/>
              </a:rPr>
              <a:t>    } </a:t>
            </a:r>
          </a:p>
        </p:txBody>
      </p:sp>
    </p:spTree>
    <p:extLst>
      <p:ext uri="{BB962C8B-B14F-4D97-AF65-F5344CB8AC3E}">
        <p14:creationId xmlns:p14="http://schemas.microsoft.com/office/powerpoint/2010/main" val="3363509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1ED2-3597-B44C-A226-001FE4D5C21D}"/>
              </a:ext>
            </a:extLst>
          </p:cNvPr>
          <p:cNvSpPr>
            <a:spLocks noGrp="1"/>
          </p:cNvSpPr>
          <p:nvPr>
            <p:ph type="title"/>
          </p:nvPr>
        </p:nvSpPr>
        <p:spPr/>
        <p:txBody>
          <a:bodyPr/>
          <a:lstStyle/>
          <a:p>
            <a:r>
              <a:rPr lang="en-US" dirty="0"/>
              <a:t>Cut Vertex (Articulation Point)</a:t>
            </a:r>
          </a:p>
        </p:txBody>
      </p:sp>
      <p:sp>
        <p:nvSpPr>
          <p:cNvPr id="3" name="Content Placeholder 2">
            <a:extLst>
              <a:ext uri="{FF2B5EF4-FFF2-40B4-BE49-F238E27FC236}">
                <a16:creationId xmlns:a16="http://schemas.microsoft.com/office/drawing/2014/main" id="{15A7D74E-7E55-F14F-9E69-56523A094657}"/>
              </a:ext>
            </a:extLst>
          </p:cNvPr>
          <p:cNvSpPr>
            <a:spLocks noGrp="1"/>
          </p:cNvSpPr>
          <p:nvPr>
            <p:ph idx="1"/>
          </p:nvPr>
        </p:nvSpPr>
        <p:spPr/>
        <p:txBody>
          <a:bodyPr/>
          <a:lstStyle/>
          <a:p>
            <a:r>
              <a:rPr lang="en-US" altLang="zh-TW" dirty="0"/>
              <a:t>A cut vertex or articulation point is a vertex in a graph such that removal of the vertex causes an increase in the number of connected components. </a:t>
            </a:r>
          </a:p>
          <a:p>
            <a:r>
              <a:rPr lang="en-US" altLang="zh-TW" dirty="0"/>
              <a:t>If the graph was connected before the removal of the vertex, it will be disconnected afterwards. </a:t>
            </a:r>
          </a:p>
          <a:p>
            <a:endParaRPr lang="en-US" dirty="0"/>
          </a:p>
          <a:p>
            <a:endParaRPr lang="en-US" dirty="0"/>
          </a:p>
        </p:txBody>
      </p:sp>
      <p:cxnSp>
        <p:nvCxnSpPr>
          <p:cNvPr id="4" name="直線接點 10">
            <a:extLst>
              <a:ext uri="{FF2B5EF4-FFF2-40B4-BE49-F238E27FC236}">
                <a16:creationId xmlns:a16="http://schemas.microsoft.com/office/drawing/2014/main" id="{9879FBB9-6373-CB43-BCC7-C31AB6C61D21}"/>
              </a:ext>
            </a:extLst>
          </p:cNvPr>
          <p:cNvCxnSpPr>
            <a:stCxn id="11" idx="4"/>
            <a:endCxn id="13" idx="0"/>
          </p:cNvCxnSpPr>
          <p:nvPr/>
        </p:nvCxnSpPr>
        <p:spPr>
          <a:xfrm rot="16200000" flipH="1">
            <a:off x="3846808" y="5083608"/>
            <a:ext cx="1568826" cy="1428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接點 11">
            <a:extLst>
              <a:ext uri="{FF2B5EF4-FFF2-40B4-BE49-F238E27FC236}">
                <a16:creationId xmlns:a16="http://schemas.microsoft.com/office/drawing/2014/main" id="{77C9D536-00E6-6145-A493-7CA688220FC2}"/>
              </a:ext>
            </a:extLst>
          </p:cNvPr>
          <p:cNvCxnSpPr>
            <a:stCxn id="10" idx="7"/>
            <a:endCxn id="11" idx="3"/>
          </p:cNvCxnSpPr>
          <p:nvPr/>
        </p:nvCxnSpPr>
        <p:spPr>
          <a:xfrm rot="5400000" flipH="1" flipV="1">
            <a:off x="3615492" y="4103598"/>
            <a:ext cx="602698" cy="1031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14">
            <a:extLst>
              <a:ext uri="{FF2B5EF4-FFF2-40B4-BE49-F238E27FC236}">
                <a16:creationId xmlns:a16="http://schemas.microsoft.com/office/drawing/2014/main" id="{AFA759A7-2A58-E941-8791-6FBCF98F44CB}"/>
              </a:ext>
            </a:extLst>
          </p:cNvPr>
          <p:cNvCxnSpPr/>
          <p:nvPr/>
        </p:nvCxnSpPr>
        <p:spPr>
          <a:xfrm>
            <a:off x="3308213" y="5010765"/>
            <a:ext cx="1357322" cy="10715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接點 16">
            <a:extLst>
              <a:ext uri="{FF2B5EF4-FFF2-40B4-BE49-F238E27FC236}">
                <a16:creationId xmlns:a16="http://schemas.microsoft.com/office/drawing/2014/main" id="{45534ABC-0BD8-0346-A506-2BC5901CCCFA}"/>
              </a:ext>
            </a:extLst>
          </p:cNvPr>
          <p:cNvCxnSpPr/>
          <p:nvPr/>
        </p:nvCxnSpPr>
        <p:spPr>
          <a:xfrm rot="16200000" flipH="1">
            <a:off x="2486676" y="4332104"/>
            <a:ext cx="857256" cy="642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19">
            <a:extLst>
              <a:ext uri="{FF2B5EF4-FFF2-40B4-BE49-F238E27FC236}">
                <a16:creationId xmlns:a16="http://schemas.microsoft.com/office/drawing/2014/main" id="{A37239A2-E85D-B044-A020-F3D2B6B9B2BD}"/>
              </a:ext>
            </a:extLst>
          </p:cNvPr>
          <p:cNvCxnSpPr/>
          <p:nvPr/>
        </p:nvCxnSpPr>
        <p:spPr>
          <a:xfrm flipV="1">
            <a:off x="2236643" y="5082203"/>
            <a:ext cx="1071570" cy="7143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橢圓 4">
            <a:extLst>
              <a:ext uri="{FF2B5EF4-FFF2-40B4-BE49-F238E27FC236}">
                <a16:creationId xmlns:a16="http://schemas.microsoft.com/office/drawing/2014/main" id="{10D43D1B-92D4-BF44-AD7B-CB65D5E75D92}"/>
              </a:ext>
            </a:extLst>
          </p:cNvPr>
          <p:cNvSpPr/>
          <p:nvPr/>
        </p:nvSpPr>
        <p:spPr>
          <a:xfrm>
            <a:off x="2379519" y="401063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10" name="橢圓 5">
            <a:extLst>
              <a:ext uri="{FF2B5EF4-FFF2-40B4-BE49-F238E27FC236}">
                <a16:creationId xmlns:a16="http://schemas.microsoft.com/office/drawing/2014/main" id="{76190A8E-40B2-9C44-B623-A1D89D7179A1}"/>
              </a:ext>
            </a:extLst>
          </p:cNvPr>
          <p:cNvSpPr/>
          <p:nvPr/>
        </p:nvSpPr>
        <p:spPr>
          <a:xfrm>
            <a:off x="3093899" y="4867889"/>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a:t>
            </a:r>
            <a:endParaRPr lang="zh-TW" altLang="en-US" dirty="0"/>
          </a:p>
        </p:txBody>
      </p:sp>
      <p:sp>
        <p:nvSpPr>
          <p:cNvPr id="11" name="橢圓 6">
            <a:extLst>
              <a:ext uri="{FF2B5EF4-FFF2-40B4-BE49-F238E27FC236}">
                <a16:creationId xmlns:a16="http://schemas.microsoft.com/office/drawing/2014/main" id="{2233C6CC-397C-B249-BB1C-B63ED0F438CC}"/>
              </a:ext>
            </a:extLst>
          </p:cNvPr>
          <p:cNvSpPr/>
          <p:nvPr/>
        </p:nvSpPr>
        <p:spPr>
          <a:xfrm>
            <a:off x="4379783" y="401063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endParaRPr lang="zh-TW" altLang="en-US" dirty="0"/>
          </a:p>
        </p:txBody>
      </p:sp>
      <p:sp>
        <p:nvSpPr>
          <p:cNvPr id="12" name="橢圓 7">
            <a:extLst>
              <a:ext uri="{FF2B5EF4-FFF2-40B4-BE49-F238E27FC236}">
                <a16:creationId xmlns:a16="http://schemas.microsoft.com/office/drawing/2014/main" id="{D8B57EC1-A74D-0647-8BEE-CE9D3402CA9F}"/>
              </a:ext>
            </a:extLst>
          </p:cNvPr>
          <p:cNvSpPr/>
          <p:nvPr/>
        </p:nvSpPr>
        <p:spPr>
          <a:xfrm>
            <a:off x="2022329" y="5725145"/>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D</a:t>
            </a:r>
            <a:endParaRPr lang="zh-TW" altLang="en-US" dirty="0"/>
          </a:p>
        </p:txBody>
      </p:sp>
      <p:sp>
        <p:nvSpPr>
          <p:cNvPr id="13" name="橢圓 8">
            <a:extLst>
              <a:ext uri="{FF2B5EF4-FFF2-40B4-BE49-F238E27FC236}">
                <a16:creationId xmlns:a16="http://schemas.microsoft.com/office/drawing/2014/main" id="{BD2004AC-604A-A146-9FA4-173AED65725F}"/>
              </a:ext>
            </a:extLst>
          </p:cNvPr>
          <p:cNvSpPr/>
          <p:nvPr/>
        </p:nvSpPr>
        <p:spPr>
          <a:xfrm>
            <a:off x="4522659" y="5939459"/>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E</a:t>
            </a:r>
            <a:endParaRPr lang="zh-TW" altLang="en-US" dirty="0"/>
          </a:p>
        </p:txBody>
      </p:sp>
      <p:sp>
        <p:nvSpPr>
          <p:cNvPr id="14" name="TextBox 13">
            <a:extLst>
              <a:ext uri="{FF2B5EF4-FFF2-40B4-BE49-F238E27FC236}">
                <a16:creationId xmlns:a16="http://schemas.microsoft.com/office/drawing/2014/main" id="{73C2C797-F1B5-FA44-8D53-D4E8822E580D}"/>
              </a:ext>
            </a:extLst>
          </p:cNvPr>
          <p:cNvSpPr txBox="1"/>
          <p:nvPr/>
        </p:nvSpPr>
        <p:spPr>
          <a:xfrm>
            <a:off x="4879850" y="4735755"/>
            <a:ext cx="1652825" cy="369332"/>
          </a:xfrm>
          <a:prstGeom prst="rect">
            <a:avLst/>
          </a:prstGeom>
          <a:noFill/>
        </p:spPr>
        <p:txBody>
          <a:bodyPr wrap="none" rtlCol="0">
            <a:spAutoFit/>
          </a:bodyPr>
          <a:lstStyle/>
          <a:p>
            <a:r>
              <a:rPr lang="en-US" dirty="0"/>
              <a:t>C is a cut vertex</a:t>
            </a:r>
          </a:p>
        </p:txBody>
      </p:sp>
      <p:cxnSp>
        <p:nvCxnSpPr>
          <p:cNvPr id="15" name="直線接點 10">
            <a:extLst>
              <a:ext uri="{FF2B5EF4-FFF2-40B4-BE49-F238E27FC236}">
                <a16:creationId xmlns:a16="http://schemas.microsoft.com/office/drawing/2014/main" id="{8FB4B24C-0B6E-5540-8259-7086B4BDD7DE}"/>
              </a:ext>
            </a:extLst>
          </p:cNvPr>
          <p:cNvCxnSpPr>
            <a:stCxn id="17" idx="4"/>
            <a:endCxn id="19" idx="0"/>
          </p:cNvCxnSpPr>
          <p:nvPr/>
        </p:nvCxnSpPr>
        <p:spPr>
          <a:xfrm rot="16200000" flipH="1">
            <a:off x="8673588" y="5083608"/>
            <a:ext cx="1568826" cy="1428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橢圓 4">
            <a:extLst>
              <a:ext uri="{FF2B5EF4-FFF2-40B4-BE49-F238E27FC236}">
                <a16:creationId xmlns:a16="http://schemas.microsoft.com/office/drawing/2014/main" id="{B92F61D8-8A56-A749-AB00-E2A5B9BD4E4A}"/>
              </a:ext>
            </a:extLst>
          </p:cNvPr>
          <p:cNvSpPr/>
          <p:nvPr/>
        </p:nvSpPr>
        <p:spPr>
          <a:xfrm>
            <a:off x="7206299" y="401063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17" name="橢圓 6">
            <a:extLst>
              <a:ext uri="{FF2B5EF4-FFF2-40B4-BE49-F238E27FC236}">
                <a16:creationId xmlns:a16="http://schemas.microsoft.com/office/drawing/2014/main" id="{354F1E65-B439-6244-A883-A7FC40758F20}"/>
              </a:ext>
            </a:extLst>
          </p:cNvPr>
          <p:cNvSpPr/>
          <p:nvPr/>
        </p:nvSpPr>
        <p:spPr>
          <a:xfrm>
            <a:off x="9206563" y="401063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endParaRPr lang="zh-TW" altLang="en-US" dirty="0"/>
          </a:p>
        </p:txBody>
      </p:sp>
      <p:sp>
        <p:nvSpPr>
          <p:cNvPr id="18" name="橢圓 7">
            <a:extLst>
              <a:ext uri="{FF2B5EF4-FFF2-40B4-BE49-F238E27FC236}">
                <a16:creationId xmlns:a16="http://schemas.microsoft.com/office/drawing/2014/main" id="{8C838DC0-1726-F847-B997-2F8049945D36}"/>
              </a:ext>
            </a:extLst>
          </p:cNvPr>
          <p:cNvSpPr/>
          <p:nvPr/>
        </p:nvSpPr>
        <p:spPr>
          <a:xfrm>
            <a:off x="6849109" y="5725145"/>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D</a:t>
            </a:r>
            <a:endParaRPr lang="zh-TW" altLang="en-US" dirty="0"/>
          </a:p>
        </p:txBody>
      </p:sp>
      <p:sp>
        <p:nvSpPr>
          <p:cNvPr id="19" name="橢圓 8">
            <a:extLst>
              <a:ext uri="{FF2B5EF4-FFF2-40B4-BE49-F238E27FC236}">
                <a16:creationId xmlns:a16="http://schemas.microsoft.com/office/drawing/2014/main" id="{8143B953-091F-494C-ABC3-54D470D005FF}"/>
              </a:ext>
            </a:extLst>
          </p:cNvPr>
          <p:cNvSpPr/>
          <p:nvPr/>
        </p:nvSpPr>
        <p:spPr>
          <a:xfrm>
            <a:off x="9349439" y="5939459"/>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E</a:t>
            </a:r>
            <a:endParaRPr lang="zh-TW" altLang="en-US" dirty="0"/>
          </a:p>
        </p:txBody>
      </p:sp>
      <p:cxnSp>
        <p:nvCxnSpPr>
          <p:cNvPr id="20" name="直線單箭頭接點 121">
            <a:extLst>
              <a:ext uri="{FF2B5EF4-FFF2-40B4-BE49-F238E27FC236}">
                <a16:creationId xmlns:a16="http://schemas.microsoft.com/office/drawing/2014/main" id="{94FFA37B-5A40-7743-8ED6-8693CD8BBBC5}"/>
              </a:ext>
            </a:extLst>
          </p:cNvPr>
          <p:cNvCxnSpPr>
            <a:cxnSpLocks/>
          </p:cNvCxnSpPr>
          <p:nvPr/>
        </p:nvCxnSpPr>
        <p:spPr>
          <a:xfrm>
            <a:off x="5021321" y="5221087"/>
            <a:ext cx="1574865"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77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0"/>
                                        </p:tgtEl>
                                        <p:attrNameLst>
                                          <p:attrName>fillcolor</p:attrName>
                                        </p:attrNameLst>
                                      </p:cBhvr>
                                      <p:to>
                                        <a:srgbClr val="FFFF00"/>
                                      </p:to>
                                    </p:animClr>
                                    <p:set>
                                      <p:cBhvr>
                                        <p:cTn id="7" dur="2000" fill="hold"/>
                                        <p:tgtEl>
                                          <p:spTgt spid="10"/>
                                        </p:tgtEl>
                                        <p:attrNameLst>
                                          <p:attrName>fill.type</p:attrName>
                                        </p:attrNameLst>
                                      </p:cBhvr>
                                      <p:to>
                                        <p:strVal val="solid"/>
                                      </p:to>
                                    </p:set>
                                    <p:set>
                                      <p:cBhvr>
                                        <p:cTn id="8" dur="2000" fill="hold"/>
                                        <p:tgtEl>
                                          <p:spTgt spid="1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2000"/>
                                        <p:tgtEl>
                                          <p:spTgt spid="6"/>
                                        </p:tgtEl>
                                      </p:cBhvr>
                                    </p:animEffect>
                                    <p:set>
                                      <p:cBhvr>
                                        <p:cTn id="13" dur="1" fill="hold">
                                          <p:stCondLst>
                                            <p:cond delay="1999"/>
                                          </p:stCondLst>
                                        </p:cTn>
                                        <p:tgtEl>
                                          <p:spTgt spid="6"/>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000"/>
                                        <p:tgtEl>
                                          <p:spTgt spid="8"/>
                                        </p:tgtEl>
                                      </p:cBhvr>
                                    </p:animEffect>
                                    <p:set>
                                      <p:cBhvr>
                                        <p:cTn id="16" dur="1" fill="hold">
                                          <p:stCondLst>
                                            <p:cond delay="1999"/>
                                          </p:stCondLst>
                                        </p:cTn>
                                        <p:tgtEl>
                                          <p:spTgt spid="8"/>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2000"/>
                                        <p:tgtEl>
                                          <p:spTgt spid="7"/>
                                        </p:tgtEl>
                                      </p:cBhvr>
                                    </p:animEffect>
                                    <p:set>
                                      <p:cBhvr>
                                        <p:cTn id="19" dur="1" fill="hold">
                                          <p:stCondLst>
                                            <p:cond delay="1999"/>
                                          </p:stCondLst>
                                        </p:cTn>
                                        <p:tgtEl>
                                          <p:spTgt spid="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2000"/>
                                        <p:tgtEl>
                                          <p:spTgt spid="5"/>
                                        </p:tgtEl>
                                      </p:cBhvr>
                                    </p:animEffect>
                                    <p:set>
                                      <p:cBhvr>
                                        <p:cTn id="22" dur="1" fill="hold">
                                          <p:stCondLst>
                                            <p:cond delay="1999"/>
                                          </p:stCondLst>
                                        </p:cTn>
                                        <p:tgtEl>
                                          <p:spTgt spid="5"/>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2000"/>
                                        <p:tgtEl>
                                          <p:spTgt spid="4"/>
                                        </p:tgtEl>
                                      </p:cBhvr>
                                    </p:animEffect>
                                    <p:set>
                                      <p:cBhvr>
                                        <p:cTn id="25" dur="1" fill="hold">
                                          <p:stCondLst>
                                            <p:cond delay="1999"/>
                                          </p:stCondLst>
                                        </p:cTn>
                                        <p:tgtEl>
                                          <p:spTgt spid="4"/>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2000"/>
                                        <p:tgtEl>
                                          <p:spTgt spid="15"/>
                                        </p:tgtEl>
                                      </p:cBhvr>
                                    </p:animEffect>
                                    <p:set>
                                      <p:cBhvr>
                                        <p:cTn id="28" dur="1" fill="hold">
                                          <p:stCondLst>
                                            <p:cond delay="1999"/>
                                          </p:stCondLst>
                                        </p:cTn>
                                        <p:tgtEl>
                                          <p:spTgt spid="1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2632E0-C2BD-B340-B5E1-3234B8458DEE}"/>
              </a:ext>
            </a:extLst>
          </p:cNvPr>
          <p:cNvSpPr>
            <a:spLocks noGrp="1"/>
          </p:cNvSpPr>
          <p:nvPr>
            <p:ph type="sldNum" sz="quarter" idx="12"/>
          </p:nvPr>
        </p:nvSpPr>
        <p:spPr/>
        <p:txBody>
          <a:bodyPr/>
          <a:lstStyle/>
          <a:p>
            <a:fld id="{4E77BC79-9480-1042-96E1-82B94DA0811E}" type="slidenum">
              <a:rPr lang="en-US" smtClean="0"/>
              <a:t>23</a:t>
            </a:fld>
            <a:endParaRPr lang="en-US"/>
          </a:p>
        </p:txBody>
      </p:sp>
      <p:sp>
        <p:nvSpPr>
          <p:cNvPr id="3" name="Title 2">
            <a:extLst>
              <a:ext uri="{FF2B5EF4-FFF2-40B4-BE49-F238E27FC236}">
                <a16:creationId xmlns:a16="http://schemas.microsoft.com/office/drawing/2014/main" id="{BB973F21-9E41-684C-B9D3-5EDCF7CDDCE5}"/>
              </a:ext>
            </a:extLst>
          </p:cNvPr>
          <p:cNvSpPr>
            <a:spLocks noGrp="1"/>
          </p:cNvSpPr>
          <p:nvPr>
            <p:ph type="title"/>
          </p:nvPr>
        </p:nvSpPr>
        <p:spPr/>
        <p:txBody>
          <a:bodyPr/>
          <a:lstStyle/>
          <a:p>
            <a:r>
              <a:rPr lang="en-US" dirty="0"/>
              <a:t>How to Find Cut Vertices? Brute Force?</a:t>
            </a:r>
          </a:p>
        </p:txBody>
      </p:sp>
      <p:sp>
        <p:nvSpPr>
          <p:cNvPr id="4" name="Content Placeholder 3">
            <a:extLst>
              <a:ext uri="{FF2B5EF4-FFF2-40B4-BE49-F238E27FC236}">
                <a16:creationId xmlns:a16="http://schemas.microsoft.com/office/drawing/2014/main" id="{4F3AC986-1F21-8C4F-AEDC-D5115BC6C552}"/>
              </a:ext>
            </a:extLst>
          </p:cNvPr>
          <p:cNvSpPr>
            <a:spLocks noGrp="1"/>
          </p:cNvSpPr>
          <p:nvPr>
            <p:ph idx="1"/>
          </p:nvPr>
        </p:nvSpPr>
        <p:spPr/>
        <p:txBody>
          <a:bodyPr/>
          <a:lstStyle/>
          <a:p>
            <a:r>
              <a:rPr lang="en-US" dirty="0"/>
              <a:t>Enumerate all vertices O(N)</a:t>
            </a:r>
          </a:p>
          <a:p>
            <a:pPr lvl="1"/>
            <a:r>
              <a:rPr lang="en-US" dirty="0"/>
              <a:t>Remove the vertex from the graph</a:t>
            </a:r>
          </a:p>
          <a:p>
            <a:pPr lvl="1"/>
            <a:r>
              <a:rPr lang="en-US" dirty="0"/>
              <a:t>Perform union-and-find algorithms to find the number of sets</a:t>
            </a:r>
          </a:p>
          <a:p>
            <a:pPr lvl="1"/>
            <a:r>
              <a:rPr lang="en-US" dirty="0"/>
              <a:t>If the number of disjoint sets increases, the vertex is a cut</a:t>
            </a:r>
          </a:p>
          <a:p>
            <a:r>
              <a:rPr lang="en-US" dirty="0"/>
              <a:t>Total time complexity is O(N</a:t>
            </a:r>
            <a:r>
              <a:rPr lang="en-US" baseline="30000" dirty="0"/>
              <a:t>2</a:t>
            </a:r>
            <a:r>
              <a:rPr lang="en-US" dirty="0"/>
              <a:t>logN)</a:t>
            </a:r>
          </a:p>
          <a:p>
            <a:pPr lvl="1"/>
            <a:r>
              <a:rPr lang="en-US" dirty="0"/>
              <a:t>Each union-and-find takes O(</a:t>
            </a:r>
            <a:r>
              <a:rPr lang="en-US" dirty="0" err="1"/>
              <a:t>NlogN</a:t>
            </a:r>
            <a:r>
              <a:rPr lang="en-US" dirty="0"/>
              <a:t>), needs N times</a:t>
            </a:r>
          </a:p>
        </p:txBody>
      </p:sp>
      <p:cxnSp>
        <p:nvCxnSpPr>
          <p:cNvPr id="5" name="直線接點 10">
            <a:extLst>
              <a:ext uri="{FF2B5EF4-FFF2-40B4-BE49-F238E27FC236}">
                <a16:creationId xmlns:a16="http://schemas.microsoft.com/office/drawing/2014/main" id="{CDB69045-CB6F-6A4B-8149-1B4BB46A7F20}"/>
              </a:ext>
            </a:extLst>
          </p:cNvPr>
          <p:cNvCxnSpPr>
            <a:stCxn id="12" idx="4"/>
            <a:endCxn id="14" idx="0"/>
          </p:cNvCxnSpPr>
          <p:nvPr/>
        </p:nvCxnSpPr>
        <p:spPr>
          <a:xfrm rot="16200000" flipH="1">
            <a:off x="3846808" y="5319713"/>
            <a:ext cx="1568826" cy="1428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接點 11">
            <a:extLst>
              <a:ext uri="{FF2B5EF4-FFF2-40B4-BE49-F238E27FC236}">
                <a16:creationId xmlns:a16="http://schemas.microsoft.com/office/drawing/2014/main" id="{248184CF-1B27-4E4D-AA22-699D4BEBD09F}"/>
              </a:ext>
            </a:extLst>
          </p:cNvPr>
          <p:cNvCxnSpPr>
            <a:stCxn id="11" idx="7"/>
            <a:endCxn id="12" idx="3"/>
          </p:cNvCxnSpPr>
          <p:nvPr/>
        </p:nvCxnSpPr>
        <p:spPr>
          <a:xfrm rot="5400000" flipH="1" flipV="1">
            <a:off x="3615492" y="4339703"/>
            <a:ext cx="602698" cy="1031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接點 14">
            <a:extLst>
              <a:ext uri="{FF2B5EF4-FFF2-40B4-BE49-F238E27FC236}">
                <a16:creationId xmlns:a16="http://schemas.microsoft.com/office/drawing/2014/main" id="{14E9BD7C-890A-D643-9308-40E6B655F245}"/>
              </a:ext>
            </a:extLst>
          </p:cNvPr>
          <p:cNvCxnSpPr/>
          <p:nvPr/>
        </p:nvCxnSpPr>
        <p:spPr>
          <a:xfrm>
            <a:off x="3308213" y="5246870"/>
            <a:ext cx="1357322" cy="10715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16">
            <a:extLst>
              <a:ext uri="{FF2B5EF4-FFF2-40B4-BE49-F238E27FC236}">
                <a16:creationId xmlns:a16="http://schemas.microsoft.com/office/drawing/2014/main" id="{EE6482F3-22CA-E84B-ADD0-4D911AF88875}"/>
              </a:ext>
            </a:extLst>
          </p:cNvPr>
          <p:cNvCxnSpPr/>
          <p:nvPr/>
        </p:nvCxnSpPr>
        <p:spPr>
          <a:xfrm rot="16200000" flipH="1">
            <a:off x="2486676" y="4568209"/>
            <a:ext cx="857256" cy="642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接點 19">
            <a:extLst>
              <a:ext uri="{FF2B5EF4-FFF2-40B4-BE49-F238E27FC236}">
                <a16:creationId xmlns:a16="http://schemas.microsoft.com/office/drawing/2014/main" id="{2B38C731-8DC3-094E-895F-025B91DAAE94}"/>
              </a:ext>
            </a:extLst>
          </p:cNvPr>
          <p:cNvCxnSpPr/>
          <p:nvPr/>
        </p:nvCxnSpPr>
        <p:spPr>
          <a:xfrm flipV="1">
            <a:off x="2236643" y="5318308"/>
            <a:ext cx="1071570" cy="7143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橢圓 4">
            <a:extLst>
              <a:ext uri="{FF2B5EF4-FFF2-40B4-BE49-F238E27FC236}">
                <a16:creationId xmlns:a16="http://schemas.microsoft.com/office/drawing/2014/main" id="{18065AB3-1CB1-B142-93F8-FA5962AC9F31}"/>
              </a:ext>
            </a:extLst>
          </p:cNvPr>
          <p:cNvSpPr/>
          <p:nvPr/>
        </p:nvSpPr>
        <p:spPr>
          <a:xfrm>
            <a:off x="2379519" y="424673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11" name="橢圓 5">
            <a:extLst>
              <a:ext uri="{FF2B5EF4-FFF2-40B4-BE49-F238E27FC236}">
                <a16:creationId xmlns:a16="http://schemas.microsoft.com/office/drawing/2014/main" id="{03298437-CE30-C04E-8005-F9683D88CC51}"/>
              </a:ext>
            </a:extLst>
          </p:cNvPr>
          <p:cNvSpPr/>
          <p:nvPr/>
        </p:nvSpPr>
        <p:spPr>
          <a:xfrm>
            <a:off x="3093899" y="5103994"/>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a:t>
            </a:r>
            <a:endParaRPr lang="zh-TW" altLang="en-US" dirty="0"/>
          </a:p>
        </p:txBody>
      </p:sp>
      <p:sp>
        <p:nvSpPr>
          <p:cNvPr id="12" name="橢圓 6">
            <a:extLst>
              <a:ext uri="{FF2B5EF4-FFF2-40B4-BE49-F238E27FC236}">
                <a16:creationId xmlns:a16="http://schemas.microsoft.com/office/drawing/2014/main" id="{55E67FED-CDE5-044D-83FD-459C60118DCF}"/>
              </a:ext>
            </a:extLst>
          </p:cNvPr>
          <p:cNvSpPr/>
          <p:nvPr/>
        </p:nvSpPr>
        <p:spPr>
          <a:xfrm>
            <a:off x="4379783" y="424673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endParaRPr lang="zh-TW" altLang="en-US" dirty="0"/>
          </a:p>
        </p:txBody>
      </p:sp>
      <p:sp>
        <p:nvSpPr>
          <p:cNvPr id="13" name="橢圓 7">
            <a:extLst>
              <a:ext uri="{FF2B5EF4-FFF2-40B4-BE49-F238E27FC236}">
                <a16:creationId xmlns:a16="http://schemas.microsoft.com/office/drawing/2014/main" id="{32D288B4-F1B0-FC4E-B203-AF76A6292871}"/>
              </a:ext>
            </a:extLst>
          </p:cNvPr>
          <p:cNvSpPr/>
          <p:nvPr/>
        </p:nvSpPr>
        <p:spPr>
          <a:xfrm>
            <a:off x="2022329" y="596125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D</a:t>
            </a:r>
            <a:endParaRPr lang="zh-TW" altLang="en-US" dirty="0"/>
          </a:p>
        </p:txBody>
      </p:sp>
      <p:sp>
        <p:nvSpPr>
          <p:cNvPr id="14" name="橢圓 8">
            <a:extLst>
              <a:ext uri="{FF2B5EF4-FFF2-40B4-BE49-F238E27FC236}">
                <a16:creationId xmlns:a16="http://schemas.microsoft.com/office/drawing/2014/main" id="{E0B6B4B5-9F1A-BD42-9FC4-E9535ED9ECDC}"/>
              </a:ext>
            </a:extLst>
          </p:cNvPr>
          <p:cNvSpPr/>
          <p:nvPr/>
        </p:nvSpPr>
        <p:spPr>
          <a:xfrm>
            <a:off x="4522659" y="6175564"/>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E</a:t>
            </a:r>
            <a:endParaRPr lang="zh-TW" altLang="en-US" dirty="0"/>
          </a:p>
        </p:txBody>
      </p:sp>
      <p:sp>
        <p:nvSpPr>
          <p:cNvPr id="15" name="TextBox 14">
            <a:extLst>
              <a:ext uri="{FF2B5EF4-FFF2-40B4-BE49-F238E27FC236}">
                <a16:creationId xmlns:a16="http://schemas.microsoft.com/office/drawing/2014/main" id="{2A825DF7-793F-084F-B349-FE5C7CB384D0}"/>
              </a:ext>
            </a:extLst>
          </p:cNvPr>
          <p:cNvSpPr txBox="1"/>
          <p:nvPr/>
        </p:nvSpPr>
        <p:spPr>
          <a:xfrm>
            <a:off x="4879850" y="4633087"/>
            <a:ext cx="2343033" cy="646331"/>
          </a:xfrm>
          <a:prstGeom prst="rect">
            <a:avLst/>
          </a:prstGeom>
          <a:noFill/>
        </p:spPr>
        <p:txBody>
          <a:bodyPr wrap="square" rtlCol="0">
            <a:spAutoFit/>
          </a:bodyPr>
          <a:lstStyle/>
          <a:p>
            <a:r>
              <a:rPr lang="en-US" dirty="0"/>
              <a:t>Remove C; set count increases from 1 to 3</a:t>
            </a:r>
          </a:p>
        </p:txBody>
      </p:sp>
      <p:cxnSp>
        <p:nvCxnSpPr>
          <p:cNvPr id="16" name="直線接點 10">
            <a:extLst>
              <a:ext uri="{FF2B5EF4-FFF2-40B4-BE49-F238E27FC236}">
                <a16:creationId xmlns:a16="http://schemas.microsoft.com/office/drawing/2014/main" id="{2F9DA21B-C4F0-1E42-BE53-7DA80A7ADF8F}"/>
              </a:ext>
            </a:extLst>
          </p:cNvPr>
          <p:cNvCxnSpPr>
            <a:stCxn id="18" idx="4"/>
            <a:endCxn id="20" idx="0"/>
          </p:cNvCxnSpPr>
          <p:nvPr/>
        </p:nvCxnSpPr>
        <p:spPr>
          <a:xfrm rot="16200000" flipH="1">
            <a:off x="8673588" y="5319713"/>
            <a:ext cx="1568826" cy="1428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橢圓 4">
            <a:extLst>
              <a:ext uri="{FF2B5EF4-FFF2-40B4-BE49-F238E27FC236}">
                <a16:creationId xmlns:a16="http://schemas.microsoft.com/office/drawing/2014/main" id="{2F9597FB-1BF1-F44E-8DA1-9BA0FAB9F19E}"/>
              </a:ext>
            </a:extLst>
          </p:cNvPr>
          <p:cNvSpPr/>
          <p:nvPr/>
        </p:nvSpPr>
        <p:spPr>
          <a:xfrm>
            <a:off x="7206299" y="424673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18" name="橢圓 6">
            <a:extLst>
              <a:ext uri="{FF2B5EF4-FFF2-40B4-BE49-F238E27FC236}">
                <a16:creationId xmlns:a16="http://schemas.microsoft.com/office/drawing/2014/main" id="{423361B1-B5CF-104B-9AC0-1611B19EDF66}"/>
              </a:ext>
            </a:extLst>
          </p:cNvPr>
          <p:cNvSpPr/>
          <p:nvPr/>
        </p:nvSpPr>
        <p:spPr>
          <a:xfrm>
            <a:off x="9206563" y="424673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endParaRPr lang="zh-TW" altLang="en-US" dirty="0"/>
          </a:p>
        </p:txBody>
      </p:sp>
      <p:sp>
        <p:nvSpPr>
          <p:cNvPr id="19" name="橢圓 7">
            <a:extLst>
              <a:ext uri="{FF2B5EF4-FFF2-40B4-BE49-F238E27FC236}">
                <a16:creationId xmlns:a16="http://schemas.microsoft.com/office/drawing/2014/main" id="{34F53347-7A72-0D40-A1B4-46434E7A2B72}"/>
              </a:ext>
            </a:extLst>
          </p:cNvPr>
          <p:cNvSpPr/>
          <p:nvPr/>
        </p:nvSpPr>
        <p:spPr>
          <a:xfrm>
            <a:off x="6849109" y="596125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D</a:t>
            </a:r>
            <a:endParaRPr lang="zh-TW" altLang="en-US" dirty="0"/>
          </a:p>
        </p:txBody>
      </p:sp>
      <p:sp>
        <p:nvSpPr>
          <p:cNvPr id="20" name="橢圓 8">
            <a:extLst>
              <a:ext uri="{FF2B5EF4-FFF2-40B4-BE49-F238E27FC236}">
                <a16:creationId xmlns:a16="http://schemas.microsoft.com/office/drawing/2014/main" id="{76E17499-331F-9440-9C8C-8D2A1304A376}"/>
              </a:ext>
            </a:extLst>
          </p:cNvPr>
          <p:cNvSpPr/>
          <p:nvPr/>
        </p:nvSpPr>
        <p:spPr>
          <a:xfrm>
            <a:off x="9349439" y="6175564"/>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E</a:t>
            </a:r>
            <a:endParaRPr lang="zh-TW" altLang="en-US" dirty="0"/>
          </a:p>
        </p:txBody>
      </p:sp>
      <p:cxnSp>
        <p:nvCxnSpPr>
          <p:cNvPr id="21" name="直線單箭頭接點 121">
            <a:extLst>
              <a:ext uri="{FF2B5EF4-FFF2-40B4-BE49-F238E27FC236}">
                <a16:creationId xmlns:a16="http://schemas.microsoft.com/office/drawing/2014/main" id="{09C51DA1-485C-574B-8C2E-257B3F56E350}"/>
              </a:ext>
            </a:extLst>
          </p:cNvPr>
          <p:cNvCxnSpPr>
            <a:cxnSpLocks/>
          </p:cNvCxnSpPr>
          <p:nvPr/>
        </p:nvCxnSpPr>
        <p:spPr>
          <a:xfrm>
            <a:off x="5021321" y="5457192"/>
            <a:ext cx="1574865"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94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1"/>
                                        </p:tgtEl>
                                        <p:attrNameLst>
                                          <p:attrName>fillcolor</p:attrName>
                                        </p:attrNameLst>
                                      </p:cBhvr>
                                      <p:to>
                                        <a:srgbClr val="FFFF00"/>
                                      </p:to>
                                    </p:animClr>
                                    <p:set>
                                      <p:cBhvr>
                                        <p:cTn id="7" dur="2000" fill="hold"/>
                                        <p:tgtEl>
                                          <p:spTgt spid="11"/>
                                        </p:tgtEl>
                                        <p:attrNameLst>
                                          <p:attrName>fill.type</p:attrName>
                                        </p:attrNameLst>
                                      </p:cBhvr>
                                      <p:to>
                                        <p:strVal val="solid"/>
                                      </p:to>
                                    </p:set>
                                    <p:set>
                                      <p:cBhvr>
                                        <p:cTn id="8" dur="2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2000"/>
                                        <p:tgtEl>
                                          <p:spTgt spid="7"/>
                                        </p:tgtEl>
                                      </p:cBhvr>
                                    </p:animEffect>
                                    <p:set>
                                      <p:cBhvr>
                                        <p:cTn id="13" dur="1" fill="hold">
                                          <p:stCondLst>
                                            <p:cond delay="1999"/>
                                          </p:stCondLst>
                                        </p:cTn>
                                        <p:tgtEl>
                                          <p:spTgt spid="7"/>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000"/>
                                        <p:tgtEl>
                                          <p:spTgt spid="9"/>
                                        </p:tgtEl>
                                      </p:cBhvr>
                                    </p:animEffect>
                                    <p:set>
                                      <p:cBhvr>
                                        <p:cTn id="16" dur="1" fill="hold">
                                          <p:stCondLst>
                                            <p:cond delay="1999"/>
                                          </p:stCondLst>
                                        </p:cTn>
                                        <p:tgtEl>
                                          <p:spTgt spid="9"/>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2000"/>
                                        <p:tgtEl>
                                          <p:spTgt spid="8"/>
                                        </p:tgtEl>
                                      </p:cBhvr>
                                    </p:animEffect>
                                    <p:set>
                                      <p:cBhvr>
                                        <p:cTn id="19" dur="1" fill="hold">
                                          <p:stCondLst>
                                            <p:cond delay="1999"/>
                                          </p:stCondLst>
                                        </p:cTn>
                                        <p:tgtEl>
                                          <p:spTgt spid="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2000"/>
                                        <p:tgtEl>
                                          <p:spTgt spid="5"/>
                                        </p:tgtEl>
                                      </p:cBhvr>
                                    </p:animEffect>
                                    <p:set>
                                      <p:cBhvr>
                                        <p:cTn id="25" dur="1" fill="hold">
                                          <p:stCondLst>
                                            <p:cond delay="1999"/>
                                          </p:stCondLst>
                                        </p:cTn>
                                        <p:tgtEl>
                                          <p:spTgt spid="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2000"/>
                                        <p:tgtEl>
                                          <p:spTgt spid="16"/>
                                        </p:tgtEl>
                                      </p:cBhvr>
                                    </p:animEffect>
                                    <p:set>
                                      <p:cBhvr>
                                        <p:cTn id="28" dur="1" fill="hold">
                                          <p:stCondLst>
                                            <p:cond delay="1999"/>
                                          </p:stCondLst>
                                        </p:cTn>
                                        <p:tgtEl>
                                          <p:spTgt spid="1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F2CFF9-685A-4446-B6CA-1CD458297148}"/>
              </a:ext>
            </a:extLst>
          </p:cNvPr>
          <p:cNvSpPr>
            <a:spLocks noGrp="1"/>
          </p:cNvSpPr>
          <p:nvPr>
            <p:ph type="sldNum" sz="quarter" idx="12"/>
          </p:nvPr>
        </p:nvSpPr>
        <p:spPr/>
        <p:txBody>
          <a:bodyPr/>
          <a:lstStyle/>
          <a:p>
            <a:fld id="{4E77BC79-9480-1042-96E1-82B94DA0811E}" type="slidenum">
              <a:rPr lang="en-US" smtClean="0"/>
              <a:t>24</a:t>
            </a:fld>
            <a:endParaRPr lang="en-US"/>
          </a:p>
        </p:txBody>
      </p:sp>
      <p:sp>
        <p:nvSpPr>
          <p:cNvPr id="3" name="Title 2">
            <a:extLst>
              <a:ext uri="{FF2B5EF4-FFF2-40B4-BE49-F238E27FC236}">
                <a16:creationId xmlns:a16="http://schemas.microsoft.com/office/drawing/2014/main" id="{BEC34903-4A2A-0342-83E6-7F40A9938CFA}"/>
              </a:ext>
            </a:extLst>
          </p:cNvPr>
          <p:cNvSpPr>
            <a:spLocks noGrp="1"/>
          </p:cNvSpPr>
          <p:nvPr>
            <p:ph type="title"/>
          </p:nvPr>
        </p:nvSpPr>
        <p:spPr/>
        <p:txBody>
          <a:bodyPr/>
          <a:lstStyle/>
          <a:p>
            <a:r>
              <a:rPr lang="en-US" dirty="0"/>
              <a:t>DFS can Do This for us More Efficiently</a:t>
            </a:r>
          </a:p>
        </p:txBody>
      </p:sp>
      <p:grpSp>
        <p:nvGrpSpPr>
          <p:cNvPr id="5" name="Group 59">
            <a:extLst>
              <a:ext uri="{FF2B5EF4-FFF2-40B4-BE49-F238E27FC236}">
                <a16:creationId xmlns:a16="http://schemas.microsoft.com/office/drawing/2014/main" id="{EC5F3615-427A-9746-AE48-CE4119CDF734}"/>
              </a:ext>
            </a:extLst>
          </p:cNvPr>
          <p:cNvGrpSpPr>
            <a:grpSpLocks/>
          </p:cNvGrpSpPr>
          <p:nvPr/>
        </p:nvGrpSpPr>
        <p:grpSpPr bwMode="auto">
          <a:xfrm>
            <a:off x="1738282" y="3267233"/>
            <a:ext cx="2317738" cy="1941515"/>
            <a:chOff x="567" y="1253"/>
            <a:chExt cx="2041" cy="1769"/>
          </a:xfrm>
        </p:grpSpPr>
        <p:sp>
          <p:nvSpPr>
            <p:cNvPr id="6" name="Line 40">
              <a:extLst>
                <a:ext uri="{FF2B5EF4-FFF2-40B4-BE49-F238E27FC236}">
                  <a16:creationId xmlns:a16="http://schemas.microsoft.com/office/drawing/2014/main" id="{5818F032-7F25-0442-89DE-E28C38151AE7}"/>
                </a:ext>
              </a:extLst>
            </p:cNvPr>
            <p:cNvSpPr>
              <a:spLocks noChangeShapeType="1"/>
            </p:cNvSpPr>
            <p:nvPr/>
          </p:nvSpPr>
          <p:spPr bwMode="auto">
            <a:xfrm>
              <a:off x="1973" y="1888"/>
              <a:ext cx="0" cy="998"/>
            </a:xfrm>
            <a:prstGeom prst="line">
              <a:avLst/>
            </a:prstGeom>
            <a:noFill/>
            <a:ln w="38100">
              <a:solidFill>
                <a:schemeClr val="tx1"/>
              </a:solidFill>
              <a:round/>
              <a:headEnd/>
              <a:tailEnd/>
            </a:ln>
            <a:effectLst/>
          </p:spPr>
          <p:txBody>
            <a:bodyPr/>
            <a:lstStyle/>
            <a:p>
              <a:endParaRPr lang="zh-TW" altLang="en-US"/>
            </a:p>
          </p:txBody>
        </p:sp>
        <p:sp>
          <p:nvSpPr>
            <p:cNvPr id="7" name="Line 19">
              <a:extLst>
                <a:ext uri="{FF2B5EF4-FFF2-40B4-BE49-F238E27FC236}">
                  <a16:creationId xmlns:a16="http://schemas.microsoft.com/office/drawing/2014/main" id="{D561E4DE-DC9E-A047-ABFF-EAC7419640C6}"/>
                </a:ext>
              </a:extLst>
            </p:cNvPr>
            <p:cNvSpPr>
              <a:spLocks noChangeShapeType="1"/>
            </p:cNvSpPr>
            <p:nvPr/>
          </p:nvSpPr>
          <p:spPr bwMode="auto">
            <a:xfrm flipH="1">
              <a:off x="1247" y="2387"/>
              <a:ext cx="499" cy="0"/>
            </a:xfrm>
            <a:prstGeom prst="line">
              <a:avLst/>
            </a:prstGeom>
            <a:noFill/>
            <a:ln w="38100">
              <a:solidFill>
                <a:schemeClr val="tx1"/>
              </a:solidFill>
              <a:round/>
              <a:headEnd/>
              <a:tailEnd/>
            </a:ln>
            <a:effectLst/>
          </p:spPr>
          <p:txBody>
            <a:bodyPr/>
            <a:lstStyle/>
            <a:p>
              <a:endParaRPr lang="zh-TW" altLang="en-US"/>
            </a:p>
          </p:txBody>
        </p:sp>
        <p:sp>
          <p:nvSpPr>
            <p:cNvPr id="8" name="Line 14">
              <a:extLst>
                <a:ext uri="{FF2B5EF4-FFF2-40B4-BE49-F238E27FC236}">
                  <a16:creationId xmlns:a16="http://schemas.microsoft.com/office/drawing/2014/main" id="{27F5AA17-AF89-F64B-8720-72FC2B028FC1}"/>
                </a:ext>
              </a:extLst>
            </p:cNvPr>
            <p:cNvSpPr>
              <a:spLocks noChangeShapeType="1"/>
            </p:cNvSpPr>
            <p:nvPr/>
          </p:nvSpPr>
          <p:spPr bwMode="auto">
            <a:xfrm>
              <a:off x="975" y="1389"/>
              <a:ext cx="0" cy="544"/>
            </a:xfrm>
            <a:prstGeom prst="line">
              <a:avLst/>
            </a:prstGeom>
            <a:noFill/>
            <a:ln w="38100">
              <a:solidFill>
                <a:schemeClr val="tx1"/>
              </a:solidFill>
              <a:round/>
              <a:headEnd/>
              <a:tailEnd/>
            </a:ln>
            <a:effectLst/>
          </p:spPr>
          <p:txBody>
            <a:bodyPr/>
            <a:lstStyle/>
            <a:p>
              <a:endParaRPr lang="zh-TW" altLang="en-US"/>
            </a:p>
          </p:txBody>
        </p:sp>
        <p:sp>
          <p:nvSpPr>
            <p:cNvPr id="9" name="Line 15">
              <a:extLst>
                <a:ext uri="{FF2B5EF4-FFF2-40B4-BE49-F238E27FC236}">
                  <a16:creationId xmlns:a16="http://schemas.microsoft.com/office/drawing/2014/main" id="{7CBD34C0-2D8C-BB43-9D08-791B5961EAD2}"/>
                </a:ext>
              </a:extLst>
            </p:cNvPr>
            <p:cNvSpPr>
              <a:spLocks noChangeShapeType="1"/>
            </p:cNvSpPr>
            <p:nvPr/>
          </p:nvSpPr>
          <p:spPr bwMode="auto">
            <a:xfrm flipH="1">
              <a:off x="703" y="1888"/>
              <a:ext cx="272" cy="499"/>
            </a:xfrm>
            <a:prstGeom prst="line">
              <a:avLst/>
            </a:prstGeom>
            <a:noFill/>
            <a:ln w="38100">
              <a:solidFill>
                <a:schemeClr val="tx1"/>
              </a:solidFill>
              <a:round/>
              <a:headEnd/>
              <a:tailEnd/>
            </a:ln>
            <a:effectLst/>
          </p:spPr>
          <p:txBody>
            <a:bodyPr/>
            <a:lstStyle/>
            <a:p>
              <a:endParaRPr lang="zh-TW" altLang="en-US"/>
            </a:p>
          </p:txBody>
        </p:sp>
        <p:sp>
          <p:nvSpPr>
            <p:cNvPr id="10" name="Line 16">
              <a:extLst>
                <a:ext uri="{FF2B5EF4-FFF2-40B4-BE49-F238E27FC236}">
                  <a16:creationId xmlns:a16="http://schemas.microsoft.com/office/drawing/2014/main" id="{BC1E3D8C-8801-2749-BEE5-B2DC334745CE}"/>
                </a:ext>
              </a:extLst>
            </p:cNvPr>
            <p:cNvSpPr>
              <a:spLocks noChangeShapeType="1"/>
            </p:cNvSpPr>
            <p:nvPr/>
          </p:nvSpPr>
          <p:spPr bwMode="auto">
            <a:xfrm>
              <a:off x="975" y="1888"/>
              <a:ext cx="272" cy="499"/>
            </a:xfrm>
            <a:prstGeom prst="line">
              <a:avLst/>
            </a:prstGeom>
            <a:noFill/>
            <a:ln w="38100">
              <a:solidFill>
                <a:schemeClr val="tx1"/>
              </a:solidFill>
              <a:round/>
              <a:headEnd/>
              <a:tailEnd/>
            </a:ln>
            <a:effectLst/>
          </p:spPr>
          <p:txBody>
            <a:bodyPr/>
            <a:lstStyle/>
            <a:p>
              <a:endParaRPr lang="zh-TW" altLang="en-US"/>
            </a:p>
          </p:txBody>
        </p:sp>
        <p:sp>
          <p:nvSpPr>
            <p:cNvPr id="11" name="Line 17">
              <a:extLst>
                <a:ext uri="{FF2B5EF4-FFF2-40B4-BE49-F238E27FC236}">
                  <a16:creationId xmlns:a16="http://schemas.microsoft.com/office/drawing/2014/main" id="{8143A143-D5DE-3846-B3D0-11FF0EDFC983}"/>
                </a:ext>
              </a:extLst>
            </p:cNvPr>
            <p:cNvSpPr>
              <a:spLocks noChangeShapeType="1"/>
            </p:cNvSpPr>
            <p:nvPr/>
          </p:nvSpPr>
          <p:spPr bwMode="auto">
            <a:xfrm>
              <a:off x="703" y="2387"/>
              <a:ext cx="317" cy="499"/>
            </a:xfrm>
            <a:prstGeom prst="line">
              <a:avLst/>
            </a:prstGeom>
            <a:noFill/>
            <a:ln w="38100">
              <a:solidFill>
                <a:schemeClr val="tx1"/>
              </a:solidFill>
              <a:round/>
              <a:headEnd/>
              <a:tailEnd/>
            </a:ln>
            <a:effectLst/>
          </p:spPr>
          <p:txBody>
            <a:bodyPr/>
            <a:lstStyle/>
            <a:p>
              <a:endParaRPr lang="zh-TW" altLang="en-US"/>
            </a:p>
          </p:txBody>
        </p:sp>
        <p:sp>
          <p:nvSpPr>
            <p:cNvPr id="12" name="Line 20">
              <a:extLst>
                <a:ext uri="{FF2B5EF4-FFF2-40B4-BE49-F238E27FC236}">
                  <a16:creationId xmlns:a16="http://schemas.microsoft.com/office/drawing/2014/main" id="{4D1A2B78-4B45-B049-A7BB-6B8BC7DD378C}"/>
                </a:ext>
              </a:extLst>
            </p:cNvPr>
            <p:cNvSpPr>
              <a:spLocks noChangeShapeType="1"/>
            </p:cNvSpPr>
            <p:nvPr/>
          </p:nvSpPr>
          <p:spPr bwMode="auto">
            <a:xfrm flipH="1" flipV="1">
              <a:off x="1746" y="2341"/>
              <a:ext cx="227" cy="545"/>
            </a:xfrm>
            <a:prstGeom prst="line">
              <a:avLst/>
            </a:prstGeom>
            <a:noFill/>
            <a:ln w="38100">
              <a:solidFill>
                <a:schemeClr val="tx1"/>
              </a:solidFill>
              <a:round/>
              <a:headEnd/>
              <a:tailEnd/>
            </a:ln>
            <a:effectLst/>
          </p:spPr>
          <p:txBody>
            <a:bodyPr/>
            <a:lstStyle/>
            <a:p>
              <a:endParaRPr lang="zh-TW" altLang="en-US"/>
            </a:p>
          </p:txBody>
        </p:sp>
        <p:sp>
          <p:nvSpPr>
            <p:cNvPr id="13" name="Line 22">
              <a:extLst>
                <a:ext uri="{FF2B5EF4-FFF2-40B4-BE49-F238E27FC236}">
                  <a16:creationId xmlns:a16="http://schemas.microsoft.com/office/drawing/2014/main" id="{1A72F431-65B7-2B45-81A1-0D9EBAE8FC19}"/>
                </a:ext>
              </a:extLst>
            </p:cNvPr>
            <p:cNvSpPr>
              <a:spLocks noChangeShapeType="1"/>
            </p:cNvSpPr>
            <p:nvPr/>
          </p:nvSpPr>
          <p:spPr bwMode="auto">
            <a:xfrm>
              <a:off x="1973" y="1389"/>
              <a:ext cx="0" cy="544"/>
            </a:xfrm>
            <a:prstGeom prst="line">
              <a:avLst/>
            </a:prstGeom>
            <a:noFill/>
            <a:ln w="38100">
              <a:solidFill>
                <a:schemeClr val="tx1"/>
              </a:solidFill>
              <a:round/>
              <a:headEnd/>
              <a:tailEnd/>
            </a:ln>
            <a:effectLst/>
          </p:spPr>
          <p:txBody>
            <a:bodyPr/>
            <a:lstStyle/>
            <a:p>
              <a:endParaRPr lang="zh-TW" altLang="en-US"/>
            </a:p>
          </p:txBody>
        </p:sp>
        <p:sp>
          <p:nvSpPr>
            <p:cNvPr id="14" name="Line 23">
              <a:extLst>
                <a:ext uri="{FF2B5EF4-FFF2-40B4-BE49-F238E27FC236}">
                  <a16:creationId xmlns:a16="http://schemas.microsoft.com/office/drawing/2014/main" id="{103E732A-26E5-DB41-A1F1-03537197E504}"/>
                </a:ext>
              </a:extLst>
            </p:cNvPr>
            <p:cNvSpPr>
              <a:spLocks noChangeShapeType="1"/>
            </p:cNvSpPr>
            <p:nvPr/>
          </p:nvSpPr>
          <p:spPr bwMode="auto">
            <a:xfrm flipH="1">
              <a:off x="1973" y="1389"/>
              <a:ext cx="499" cy="499"/>
            </a:xfrm>
            <a:prstGeom prst="line">
              <a:avLst/>
            </a:prstGeom>
            <a:noFill/>
            <a:ln w="38100">
              <a:solidFill>
                <a:schemeClr val="tx1"/>
              </a:solidFill>
              <a:round/>
              <a:headEnd/>
              <a:tailEnd/>
            </a:ln>
            <a:effectLst/>
          </p:spPr>
          <p:txBody>
            <a:bodyPr/>
            <a:lstStyle/>
            <a:p>
              <a:endParaRPr lang="zh-TW" altLang="en-US"/>
            </a:p>
          </p:txBody>
        </p:sp>
        <p:sp>
          <p:nvSpPr>
            <p:cNvPr id="15" name="Line 18">
              <a:extLst>
                <a:ext uri="{FF2B5EF4-FFF2-40B4-BE49-F238E27FC236}">
                  <a16:creationId xmlns:a16="http://schemas.microsoft.com/office/drawing/2014/main" id="{EF275455-9BF3-2441-A338-7114E3BD1BF1}"/>
                </a:ext>
              </a:extLst>
            </p:cNvPr>
            <p:cNvSpPr>
              <a:spLocks noChangeShapeType="1"/>
            </p:cNvSpPr>
            <p:nvPr/>
          </p:nvSpPr>
          <p:spPr bwMode="auto">
            <a:xfrm flipH="1">
              <a:off x="1020" y="2387"/>
              <a:ext cx="227" cy="499"/>
            </a:xfrm>
            <a:prstGeom prst="line">
              <a:avLst/>
            </a:prstGeom>
            <a:noFill/>
            <a:ln w="38100">
              <a:solidFill>
                <a:schemeClr val="tx1"/>
              </a:solidFill>
              <a:round/>
              <a:headEnd/>
              <a:tailEnd/>
            </a:ln>
            <a:effectLst/>
          </p:spPr>
          <p:txBody>
            <a:bodyPr/>
            <a:lstStyle/>
            <a:p>
              <a:endParaRPr lang="zh-TW" altLang="en-US"/>
            </a:p>
          </p:txBody>
        </p:sp>
        <p:sp>
          <p:nvSpPr>
            <p:cNvPr id="16" name="Line 21">
              <a:extLst>
                <a:ext uri="{FF2B5EF4-FFF2-40B4-BE49-F238E27FC236}">
                  <a16:creationId xmlns:a16="http://schemas.microsoft.com/office/drawing/2014/main" id="{FDD195D5-1B46-0E4D-8002-C920FBD05D67}"/>
                </a:ext>
              </a:extLst>
            </p:cNvPr>
            <p:cNvSpPr>
              <a:spLocks noChangeShapeType="1"/>
            </p:cNvSpPr>
            <p:nvPr/>
          </p:nvSpPr>
          <p:spPr bwMode="auto">
            <a:xfrm flipH="1">
              <a:off x="1746" y="1933"/>
              <a:ext cx="227" cy="408"/>
            </a:xfrm>
            <a:prstGeom prst="line">
              <a:avLst/>
            </a:prstGeom>
            <a:noFill/>
            <a:ln w="38100">
              <a:solidFill>
                <a:schemeClr val="tx1"/>
              </a:solidFill>
              <a:round/>
              <a:headEnd/>
              <a:tailEnd/>
            </a:ln>
            <a:effectLst/>
          </p:spPr>
          <p:txBody>
            <a:bodyPr/>
            <a:lstStyle/>
            <a:p>
              <a:endParaRPr lang="zh-TW" altLang="en-US"/>
            </a:p>
          </p:txBody>
        </p:sp>
        <p:sp>
          <p:nvSpPr>
            <p:cNvPr id="17" name="Oval 4">
              <a:extLst>
                <a:ext uri="{FF2B5EF4-FFF2-40B4-BE49-F238E27FC236}">
                  <a16:creationId xmlns:a16="http://schemas.microsoft.com/office/drawing/2014/main" id="{89EA780D-B29E-9F49-B3F5-1244905AD3E9}"/>
                </a:ext>
              </a:extLst>
            </p:cNvPr>
            <p:cNvSpPr>
              <a:spLocks noChangeArrowheads="1"/>
            </p:cNvSpPr>
            <p:nvPr/>
          </p:nvSpPr>
          <p:spPr bwMode="auto">
            <a:xfrm>
              <a:off x="839" y="125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18" name="Oval 5">
              <a:extLst>
                <a:ext uri="{FF2B5EF4-FFF2-40B4-BE49-F238E27FC236}">
                  <a16:creationId xmlns:a16="http://schemas.microsoft.com/office/drawing/2014/main" id="{DA6DE3F0-2063-504B-A42D-4660AB6604BA}"/>
                </a:ext>
              </a:extLst>
            </p:cNvPr>
            <p:cNvSpPr>
              <a:spLocks noChangeArrowheads="1"/>
            </p:cNvSpPr>
            <p:nvPr/>
          </p:nvSpPr>
          <p:spPr bwMode="auto">
            <a:xfrm>
              <a:off x="839" y="175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19" name="Oval 6">
              <a:extLst>
                <a:ext uri="{FF2B5EF4-FFF2-40B4-BE49-F238E27FC236}">
                  <a16:creationId xmlns:a16="http://schemas.microsoft.com/office/drawing/2014/main" id="{FA4D095C-46DF-2040-8BEA-0EE19E86CADB}"/>
                </a:ext>
              </a:extLst>
            </p:cNvPr>
            <p:cNvSpPr>
              <a:spLocks noChangeArrowheads="1"/>
            </p:cNvSpPr>
            <p:nvPr/>
          </p:nvSpPr>
          <p:spPr bwMode="auto">
            <a:xfrm>
              <a:off x="567"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20" name="Oval 7">
              <a:extLst>
                <a:ext uri="{FF2B5EF4-FFF2-40B4-BE49-F238E27FC236}">
                  <a16:creationId xmlns:a16="http://schemas.microsoft.com/office/drawing/2014/main" id="{96068BC3-ECA1-EA45-BA4E-A761CD3BC654}"/>
                </a:ext>
              </a:extLst>
            </p:cNvPr>
            <p:cNvSpPr>
              <a:spLocks noChangeArrowheads="1"/>
            </p:cNvSpPr>
            <p:nvPr/>
          </p:nvSpPr>
          <p:spPr bwMode="auto">
            <a:xfrm>
              <a:off x="1111"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3</a:t>
              </a:r>
            </a:p>
          </p:txBody>
        </p:sp>
        <p:sp>
          <p:nvSpPr>
            <p:cNvPr id="21" name="Oval 8">
              <a:extLst>
                <a:ext uri="{FF2B5EF4-FFF2-40B4-BE49-F238E27FC236}">
                  <a16:creationId xmlns:a16="http://schemas.microsoft.com/office/drawing/2014/main" id="{B930347E-8921-2842-BB75-651613B56426}"/>
                </a:ext>
              </a:extLst>
            </p:cNvPr>
            <p:cNvSpPr>
              <a:spLocks noChangeArrowheads="1"/>
            </p:cNvSpPr>
            <p:nvPr/>
          </p:nvSpPr>
          <p:spPr bwMode="auto">
            <a:xfrm>
              <a:off x="839" y="2750"/>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22" name="Oval 9">
              <a:extLst>
                <a:ext uri="{FF2B5EF4-FFF2-40B4-BE49-F238E27FC236}">
                  <a16:creationId xmlns:a16="http://schemas.microsoft.com/office/drawing/2014/main" id="{B461EA25-0288-7B4A-9CA2-9267193AB66B}"/>
                </a:ext>
              </a:extLst>
            </p:cNvPr>
            <p:cNvSpPr>
              <a:spLocks noChangeArrowheads="1"/>
            </p:cNvSpPr>
            <p:nvPr/>
          </p:nvSpPr>
          <p:spPr bwMode="auto">
            <a:xfrm>
              <a:off x="1610"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23" name="Oval 10">
              <a:extLst>
                <a:ext uri="{FF2B5EF4-FFF2-40B4-BE49-F238E27FC236}">
                  <a16:creationId xmlns:a16="http://schemas.microsoft.com/office/drawing/2014/main" id="{33B4BA75-35B4-DE4F-A7C8-392692208A58}"/>
                </a:ext>
              </a:extLst>
            </p:cNvPr>
            <p:cNvSpPr>
              <a:spLocks noChangeArrowheads="1"/>
            </p:cNvSpPr>
            <p:nvPr/>
          </p:nvSpPr>
          <p:spPr bwMode="auto">
            <a:xfrm>
              <a:off x="1837" y="175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24" name="Oval 11">
              <a:extLst>
                <a:ext uri="{FF2B5EF4-FFF2-40B4-BE49-F238E27FC236}">
                  <a16:creationId xmlns:a16="http://schemas.microsoft.com/office/drawing/2014/main" id="{FB2D2C41-D74B-9348-927B-7A44BAC934F7}"/>
                </a:ext>
              </a:extLst>
            </p:cNvPr>
            <p:cNvSpPr>
              <a:spLocks noChangeArrowheads="1"/>
            </p:cNvSpPr>
            <p:nvPr/>
          </p:nvSpPr>
          <p:spPr bwMode="auto">
            <a:xfrm>
              <a:off x="1837" y="2750"/>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25" name="Oval 12">
              <a:extLst>
                <a:ext uri="{FF2B5EF4-FFF2-40B4-BE49-F238E27FC236}">
                  <a16:creationId xmlns:a16="http://schemas.microsoft.com/office/drawing/2014/main" id="{19CCB755-C88D-ED4E-8425-7A7AD735B93C}"/>
                </a:ext>
              </a:extLst>
            </p:cNvPr>
            <p:cNvSpPr>
              <a:spLocks noChangeArrowheads="1"/>
            </p:cNvSpPr>
            <p:nvPr/>
          </p:nvSpPr>
          <p:spPr bwMode="auto">
            <a:xfrm>
              <a:off x="1837" y="125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dirty="0">
                  <a:solidFill>
                    <a:schemeClr val="bg1"/>
                  </a:solidFill>
                </a:rPr>
                <a:t>8</a:t>
              </a:r>
            </a:p>
          </p:txBody>
        </p:sp>
        <p:sp>
          <p:nvSpPr>
            <p:cNvPr id="26" name="Oval 13">
              <a:extLst>
                <a:ext uri="{FF2B5EF4-FFF2-40B4-BE49-F238E27FC236}">
                  <a16:creationId xmlns:a16="http://schemas.microsoft.com/office/drawing/2014/main" id="{AEAC5F66-F175-2F49-9D14-7C0C8B7E9108}"/>
                </a:ext>
              </a:extLst>
            </p:cNvPr>
            <p:cNvSpPr>
              <a:spLocks noChangeArrowheads="1"/>
            </p:cNvSpPr>
            <p:nvPr/>
          </p:nvSpPr>
          <p:spPr bwMode="auto">
            <a:xfrm>
              <a:off x="2336" y="125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grpSp>
      <p:sp>
        <p:nvSpPr>
          <p:cNvPr id="28" name="TextBox 27">
            <a:extLst>
              <a:ext uri="{FF2B5EF4-FFF2-40B4-BE49-F238E27FC236}">
                <a16:creationId xmlns:a16="http://schemas.microsoft.com/office/drawing/2014/main" id="{D1A8D426-9B61-334B-BFAB-3A52FFBBC1D4}"/>
              </a:ext>
            </a:extLst>
          </p:cNvPr>
          <p:cNvSpPr txBox="1"/>
          <p:nvPr/>
        </p:nvSpPr>
        <p:spPr>
          <a:xfrm>
            <a:off x="1802209" y="5382458"/>
            <a:ext cx="1772858" cy="369332"/>
          </a:xfrm>
          <a:prstGeom prst="rect">
            <a:avLst/>
          </a:prstGeom>
          <a:noFill/>
        </p:spPr>
        <p:txBody>
          <a:bodyPr wrap="none" rtlCol="0">
            <a:spAutoFit/>
          </a:bodyPr>
          <a:lstStyle/>
          <a:p>
            <a:r>
              <a:rPr lang="en-US" dirty="0"/>
              <a:t>Let’s start from 3</a:t>
            </a:r>
          </a:p>
        </p:txBody>
      </p:sp>
      <p:sp>
        <p:nvSpPr>
          <p:cNvPr id="29" name="Content Placeholder 3">
            <a:extLst>
              <a:ext uri="{FF2B5EF4-FFF2-40B4-BE49-F238E27FC236}">
                <a16:creationId xmlns:a16="http://schemas.microsoft.com/office/drawing/2014/main" id="{7A837CCA-092F-1F46-891F-321AB233FE53}"/>
              </a:ext>
            </a:extLst>
          </p:cNvPr>
          <p:cNvSpPr txBox="1">
            <a:spLocks/>
          </p:cNvSpPr>
          <p:nvPr/>
        </p:nvSpPr>
        <p:spPr>
          <a:xfrm>
            <a:off x="838200" y="1466849"/>
            <a:ext cx="10515600" cy="4710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have two edge types during DFS</a:t>
            </a:r>
          </a:p>
          <a:p>
            <a:pPr lvl="1"/>
            <a:r>
              <a:rPr lang="en-US" dirty="0"/>
              <a:t>Forward edge </a:t>
            </a:r>
            <a:r>
              <a:rPr lang="en-US" dirty="0" err="1"/>
              <a:t>u</a:t>
            </a:r>
            <a:r>
              <a:rPr lang="en-US" dirty="0" err="1">
                <a:sym typeface="Wingdings" pitchFamily="2" charset="2"/>
              </a:rPr>
              <a:t>v</a:t>
            </a:r>
            <a:r>
              <a:rPr lang="en-US" dirty="0">
                <a:sym typeface="Wingdings" pitchFamily="2" charset="2"/>
              </a:rPr>
              <a:t>, v is not visited</a:t>
            </a:r>
            <a:endParaRPr lang="en-US" dirty="0"/>
          </a:p>
          <a:p>
            <a:pPr lvl="1"/>
            <a:r>
              <a:rPr lang="en-US" dirty="0"/>
              <a:t>Backward edge </a:t>
            </a:r>
            <a:r>
              <a:rPr lang="en-US" dirty="0" err="1"/>
              <a:t>u</a:t>
            </a:r>
            <a:r>
              <a:rPr lang="en-US" dirty="0" err="1">
                <a:sym typeface="Wingdings" pitchFamily="2" charset="2"/>
              </a:rPr>
              <a:t>v</a:t>
            </a:r>
            <a:r>
              <a:rPr lang="en-US" dirty="0">
                <a:sym typeface="Wingdings" pitchFamily="2" charset="2"/>
              </a:rPr>
              <a:t>, v is visited (except parent)</a:t>
            </a:r>
            <a:endParaRPr lang="en-US" dirty="0"/>
          </a:p>
        </p:txBody>
      </p:sp>
    </p:spTree>
    <p:extLst>
      <p:ext uri="{BB962C8B-B14F-4D97-AF65-F5344CB8AC3E}">
        <p14:creationId xmlns:p14="http://schemas.microsoft.com/office/powerpoint/2010/main" val="4007469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F2CFF9-685A-4446-B6CA-1CD458297148}"/>
              </a:ext>
            </a:extLst>
          </p:cNvPr>
          <p:cNvSpPr>
            <a:spLocks noGrp="1"/>
          </p:cNvSpPr>
          <p:nvPr>
            <p:ph type="sldNum" sz="quarter" idx="12"/>
          </p:nvPr>
        </p:nvSpPr>
        <p:spPr/>
        <p:txBody>
          <a:bodyPr/>
          <a:lstStyle/>
          <a:p>
            <a:fld id="{4E77BC79-9480-1042-96E1-82B94DA0811E}" type="slidenum">
              <a:rPr lang="en-US" smtClean="0"/>
              <a:t>25</a:t>
            </a:fld>
            <a:endParaRPr lang="en-US"/>
          </a:p>
        </p:txBody>
      </p:sp>
      <p:sp>
        <p:nvSpPr>
          <p:cNvPr id="3" name="Title 2">
            <a:extLst>
              <a:ext uri="{FF2B5EF4-FFF2-40B4-BE49-F238E27FC236}">
                <a16:creationId xmlns:a16="http://schemas.microsoft.com/office/drawing/2014/main" id="{BEC34903-4A2A-0342-83E6-7F40A9938CFA}"/>
              </a:ext>
            </a:extLst>
          </p:cNvPr>
          <p:cNvSpPr>
            <a:spLocks noGrp="1"/>
          </p:cNvSpPr>
          <p:nvPr>
            <p:ph type="title"/>
          </p:nvPr>
        </p:nvSpPr>
        <p:spPr/>
        <p:txBody>
          <a:bodyPr/>
          <a:lstStyle/>
          <a:p>
            <a:r>
              <a:rPr lang="en-US" dirty="0"/>
              <a:t>DFS can Do this for us </a:t>
            </a:r>
          </a:p>
        </p:txBody>
      </p:sp>
      <p:grpSp>
        <p:nvGrpSpPr>
          <p:cNvPr id="5" name="Group 59">
            <a:extLst>
              <a:ext uri="{FF2B5EF4-FFF2-40B4-BE49-F238E27FC236}">
                <a16:creationId xmlns:a16="http://schemas.microsoft.com/office/drawing/2014/main" id="{EC5F3615-427A-9746-AE48-CE4119CDF734}"/>
              </a:ext>
            </a:extLst>
          </p:cNvPr>
          <p:cNvGrpSpPr>
            <a:grpSpLocks/>
          </p:cNvGrpSpPr>
          <p:nvPr/>
        </p:nvGrpSpPr>
        <p:grpSpPr bwMode="auto">
          <a:xfrm>
            <a:off x="1738282" y="3267233"/>
            <a:ext cx="2317738" cy="1941515"/>
            <a:chOff x="567" y="1253"/>
            <a:chExt cx="2041" cy="1769"/>
          </a:xfrm>
        </p:grpSpPr>
        <p:sp>
          <p:nvSpPr>
            <p:cNvPr id="6" name="Line 40">
              <a:extLst>
                <a:ext uri="{FF2B5EF4-FFF2-40B4-BE49-F238E27FC236}">
                  <a16:creationId xmlns:a16="http://schemas.microsoft.com/office/drawing/2014/main" id="{5818F032-7F25-0442-89DE-E28C38151AE7}"/>
                </a:ext>
              </a:extLst>
            </p:cNvPr>
            <p:cNvSpPr>
              <a:spLocks noChangeShapeType="1"/>
            </p:cNvSpPr>
            <p:nvPr/>
          </p:nvSpPr>
          <p:spPr bwMode="auto">
            <a:xfrm>
              <a:off x="1973" y="1888"/>
              <a:ext cx="0" cy="998"/>
            </a:xfrm>
            <a:prstGeom prst="line">
              <a:avLst/>
            </a:prstGeom>
            <a:noFill/>
            <a:ln w="38100">
              <a:solidFill>
                <a:schemeClr val="tx1"/>
              </a:solidFill>
              <a:round/>
              <a:headEnd/>
              <a:tailEnd/>
            </a:ln>
            <a:effectLst/>
          </p:spPr>
          <p:txBody>
            <a:bodyPr/>
            <a:lstStyle/>
            <a:p>
              <a:endParaRPr lang="zh-TW" altLang="en-US"/>
            </a:p>
          </p:txBody>
        </p:sp>
        <p:sp>
          <p:nvSpPr>
            <p:cNvPr id="7" name="Line 19">
              <a:extLst>
                <a:ext uri="{FF2B5EF4-FFF2-40B4-BE49-F238E27FC236}">
                  <a16:creationId xmlns:a16="http://schemas.microsoft.com/office/drawing/2014/main" id="{D561E4DE-DC9E-A047-ABFF-EAC7419640C6}"/>
                </a:ext>
              </a:extLst>
            </p:cNvPr>
            <p:cNvSpPr>
              <a:spLocks noChangeShapeType="1"/>
            </p:cNvSpPr>
            <p:nvPr/>
          </p:nvSpPr>
          <p:spPr bwMode="auto">
            <a:xfrm flipH="1">
              <a:off x="1247" y="2387"/>
              <a:ext cx="499" cy="0"/>
            </a:xfrm>
            <a:prstGeom prst="line">
              <a:avLst/>
            </a:prstGeom>
            <a:noFill/>
            <a:ln w="38100">
              <a:solidFill>
                <a:schemeClr val="tx1"/>
              </a:solidFill>
              <a:round/>
              <a:headEnd/>
              <a:tailEnd/>
            </a:ln>
            <a:effectLst/>
          </p:spPr>
          <p:txBody>
            <a:bodyPr/>
            <a:lstStyle/>
            <a:p>
              <a:endParaRPr lang="zh-TW" altLang="en-US"/>
            </a:p>
          </p:txBody>
        </p:sp>
        <p:sp>
          <p:nvSpPr>
            <p:cNvPr id="8" name="Line 14">
              <a:extLst>
                <a:ext uri="{FF2B5EF4-FFF2-40B4-BE49-F238E27FC236}">
                  <a16:creationId xmlns:a16="http://schemas.microsoft.com/office/drawing/2014/main" id="{27F5AA17-AF89-F64B-8720-72FC2B028FC1}"/>
                </a:ext>
              </a:extLst>
            </p:cNvPr>
            <p:cNvSpPr>
              <a:spLocks noChangeShapeType="1"/>
            </p:cNvSpPr>
            <p:nvPr/>
          </p:nvSpPr>
          <p:spPr bwMode="auto">
            <a:xfrm>
              <a:off x="975" y="1389"/>
              <a:ext cx="0" cy="544"/>
            </a:xfrm>
            <a:prstGeom prst="line">
              <a:avLst/>
            </a:prstGeom>
            <a:noFill/>
            <a:ln w="38100">
              <a:solidFill>
                <a:schemeClr val="tx1"/>
              </a:solidFill>
              <a:round/>
              <a:headEnd/>
              <a:tailEnd/>
            </a:ln>
            <a:effectLst/>
          </p:spPr>
          <p:txBody>
            <a:bodyPr/>
            <a:lstStyle/>
            <a:p>
              <a:endParaRPr lang="zh-TW" altLang="en-US"/>
            </a:p>
          </p:txBody>
        </p:sp>
        <p:sp>
          <p:nvSpPr>
            <p:cNvPr id="9" name="Line 15">
              <a:extLst>
                <a:ext uri="{FF2B5EF4-FFF2-40B4-BE49-F238E27FC236}">
                  <a16:creationId xmlns:a16="http://schemas.microsoft.com/office/drawing/2014/main" id="{7CBD34C0-2D8C-BB43-9D08-791B5961EAD2}"/>
                </a:ext>
              </a:extLst>
            </p:cNvPr>
            <p:cNvSpPr>
              <a:spLocks noChangeShapeType="1"/>
            </p:cNvSpPr>
            <p:nvPr/>
          </p:nvSpPr>
          <p:spPr bwMode="auto">
            <a:xfrm flipH="1">
              <a:off x="703" y="1888"/>
              <a:ext cx="272" cy="499"/>
            </a:xfrm>
            <a:prstGeom prst="line">
              <a:avLst/>
            </a:prstGeom>
            <a:noFill/>
            <a:ln w="38100">
              <a:solidFill>
                <a:schemeClr val="tx1"/>
              </a:solidFill>
              <a:round/>
              <a:headEnd/>
              <a:tailEnd/>
            </a:ln>
            <a:effectLst/>
          </p:spPr>
          <p:txBody>
            <a:bodyPr/>
            <a:lstStyle/>
            <a:p>
              <a:endParaRPr lang="zh-TW" altLang="en-US"/>
            </a:p>
          </p:txBody>
        </p:sp>
        <p:sp>
          <p:nvSpPr>
            <p:cNvPr id="10" name="Line 16">
              <a:extLst>
                <a:ext uri="{FF2B5EF4-FFF2-40B4-BE49-F238E27FC236}">
                  <a16:creationId xmlns:a16="http://schemas.microsoft.com/office/drawing/2014/main" id="{BC1E3D8C-8801-2749-BEE5-B2DC334745CE}"/>
                </a:ext>
              </a:extLst>
            </p:cNvPr>
            <p:cNvSpPr>
              <a:spLocks noChangeShapeType="1"/>
            </p:cNvSpPr>
            <p:nvPr/>
          </p:nvSpPr>
          <p:spPr bwMode="auto">
            <a:xfrm>
              <a:off x="975" y="1888"/>
              <a:ext cx="272" cy="499"/>
            </a:xfrm>
            <a:prstGeom prst="line">
              <a:avLst/>
            </a:prstGeom>
            <a:noFill/>
            <a:ln w="38100">
              <a:solidFill>
                <a:schemeClr val="tx1"/>
              </a:solidFill>
              <a:round/>
              <a:headEnd/>
              <a:tailEnd/>
            </a:ln>
            <a:effectLst/>
          </p:spPr>
          <p:txBody>
            <a:bodyPr/>
            <a:lstStyle/>
            <a:p>
              <a:endParaRPr lang="zh-TW" altLang="en-US"/>
            </a:p>
          </p:txBody>
        </p:sp>
        <p:sp>
          <p:nvSpPr>
            <p:cNvPr id="11" name="Line 17">
              <a:extLst>
                <a:ext uri="{FF2B5EF4-FFF2-40B4-BE49-F238E27FC236}">
                  <a16:creationId xmlns:a16="http://schemas.microsoft.com/office/drawing/2014/main" id="{8143A143-D5DE-3846-B3D0-11FF0EDFC983}"/>
                </a:ext>
              </a:extLst>
            </p:cNvPr>
            <p:cNvSpPr>
              <a:spLocks noChangeShapeType="1"/>
            </p:cNvSpPr>
            <p:nvPr/>
          </p:nvSpPr>
          <p:spPr bwMode="auto">
            <a:xfrm>
              <a:off x="703" y="2387"/>
              <a:ext cx="317" cy="499"/>
            </a:xfrm>
            <a:prstGeom prst="line">
              <a:avLst/>
            </a:prstGeom>
            <a:noFill/>
            <a:ln w="38100">
              <a:solidFill>
                <a:schemeClr val="tx1"/>
              </a:solidFill>
              <a:round/>
              <a:headEnd/>
              <a:tailEnd/>
            </a:ln>
            <a:effectLst/>
          </p:spPr>
          <p:txBody>
            <a:bodyPr/>
            <a:lstStyle/>
            <a:p>
              <a:endParaRPr lang="zh-TW" altLang="en-US"/>
            </a:p>
          </p:txBody>
        </p:sp>
        <p:sp>
          <p:nvSpPr>
            <p:cNvPr id="12" name="Line 20">
              <a:extLst>
                <a:ext uri="{FF2B5EF4-FFF2-40B4-BE49-F238E27FC236}">
                  <a16:creationId xmlns:a16="http://schemas.microsoft.com/office/drawing/2014/main" id="{4D1A2B78-4B45-B049-A7BB-6B8BC7DD378C}"/>
                </a:ext>
              </a:extLst>
            </p:cNvPr>
            <p:cNvSpPr>
              <a:spLocks noChangeShapeType="1"/>
            </p:cNvSpPr>
            <p:nvPr/>
          </p:nvSpPr>
          <p:spPr bwMode="auto">
            <a:xfrm flipH="1" flipV="1">
              <a:off x="1746" y="2341"/>
              <a:ext cx="227" cy="545"/>
            </a:xfrm>
            <a:prstGeom prst="line">
              <a:avLst/>
            </a:prstGeom>
            <a:noFill/>
            <a:ln w="38100">
              <a:solidFill>
                <a:schemeClr val="tx1"/>
              </a:solidFill>
              <a:round/>
              <a:headEnd/>
              <a:tailEnd/>
            </a:ln>
            <a:effectLst/>
          </p:spPr>
          <p:txBody>
            <a:bodyPr/>
            <a:lstStyle/>
            <a:p>
              <a:endParaRPr lang="zh-TW" altLang="en-US"/>
            </a:p>
          </p:txBody>
        </p:sp>
        <p:sp>
          <p:nvSpPr>
            <p:cNvPr id="13" name="Line 22">
              <a:extLst>
                <a:ext uri="{FF2B5EF4-FFF2-40B4-BE49-F238E27FC236}">
                  <a16:creationId xmlns:a16="http://schemas.microsoft.com/office/drawing/2014/main" id="{1A72F431-65B7-2B45-81A1-0D9EBAE8FC19}"/>
                </a:ext>
              </a:extLst>
            </p:cNvPr>
            <p:cNvSpPr>
              <a:spLocks noChangeShapeType="1"/>
            </p:cNvSpPr>
            <p:nvPr/>
          </p:nvSpPr>
          <p:spPr bwMode="auto">
            <a:xfrm>
              <a:off x="1973" y="1389"/>
              <a:ext cx="0" cy="544"/>
            </a:xfrm>
            <a:prstGeom prst="line">
              <a:avLst/>
            </a:prstGeom>
            <a:noFill/>
            <a:ln w="38100">
              <a:solidFill>
                <a:schemeClr val="tx1"/>
              </a:solidFill>
              <a:round/>
              <a:headEnd/>
              <a:tailEnd/>
            </a:ln>
            <a:effectLst/>
          </p:spPr>
          <p:txBody>
            <a:bodyPr/>
            <a:lstStyle/>
            <a:p>
              <a:endParaRPr lang="zh-TW" altLang="en-US"/>
            </a:p>
          </p:txBody>
        </p:sp>
        <p:sp>
          <p:nvSpPr>
            <p:cNvPr id="14" name="Line 23">
              <a:extLst>
                <a:ext uri="{FF2B5EF4-FFF2-40B4-BE49-F238E27FC236}">
                  <a16:creationId xmlns:a16="http://schemas.microsoft.com/office/drawing/2014/main" id="{103E732A-26E5-DB41-A1F1-03537197E504}"/>
                </a:ext>
              </a:extLst>
            </p:cNvPr>
            <p:cNvSpPr>
              <a:spLocks noChangeShapeType="1"/>
            </p:cNvSpPr>
            <p:nvPr/>
          </p:nvSpPr>
          <p:spPr bwMode="auto">
            <a:xfrm flipH="1">
              <a:off x="1973" y="1389"/>
              <a:ext cx="499" cy="499"/>
            </a:xfrm>
            <a:prstGeom prst="line">
              <a:avLst/>
            </a:prstGeom>
            <a:noFill/>
            <a:ln w="38100">
              <a:solidFill>
                <a:schemeClr val="tx1"/>
              </a:solidFill>
              <a:round/>
              <a:headEnd/>
              <a:tailEnd/>
            </a:ln>
            <a:effectLst/>
          </p:spPr>
          <p:txBody>
            <a:bodyPr/>
            <a:lstStyle/>
            <a:p>
              <a:endParaRPr lang="zh-TW" altLang="en-US"/>
            </a:p>
          </p:txBody>
        </p:sp>
        <p:sp>
          <p:nvSpPr>
            <p:cNvPr id="15" name="Line 18">
              <a:extLst>
                <a:ext uri="{FF2B5EF4-FFF2-40B4-BE49-F238E27FC236}">
                  <a16:creationId xmlns:a16="http://schemas.microsoft.com/office/drawing/2014/main" id="{EF275455-9BF3-2441-A338-7114E3BD1BF1}"/>
                </a:ext>
              </a:extLst>
            </p:cNvPr>
            <p:cNvSpPr>
              <a:spLocks noChangeShapeType="1"/>
            </p:cNvSpPr>
            <p:nvPr/>
          </p:nvSpPr>
          <p:spPr bwMode="auto">
            <a:xfrm flipH="1">
              <a:off x="1020" y="2387"/>
              <a:ext cx="227" cy="499"/>
            </a:xfrm>
            <a:prstGeom prst="line">
              <a:avLst/>
            </a:prstGeom>
            <a:noFill/>
            <a:ln w="38100">
              <a:solidFill>
                <a:schemeClr val="tx1"/>
              </a:solidFill>
              <a:round/>
              <a:headEnd/>
              <a:tailEnd/>
            </a:ln>
            <a:effectLst/>
          </p:spPr>
          <p:txBody>
            <a:bodyPr/>
            <a:lstStyle/>
            <a:p>
              <a:endParaRPr lang="zh-TW" altLang="en-US"/>
            </a:p>
          </p:txBody>
        </p:sp>
        <p:sp>
          <p:nvSpPr>
            <p:cNvPr id="16" name="Line 21">
              <a:extLst>
                <a:ext uri="{FF2B5EF4-FFF2-40B4-BE49-F238E27FC236}">
                  <a16:creationId xmlns:a16="http://schemas.microsoft.com/office/drawing/2014/main" id="{FDD195D5-1B46-0E4D-8002-C920FBD05D67}"/>
                </a:ext>
              </a:extLst>
            </p:cNvPr>
            <p:cNvSpPr>
              <a:spLocks noChangeShapeType="1"/>
            </p:cNvSpPr>
            <p:nvPr/>
          </p:nvSpPr>
          <p:spPr bwMode="auto">
            <a:xfrm flipH="1">
              <a:off x="1746" y="1933"/>
              <a:ext cx="227" cy="408"/>
            </a:xfrm>
            <a:prstGeom prst="line">
              <a:avLst/>
            </a:prstGeom>
            <a:noFill/>
            <a:ln w="38100">
              <a:solidFill>
                <a:schemeClr val="tx1"/>
              </a:solidFill>
              <a:round/>
              <a:headEnd/>
              <a:tailEnd/>
            </a:ln>
            <a:effectLst/>
          </p:spPr>
          <p:txBody>
            <a:bodyPr/>
            <a:lstStyle/>
            <a:p>
              <a:endParaRPr lang="zh-TW" altLang="en-US"/>
            </a:p>
          </p:txBody>
        </p:sp>
        <p:sp>
          <p:nvSpPr>
            <p:cNvPr id="17" name="Oval 4">
              <a:extLst>
                <a:ext uri="{FF2B5EF4-FFF2-40B4-BE49-F238E27FC236}">
                  <a16:creationId xmlns:a16="http://schemas.microsoft.com/office/drawing/2014/main" id="{89EA780D-B29E-9F49-B3F5-1244905AD3E9}"/>
                </a:ext>
              </a:extLst>
            </p:cNvPr>
            <p:cNvSpPr>
              <a:spLocks noChangeArrowheads="1"/>
            </p:cNvSpPr>
            <p:nvPr/>
          </p:nvSpPr>
          <p:spPr bwMode="auto">
            <a:xfrm>
              <a:off x="839" y="125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18" name="Oval 5">
              <a:extLst>
                <a:ext uri="{FF2B5EF4-FFF2-40B4-BE49-F238E27FC236}">
                  <a16:creationId xmlns:a16="http://schemas.microsoft.com/office/drawing/2014/main" id="{DA6DE3F0-2063-504B-A42D-4660AB6604BA}"/>
                </a:ext>
              </a:extLst>
            </p:cNvPr>
            <p:cNvSpPr>
              <a:spLocks noChangeArrowheads="1"/>
            </p:cNvSpPr>
            <p:nvPr/>
          </p:nvSpPr>
          <p:spPr bwMode="auto">
            <a:xfrm>
              <a:off x="839" y="175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19" name="Oval 6">
              <a:extLst>
                <a:ext uri="{FF2B5EF4-FFF2-40B4-BE49-F238E27FC236}">
                  <a16:creationId xmlns:a16="http://schemas.microsoft.com/office/drawing/2014/main" id="{FA4D095C-46DF-2040-8BEA-0EE19E86CADB}"/>
                </a:ext>
              </a:extLst>
            </p:cNvPr>
            <p:cNvSpPr>
              <a:spLocks noChangeArrowheads="1"/>
            </p:cNvSpPr>
            <p:nvPr/>
          </p:nvSpPr>
          <p:spPr bwMode="auto">
            <a:xfrm>
              <a:off x="567"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20" name="Oval 7">
              <a:extLst>
                <a:ext uri="{FF2B5EF4-FFF2-40B4-BE49-F238E27FC236}">
                  <a16:creationId xmlns:a16="http://schemas.microsoft.com/office/drawing/2014/main" id="{96068BC3-ECA1-EA45-BA4E-A761CD3BC654}"/>
                </a:ext>
              </a:extLst>
            </p:cNvPr>
            <p:cNvSpPr>
              <a:spLocks noChangeArrowheads="1"/>
            </p:cNvSpPr>
            <p:nvPr/>
          </p:nvSpPr>
          <p:spPr bwMode="auto">
            <a:xfrm>
              <a:off x="1111"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3</a:t>
              </a:r>
            </a:p>
          </p:txBody>
        </p:sp>
        <p:sp>
          <p:nvSpPr>
            <p:cNvPr id="21" name="Oval 8">
              <a:extLst>
                <a:ext uri="{FF2B5EF4-FFF2-40B4-BE49-F238E27FC236}">
                  <a16:creationId xmlns:a16="http://schemas.microsoft.com/office/drawing/2014/main" id="{B930347E-8921-2842-BB75-651613B56426}"/>
                </a:ext>
              </a:extLst>
            </p:cNvPr>
            <p:cNvSpPr>
              <a:spLocks noChangeArrowheads="1"/>
            </p:cNvSpPr>
            <p:nvPr/>
          </p:nvSpPr>
          <p:spPr bwMode="auto">
            <a:xfrm>
              <a:off x="839" y="2750"/>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22" name="Oval 9">
              <a:extLst>
                <a:ext uri="{FF2B5EF4-FFF2-40B4-BE49-F238E27FC236}">
                  <a16:creationId xmlns:a16="http://schemas.microsoft.com/office/drawing/2014/main" id="{B461EA25-0288-7B4A-9CA2-9267193AB66B}"/>
                </a:ext>
              </a:extLst>
            </p:cNvPr>
            <p:cNvSpPr>
              <a:spLocks noChangeArrowheads="1"/>
            </p:cNvSpPr>
            <p:nvPr/>
          </p:nvSpPr>
          <p:spPr bwMode="auto">
            <a:xfrm>
              <a:off x="1610"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23" name="Oval 10">
              <a:extLst>
                <a:ext uri="{FF2B5EF4-FFF2-40B4-BE49-F238E27FC236}">
                  <a16:creationId xmlns:a16="http://schemas.microsoft.com/office/drawing/2014/main" id="{33B4BA75-35B4-DE4F-A7C8-392692208A58}"/>
                </a:ext>
              </a:extLst>
            </p:cNvPr>
            <p:cNvSpPr>
              <a:spLocks noChangeArrowheads="1"/>
            </p:cNvSpPr>
            <p:nvPr/>
          </p:nvSpPr>
          <p:spPr bwMode="auto">
            <a:xfrm>
              <a:off x="1837" y="175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24" name="Oval 11">
              <a:extLst>
                <a:ext uri="{FF2B5EF4-FFF2-40B4-BE49-F238E27FC236}">
                  <a16:creationId xmlns:a16="http://schemas.microsoft.com/office/drawing/2014/main" id="{FB2D2C41-D74B-9348-927B-7A44BAC934F7}"/>
                </a:ext>
              </a:extLst>
            </p:cNvPr>
            <p:cNvSpPr>
              <a:spLocks noChangeArrowheads="1"/>
            </p:cNvSpPr>
            <p:nvPr/>
          </p:nvSpPr>
          <p:spPr bwMode="auto">
            <a:xfrm>
              <a:off x="1837" y="2750"/>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25" name="Oval 12">
              <a:extLst>
                <a:ext uri="{FF2B5EF4-FFF2-40B4-BE49-F238E27FC236}">
                  <a16:creationId xmlns:a16="http://schemas.microsoft.com/office/drawing/2014/main" id="{19CCB755-C88D-ED4E-8425-7A7AD735B93C}"/>
                </a:ext>
              </a:extLst>
            </p:cNvPr>
            <p:cNvSpPr>
              <a:spLocks noChangeArrowheads="1"/>
            </p:cNvSpPr>
            <p:nvPr/>
          </p:nvSpPr>
          <p:spPr bwMode="auto">
            <a:xfrm>
              <a:off x="1837" y="125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dirty="0">
                  <a:solidFill>
                    <a:schemeClr val="bg1"/>
                  </a:solidFill>
                </a:rPr>
                <a:t>8</a:t>
              </a:r>
            </a:p>
          </p:txBody>
        </p:sp>
        <p:sp>
          <p:nvSpPr>
            <p:cNvPr id="26" name="Oval 13">
              <a:extLst>
                <a:ext uri="{FF2B5EF4-FFF2-40B4-BE49-F238E27FC236}">
                  <a16:creationId xmlns:a16="http://schemas.microsoft.com/office/drawing/2014/main" id="{AEAC5F66-F175-2F49-9D14-7C0C8B7E9108}"/>
                </a:ext>
              </a:extLst>
            </p:cNvPr>
            <p:cNvSpPr>
              <a:spLocks noChangeArrowheads="1"/>
            </p:cNvSpPr>
            <p:nvPr/>
          </p:nvSpPr>
          <p:spPr bwMode="auto">
            <a:xfrm>
              <a:off x="2336" y="125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grpSp>
      <p:sp>
        <p:nvSpPr>
          <p:cNvPr id="28" name="TextBox 27">
            <a:extLst>
              <a:ext uri="{FF2B5EF4-FFF2-40B4-BE49-F238E27FC236}">
                <a16:creationId xmlns:a16="http://schemas.microsoft.com/office/drawing/2014/main" id="{D1A8D426-9B61-334B-BFAB-3A52FFBBC1D4}"/>
              </a:ext>
            </a:extLst>
          </p:cNvPr>
          <p:cNvSpPr txBox="1"/>
          <p:nvPr/>
        </p:nvSpPr>
        <p:spPr>
          <a:xfrm>
            <a:off x="1802209" y="5382458"/>
            <a:ext cx="1772858" cy="369332"/>
          </a:xfrm>
          <a:prstGeom prst="rect">
            <a:avLst/>
          </a:prstGeom>
          <a:noFill/>
        </p:spPr>
        <p:txBody>
          <a:bodyPr wrap="none" rtlCol="0">
            <a:spAutoFit/>
          </a:bodyPr>
          <a:lstStyle/>
          <a:p>
            <a:r>
              <a:rPr lang="en-US" dirty="0"/>
              <a:t>Let’s start from 3</a:t>
            </a:r>
          </a:p>
        </p:txBody>
      </p:sp>
      <p:grpSp>
        <p:nvGrpSpPr>
          <p:cNvPr id="29" name="Group 81">
            <a:extLst>
              <a:ext uri="{FF2B5EF4-FFF2-40B4-BE49-F238E27FC236}">
                <a16:creationId xmlns:a16="http://schemas.microsoft.com/office/drawing/2014/main" id="{ED2D2DA2-2A5D-A242-8FE1-22D5FBF9CBCF}"/>
              </a:ext>
            </a:extLst>
          </p:cNvPr>
          <p:cNvGrpSpPr>
            <a:grpSpLocks/>
          </p:cNvGrpSpPr>
          <p:nvPr/>
        </p:nvGrpSpPr>
        <p:grpSpPr bwMode="auto">
          <a:xfrm>
            <a:off x="4310051" y="2910043"/>
            <a:ext cx="2890193" cy="2791815"/>
            <a:chOff x="1008" y="2033"/>
            <a:chExt cx="2123" cy="2248"/>
          </a:xfrm>
        </p:grpSpPr>
        <p:sp>
          <p:nvSpPr>
            <p:cNvPr id="30" name="Line 5">
              <a:extLst>
                <a:ext uri="{FF2B5EF4-FFF2-40B4-BE49-F238E27FC236}">
                  <a16:creationId xmlns:a16="http://schemas.microsoft.com/office/drawing/2014/main" id="{0DE5DB21-B785-5744-A4BB-BBE4AA2EC5E5}"/>
                </a:ext>
              </a:extLst>
            </p:cNvPr>
            <p:cNvSpPr>
              <a:spLocks noChangeShapeType="1"/>
            </p:cNvSpPr>
            <p:nvPr/>
          </p:nvSpPr>
          <p:spPr bwMode="auto">
            <a:xfrm>
              <a:off x="2472" y="2886"/>
              <a:ext cx="0" cy="998"/>
            </a:xfrm>
            <a:prstGeom prst="line">
              <a:avLst/>
            </a:prstGeom>
            <a:noFill/>
            <a:ln w="38100">
              <a:solidFill>
                <a:schemeClr val="tx1"/>
              </a:solidFill>
              <a:round/>
              <a:headEnd/>
              <a:tailEnd/>
            </a:ln>
            <a:effectLst/>
          </p:spPr>
          <p:txBody>
            <a:bodyPr/>
            <a:lstStyle/>
            <a:p>
              <a:endParaRPr lang="zh-TW" altLang="en-US"/>
            </a:p>
          </p:txBody>
        </p:sp>
        <p:sp>
          <p:nvSpPr>
            <p:cNvPr id="31" name="Line 6">
              <a:extLst>
                <a:ext uri="{FF2B5EF4-FFF2-40B4-BE49-F238E27FC236}">
                  <a16:creationId xmlns:a16="http://schemas.microsoft.com/office/drawing/2014/main" id="{96D92876-EAE0-FC48-9ACA-68076F2E2B94}"/>
                </a:ext>
              </a:extLst>
            </p:cNvPr>
            <p:cNvSpPr>
              <a:spLocks noChangeShapeType="1"/>
            </p:cNvSpPr>
            <p:nvPr/>
          </p:nvSpPr>
          <p:spPr bwMode="auto">
            <a:xfrm flipH="1">
              <a:off x="1746" y="3385"/>
              <a:ext cx="499" cy="0"/>
            </a:xfrm>
            <a:prstGeom prst="line">
              <a:avLst/>
            </a:prstGeom>
            <a:noFill/>
            <a:ln w="38100">
              <a:solidFill>
                <a:schemeClr val="tx1"/>
              </a:solidFill>
              <a:round/>
              <a:headEnd/>
              <a:tailEnd/>
            </a:ln>
            <a:effectLst/>
          </p:spPr>
          <p:txBody>
            <a:bodyPr/>
            <a:lstStyle/>
            <a:p>
              <a:endParaRPr lang="zh-TW" altLang="en-US"/>
            </a:p>
          </p:txBody>
        </p:sp>
        <p:sp>
          <p:nvSpPr>
            <p:cNvPr id="32" name="Line 7">
              <a:extLst>
                <a:ext uri="{FF2B5EF4-FFF2-40B4-BE49-F238E27FC236}">
                  <a16:creationId xmlns:a16="http://schemas.microsoft.com/office/drawing/2014/main" id="{F20654EA-304E-3A41-A00A-53BDF8988D18}"/>
                </a:ext>
              </a:extLst>
            </p:cNvPr>
            <p:cNvSpPr>
              <a:spLocks noChangeShapeType="1"/>
            </p:cNvSpPr>
            <p:nvPr/>
          </p:nvSpPr>
          <p:spPr bwMode="auto">
            <a:xfrm>
              <a:off x="1474" y="2387"/>
              <a:ext cx="0" cy="544"/>
            </a:xfrm>
            <a:prstGeom prst="line">
              <a:avLst/>
            </a:prstGeom>
            <a:noFill/>
            <a:ln w="38100">
              <a:solidFill>
                <a:schemeClr val="tx1"/>
              </a:solidFill>
              <a:round/>
              <a:headEnd/>
              <a:tailEnd/>
            </a:ln>
            <a:effectLst/>
          </p:spPr>
          <p:txBody>
            <a:bodyPr/>
            <a:lstStyle/>
            <a:p>
              <a:endParaRPr lang="zh-TW" altLang="en-US"/>
            </a:p>
          </p:txBody>
        </p:sp>
        <p:sp>
          <p:nvSpPr>
            <p:cNvPr id="33" name="Line 8">
              <a:extLst>
                <a:ext uri="{FF2B5EF4-FFF2-40B4-BE49-F238E27FC236}">
                  <a16:creationId xmlns:a16="http://schemas.microsoft.com/office/drawing/2014/main" id="{EA6B89F1-54AB-9F48-8DD7-D3B09A9836FD}"/>
                </a:ext>
              </a:extLst>
            </p:cNvPr>
            <p:cNvSpPr>
              <a:spLocks noChangeShapeType="1"/>
            </p:cNvSpPr>
            <p:nvPr/>
          </p:nvSpPr>
          <p:spPr bwMode="auto">
            <a:xfrm flipH="1">
              <a:off x="1202" y="2886"/>
              <a:ext cx="272" cy="499"/>
            </a:xfrm>
            <a:prstGeom prst="line">
              <a:avLst/>
            </a:prstGeom>
            <a:noFill/>
            <a:ln w="38100">
              <a:solidFill>
                <a:schemeClr val="tx1"/>
              </a:solidFill>
              <a:round/>
              <a:headEnd/>
              <a:tailEnd/>
            </a:ln>
            <a:effectLst/>
          </p:spPr>
          <p:txBody>
            <a:bodyPr/>
            <a:lstStyle/>
            <a:p>
              <a:endParaRPr lang="zh-TW" altLang="en-US"/>
            </a:p>
          </p:txBody>
        </p:sp>
        <p:sp>
          <p:nvSpPr>
            <p:cNvPr id="34" name="Line 9">
              <a:extLst>
                <a:ext uri="{FF2B5EF4-FFF2-40B4-BE49-F238E27FC236}">
                  <a16:creationId xmlns:a16="http://schemas.microsoft.com/office/drawing/2014/main" id="{4E7B0D65-D146-8742-8158-E2C259F32499}"/>
                </a:ext>
              </a:extLst>
            </p:cNvPr>
            <p:cNvSpPr>
              <a:spLocks noChangeShapeType="1"/>
            </p:cNvSpPr>
            <p:nvPr/>
          </p:nvSpPr>
          <p:spPr bwMode="auto">
            <a:xfrm>
              <a:off x="1474" y="2886"/>
              <a:ext cx="272" cy="499"/>
            </a:xfrm>
            <a:prstGeom prst="line">
              <a:avLst/>
            </a:prstGeom>
            <a:noFill/>
            <a:ln w="38100">
              <a:solidFill>
                <a:schemeClr val="tx1"/>
              </a:solidFill>
              <a:prstDash val="sysDot"/>
              <a:round/>
              <a:headEnd/>
              <a:tailEnd/>
            </a:ln>
            <a:effectLst/>
          </p:spPr>
          <p:txBody>
            <a:bodyPr/>
            <a:lstStyle/>
            <a:p>
              <a:endParaRPr lang="zh-TW" altLang="en-US"/>
            </a:p>
          </p:txBody>
        </p:sp>
        <p:sp>
          <p:nvSpPr>
            <p:cNvPr id="35" name="Line 10">
              <a:extLst>
                <a:ext uri="{FF2B5EF4-FFF2-40B4-BE49-F238E27FC236}">
                  <a16:creationId xmlns:a16="http://schemas.microsoft.com/office/drawing/2014/main" id="{6C5FB8CB-09D9-F347-8316-C62B401A4CC7}"/>
                </a:ext>
              </a:extLst>
            </p:cNvPr>
            <p:cNvSpPr>
              <a:spLocks noChangeShapeType="1"/>
            </p:cNvSpPr>
            <p:nvPr/>
          </p:nvSpPr>
          <p:spPr bwMode="auto">
            <a:xfrm>
              <a:off x="1202" y="3385"/>
              <a:ext cx="317" cy="499"/>
            </a:xfrm>
            <a:prstGeom prst="line">
              <a:avLst/>
            </a:prstGeom>
            <a:noFill/>
            <a:ln w="38100">
              <a:solidFill>
                <a:schemeClr val="tx1"/>
              </a:solidFill>
              <a:round/>
              <a:headEnd/>
              <a:tailEnd/>
            </a:ln>
            <a:effectLst/>
          </p:spPr>
          <p:txBody>
            <a:bodyPr/>
            <a:lstStyle/>
            <a:p>
              <a:endParaRPr lang="zh-TW" altLang="en-US"/>
            </a:p>
          </p:txBody>
        </p:sp>
        <p:sp>
          <p:nvSpPr>
            <p:cNvPr id="36" name="Line 11">
              <a:extLst>
                <a:ext uri="{FF2B5EF4-FFF2-40B4-BE49-F238E27FC236}">
                  <a16:creationId xmlns:a16="http://schemas.microsoft.com/office/drawing/2014/main" id="{B0977E72-826F-2447-8F34-F2A54250ADD1}"/>
                </a:ext>
              </a:extLst>
            </p:cNvPr>
            <p:cNvSpPr>
              <a:spLocks noChangeShapeType="1"/>
            </p:cNvSpPr>
            <p:nvPr/>
          </p:nvSpPr>
          <p:spPr bwMode="auto">
            <a:xfrm flipH="1" flipV="1">
              <a:off x="2245" y="3339"/>
              <a:ext cx="227" cy="545"/>
            </a:xfrm>
            <a:prstGeom prst="line">
              <a:avLst/>
            </a:prstGeom>
            <a:noFill/>
            <a:ln w="38100">
              <a:solidFill>
                <a:schemeClr val="tx1"/>
              </a:solidFill>
              <a:round/>
              <a:headEnd/>
              <a:tailEnd/>
            </a:ln>
            <a:effectLst/>
          </p:spPr>
          <p:txBody>
            <a:bodyPr/>
            <a:lstStyle/>
            <a:p>
              <a:endParaRPr lang="zh-TW" altLang="en-US"/>
            </a:p>
          </p:txBody>
        </p:sp>
        <p:sp>
          <p:nvSpPr>
            <p:cNvPr id="37" name="Line 12">
              <a:extLst>
                <a:ext uri="{FF2B5EF4-FFF2-40B4-BE49-F238E27FC236}">
                  <a16:creationId xmlns:a16="http://schemas.microsoft.com/office/drawing/2014/main" id="{5AE0F6D9-3EBB-3246-8CE1-746B579FD895}"/>
                </a:ext>
              </a:extLst>
            </p:cNvPr>
            <p:cNvSpPr>
              <a:spLocks noChangeShapeType="1"/>
            </p:cNvSpPr>
            <p:nvPr/>
          </p:nvSpPr>
          <p:spPr bwMode="auto">
            <a:xfrm>
              <a:off x="2472" y="2387"/>
              <a:ext cx="0" cy="544"/>
            </a:xfrm>
            <a:prstGeom prst="line">
              <a:avLst/>
            </a:prstGeom>
            <a:noFill/>
            <a:ln w="38100">
              <a:solidFill>
                <a:schemeClr val="tx1"/>
              </a:solidFill>
              <a:round/>
              <a:headEnd/>
              <a:tailEnd/>
            </a:ln>
            <a:effectLst/>
          </p:spPr>
          <p:txBody>
            <a:bodyPr/>
            <a:lstStyle/>
            <a:p>
              <a:endParaRPr lang="zh-TW" altLang="en-US"/>
            </a:p>
          </p:txBody>
        </p:sp>
        <p:sp>
          <p:nvSpPr>
            <p:cNvPr id="38" name="Line 13">
              <a:extLst>
                <a:ext uri="{FF2B5EF4-FFF2-40B4-BE49-F238E27FC236}">
                  <a16:creationId xmlns:a16="http://schemas.microsoft.com/office/drawing/2014/main" id="{12C493CA-120E-2B4F-88C3-58A59051DCFB}"/>
                </a:ext>
              </a:extLst>
            </p:cNvPr>
            <p:cNvSpPr>
              <a:spLocks noChangeShapeType="1"/>
            </p:cNvSpPr>
            <p:nvPr/>
          </p:nvSpPr>
          <p:spPr bwMode="auto">
            <a:xfrm flipH="1">
              <a:off x="2472" y="2387"/>
              <a:ext cx="499" cy="499"/>
            </a:xfrm>
            <a:prstGeom prst="line">
              <a:avLst/>
            </a:prstGeom>
            <a:noFill/>
            <a:ln w="38100">
              <a:solidFill>
                <a:schemeClr val="tx1"/>
              </a:solidFill>
              <a:round/>
              <a:headEnd/>
              <a:tailEnd/>
            </a:ln>
            <a:effectLst/>
          </p:spPr>
          <p:txBody>
            <a:bodyPr/>
            <a:lstStyle/>
            <a:p>
              <a:endParaRPr lang="zh-TW" altLang="en-US"/>
            </a:p>
          </p:txBody>
        </p:sp>
        <p:sp>
          <p:nvSpPr>
            <p:cNvPr id="39" name="Line 14">
              <a:extLst>
                <a:ext uri="{FF2B5EF4-FFF2-40B4-BE49-F238E27FC236}">
                  <a16:creationId xmlns:a16="http://schemas.microsoft.com/office/drawing/2014/main" id="{26EE2747-1132-094D-9E1D-10F48E3EDAF6}"/>
                </a:ext>
              </a:extLst>
            </p:cNvPr>
            <p:cNvSpPr>
              <a:spLocks noChangeShapeType="1"/>
            </p:cNvSpPr>
            <p:nvPr/>
          </p:nvSpPr>
          <p:spPr bwMode="auto">
            <a:xfrm flipH="1">
              <a:off x="1519" y="3385"/>
              <a:ext cx="227" cy="499"/>
            </a:xfrm>
            <a:prstGeom prst="line">
              <a:avLst/>
            </a:prstGeom>
            <a:noFill/>
            <a:ln w="38100">
              <a:solidFill>
                <a:schemeClr val="tx1"/>
              </a:solidFill>
              <a:round/>
              <a:headEnd/>
              <a:tailEnd/>
            </a:ln>
            <a:effectLst/>
          </p:spPr>
          <p:txBody>
            <a:bodyPr/>
            <a:lstStyle/>
            <a:p>
              <a:endParaRPr lang="zh-TW" altLang="en-US"/>
            </a:p>
          </p:txBody>
        </p:sp>
        <p:sp>
          <p:nvSpPr>
            <p:cNvPr id="40" name="Line 15">
              <a:extLst>
                <a:ext uri="{FF2B5EF4-FFF2-40B4-BE49-F238E27FC236}">
                  <a16:creationId xmlns:a16="http://schemas.microsoft.com/office/drawing/2014/main" id="{980EEAF6-0A92-DB43-9818-BF51E6A71280}"/>
                </a:ext>
              </a:extLst>
            </p:cNvPr>
            <p:cNvSpPr>
              <a:spLocks noChangeShapeType="1"/>
            </p:cNvSpPr>
            <p:nvPr/>
          </p:nvSpPr>
          <p:spPr bwMode="auto">
            <a:xfrm flipH="1">
              <a:off x="2245" y="2931"/>
              <a:ext cx="227" cy="408"/>
            </a:xfrm>
            <a:prstGeom prst="line">
              <a:avLst/>
            </a:prstGeom>
            <a:noFill/>
            <a:ln w="38100">
              <a:solidFill>
                <a:schemeClr val="tx1"/>
              </a:solidFill>
              <a:prstDash val="sysDot"/>
              <a:round/>
              <a:headEnd/>
              <a:tailEnd/>
            </a:ln>
            <a:effectLst/>
          </p:spPr>
          <p:txBody>
            <a:bodyPr/>
            <a:lstStyle/>
            <a:p>
              <a:endParaRPr lang="zh-TW" altLang="en-US"/>
            </a:p>
          </p:txBody>
        </p:sp>
        <p:sp>
          <p:nvSpPr>
            <p:cNvPr id="41" name="Oval 16">
              <a:extLst>
                <a:ext uri="{FF2B5EF4-FFF2-40B4-BE49-F238E27FC236}">
                  <a16:creationId xmlns:a16="http://schemas.microsoft.com/office/drawing/2014/main" id="{50DDD21B-1F79-D245-905E-E2F7FDDF69E5}"/>
                </a:ext>
              </a:extLst>
            </p:cNvPr>
            <p:cNvSpPr>
              <a:spLocks noChangeArrowheads="1"/>
            </p:cNvSpPr>
            <p:nvPr/>
          </p:nvSpPr>
          <p:spPr bwMode="auto">
            <a:xfrm>
              <a:off x="1338"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42" name="Oval 17">
              <a:extLst>
                <a:ext uri="{FF2B5EF4-FFF2-40B4-BE49-F238E27FC236}">
                  <a16:creationId xmlns:a16="http://schemas.microsoft.com/office/drawing/2014/main" id="{4D3417F5-B1E9-9B4A-800A-2A51C38413A6}"/>
                </a:ext>
              </a:extLst>
            </p:cNvPr>
            <p:cNvSpPr>
              <a:spLocks noChangeArrowheads="1"/>
            </p:cNvSpPr>
            <p:nvPr/>
          </p:nvSpPr>
          <p:spPr bwMode="auto">
            <a:xfrm>
              <a:off x="1338" y="2750"/>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43" name="Oval 18">
              <a:extLst>
                <a:ext uri="{FF2B5EF4-FFF2-40B4-BE49-F238E27FC236}">
                  <a16:creationId xmlns:a16="http://schemas.microsoft.com/office/drawing/2014/main" id="{72CD48E4-B43B-794C-822F-E448692E2997}"/>
                </a:ext>
              </a:extLst>
            </p:cNvPr>
            <p:cNvSpPr>
              <a:spLocks noChangeArrowheads="1"/>
            </p:cNvSpPr>
            <p:nvPr/>
          </p:nvSpPr>
          <p:spPr bwMode="auto">
            <a:xfrm>
              <a:off x="1066" y="3249"/>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44" name="Oval 19">
              <a:extLst>
                <a:ext uri="{FF2B5EF4-FFF2-40B4-BE49-F238E27FC236}">
                  <a16:creationId xmlns:a16="http://schemas.microsoft.com/office/drawing/2014/main" id="{7947493C-07EF-FB44-81AD-BE2297800F1C}"/>
                </a:ext>
              </a:extLst>
            </p:cNvPr>
            <p:cNvSpPr>
              <a:spLocks noChangeArrowheads="1"/>
            </p:cNvSpPr>
            <p:nvPr/>
          </p:nvSpPr>
          <p:spPr bwMode="auto">
            <a:xfrm>
              <a:off x="1610" y="3249"/>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dirty="0">
                  <a:solidFill>
                    <a:schemeClr val="bg1"/>
                  </a:solidFill>
                </a:rPr>
                <a:t>3</a:t>
              </a:r>
            </a:p>
          </p:txBody>
        </p:sp>
        <p:sp>
          <p:nvSpPr>
            <p:cNvPr id="45" name="Oval 20">
              <a:extLst>
                <a:ext uri="{FF2B5EF4-FFF2-40B4-BE49-F238E27FC236}">
                  <a16:creationId xmlns:a16="http://schemas.microsoft.com/office/drawing/2014/main" id="{76280032-9197-EE4C-AFBA-C89583B4D5CC}"/>
                </a:ext>
              </a:extLst>
            </p:cNvPr>
            <p:cNvSpPr>
              <a:spLocks noChangeArrowheads="1"/>
            </p:cNvSpPr>
            <p:nvPr/>
          </p:nvSpPr>
          <p:spPr bwMode="auto">
            <a:xfrm>
              <a:off x="1338" y="3748"/>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46" name="Oval 21">
              <a:extLst>
                <a:ext uri="{FF2B5EF4-FFF2-40B4-BE49-F238E27FC236}">
                  <a16:creationId xmlns:a16="http://schemas.microsoft.com/office/drawing/2014/main" id="{A8DC149E-7012-714E-9BA4-E283C33DFBA4}"/>
                </a:ext>
              </a:extLst>
            </p:cNvPr>
            <p:cNvSpPr>
              <a:spLocks noChangeArrowheads="1"/>
            </p:cNvSpPr>
            <p:nvPr/>
          </p:nvSpPr>
          <p:spPr bwMode="auto">
            <a:xfrm>
              <a:off x="2109" y="3249"/>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47" name="Oval 22">
              <a:extLst>
                <a:ext uri="{FF2B5EF4-FFF2-40B4-BE49-F238E27FC236}">
                  <a16:creationId xmlns:a16="http://schemas.microsoft.com/office/drawing/2014/main" id="{49682A68-F934-834B-AF1F-F66A3786DEB4}"/>
                </a:ext>
              </a:extLst>
            </p:cNvPr>
            <p:cNvSpPr>
              <a:spLocks noChangeArrowheads="1"/>
            </p:cNvSpPr>
            <p:nvPr/>
          </p:nvSpPr>
          <p:spPr bwMode="auto">
            <a:xfrm>
              <a:off x="2336" y="2750"/>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48" name="Oval 23">
              <a:extLst>
                <a:ext uri="{FF2B5EF4-FFF2-40B4-BE49-F238E27FC236}">
                  <a16:creationId xmlns:a16="http://schemas.microsoft.com/office/drawing/2014/main" id="{918CF34B-892A-C34F-BD3F-8433BEC5E93C}"/>
                </a:ext>
              </a:extLst>
            </p:cNvPr>
            <p:cNvSpPr>
              <a:spLocks noChangeArrowheads="1"/>
            </p:cNvSpPr>
            <p:nvPr/>
          </p:nvSpPr>
          <p:spPr bwMode="auto">
            <a:xfrm>
              <a:off x="2336" y="3748"/>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49" name="Oval 24">
              <a:extLst>
                <a:ext uri="{FF2B5EF4-FFF2-40B4-BE49-F238E27FC236}">
                  <a16:creationId xmlns:a16="http://schemas.microsoft.com/office/drawing/2014/main" id="{0131E9D3-56FA-174E-AE55-7AF0E0075F95}"/>
                </a:ext>
              </a:extLst>
            </p:cNvPr>
            <p:cNvSpPr>
              <a:spLocks noChangeArrowheads="1"/>
            </p:cNvSpPr>
            <p:nvPr/>
          </p:nvSpPr>
          <p:spPr bwMode="auto">
            <a:xfrm>
              <a:off x="2336"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dirty="0">
                  <a:solidFill>
                    <a:schemeClr val="bg1"/>
                  </a:solidFill>
                </a:rPr>
                <a:t>8</a:t>
              </a:r>
            </a:p>
          </p:txBody>
        </p:sp>
        <p:sp>
          <p:nvSpPr>
            <p:cNvPr id="50" name="Oval 25">
              <a:extLst>
                <a:ext uri="{FF2B5EF4-FFF2-40B4-BE49-F238E27FC236}">
                  <a16:creationId xmlns:a16="http://schemas.microsoft.com/office/drawing/2014/main" id="{FC8E9E69-430C-CA43-88EE-98BF75A66BD6}"/>
                </a:ext>
              </a:extLst>
            </p:cNvPr>
            <p:cNvSpPr>
              <a:spLocks noChangeArrowheads="1"/>
            </p:cNvSpPr>
            <p:nvPr/>
          </p:nvSpPr>
          <p:spPr bwMode="auto">
            <a:xfrm>
              <a:off x="2835"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sp>
          <p:nvSpPr>
            <p:cNvPr id="51" name="Text Box 56">
              <a:extLst>
                <a:ext uri="{FF2B5EF4-FFF2-40B4-BE49-F238E27FC236}">
                  <a16:creationId xmlns:a16="http://schemas.microsoft.com/office/drawing/2014/main" id="{9DB5D24F-24C4-C447-89A1-F6FEEB802950}"/>
                </a:ext>
              </a:extLst>
            </p:cNvPr>
            <p:cNvSpPr txBox="1">
              <a:spLocks noChangeArrowheads="1"/>
            </p:cNvSpPr>
            <p:nvPr/>
          </p:nvSpPr>
          <p:spPr bwMode="auto">
            <a:xfrm>
              <a:off x="1690" y="3011"/>
              <a:ext cx="222" cy="297"/>
            </a:xfrm>
            <a:prstGeom prst="rect">
              <a:avLst/>
            </a:prstGeom>
            <a:noFill/>
            <a:ln w="9525">
              <a:noFill/>
              <a:miter lim="800000"/>
              <a:headEnd/>
              <a:tailEnd/>
            </a:ln>
            <a:effectLst/>
          </p:spPr>
          <p:txBody>
            <a:bodyPr wrap="none">
              <a:spAutoFit/>
            </a:bodyPr>
            <a:lstStyle/>
            <a:p>
              <a:r>
                <a:rPr lang="en-US" altLang="zh-TW" dirty="0"/>
                <a:t>1</a:t>
              </a:r>
            </a:p>
          </p:txBody>
        </p:sp>
        <p:sp>
          <p:nvSpPr>
            <p:cNvPr id="52" name="Text Box 58">
              <a:extLst>
                <a:ext uri="{FF2B5EF4-FFF2-40B4-BE49-F238E27FC236}">
                  <a16:creationId xmlns:a16="http://schemas.microsoft.com/office/drawing/2014/main" id="{65025639-C978-C041-A5BB-2F80C6E6319E}"/>
                </a:ext>
              </a:extLst>
            </p:cNvPr>
            <p:cNvSpPr txBox="1">
              <a:spLocks noChangeArrowheads="1"/>
            </p:cNvSpPr>
            <p:nvPr/>
          </p:nvSpPr>
          <p:spPr bwMode="auto">
            <a:xfrm>
              <a:off x="1326" y="3984"/>
              <a:ext cx="222" cy="297"/>
            </a:xfrm>
            <a:prstGeom prst="rect">
              <a:avLst/>
            </a:prstGeom>
            <a:noFill/>
            <a:ln w="9525">
              <a:noFill/>
              <a:miter lim="800000"/>
              <a:headEnd/>
              <a:tailEnd/>
            </a:ln>
            <a:effectLst/>
          </p:spPr>
          <p:txBody>
            <a:bodyPr wrap="none">
              <a:spAutoFit/>
            </a:bodyPr>
            <a:lstStyle/>
            <a:p>
              <a:r>
                <a:rPr lang="en-US" altLang="zh-TW"/>
                <a:t>2</a:t>
              </a:r>
            </a:p>
          </p:txBody>
        </p:sp>
        <p:sp>
          <p:nvSpPr>
            <p:cNvPr id="53" name="Text Box 60">
              <a:extLst>
                <a:ext uri="{FF2B5EF4-FFF2-40B4-BE49-F238E27FC236}">
                  <a16:creationId xmlns:a16="http://schemas.microsoft.com/office/drawing/2014/main" id="{22FCA6F5-CAC7-814D-94A6-7365A9D4280E}"/>
                </a:ext>
              </a:extLst>
            </p:cNvPr>
            <p:cNvSpPr txBox="1">
              <a:spLocks noChangeArrowheads="1"/>
            </p:cNvSpPr>
            <p:nvPr/>
          </p:nvSpPr>
          <p:spPr bwMode="auto">
            <a:xfrm>
              <a:off x="1008" y="3077"/>
              <a:ext cx="222" cy="297"/>
            </a:xfrm>
            <a:prstGeom prst="rect">
              <a:avLst/>
            </a:prstGeom>
            <a:noFill/>
            <a:ln w="9525">
              <a:noFill/>
              <a:miter lim="800000"/>
              <a:headEnd/>
              <a:tailEnd/>
            </a:ln>
            <a:effectLst/>
          </p:spPr>
          <p:txBody>
            <a:bodyPr wrap="none">
              <a:spAutoFit/>
            </a:bodyPr>
            <a:lstStyle/>
            <a:p>
              <a:r>
                <a:rPr lang="en-US" altLang="zh-TW"/>
                <a:t>3</a:t>
              </a:r>
            </a:p>
          </p:txBody>
        </p:sp>
        <p:sp>
          <p:nvSpPr>
            <p:cNvPr id="54" name="Text Box 62">
              <a:extLst>
                <a:ext uri="{FF2B5EF4-FFF2-40B4-BE49-F238E27FC236}">
                  <a16:creationId xmlns:a16="http://schemas.microsoft.com/office/drawing/2014/main" id="{A467E2A6-9AD2-D44E-A209-869A496D5CED}"/>
                </a:ext>
              </a:extLst>
            </p:cNvPr>
            <p:cNvSpPr txBox="1">
              <a:spLocks noChangeArrowheads="1"/>
            </p:cNvSpPr>
            <p:nvPr/>
          </p:nvSpPr>
          <p:spPr bwMode="auto">
            <a:xfrm>
              <a:off x="1235" y="2623"/>
              <a:ext cx="222" cy="297"/>
            </a:xfrm>
            <a:prstGeom prst="rect">
              <a:avLst/>
            </a:prstGeom>
            <a:noFill/>
            <a:ln w="9525">
              <a:noFill/>
              <a:miter lim="800000"/>
              <a:headEnd/>
              <a:tailEnd/>
            </a:ln>
            <a:effectLst/>
          </p:spPr>
          <p:txBody>
            <a:bodyPr wrap="none">
              <a:spAutoFit/>
            </a:bodyPr>
            <a:lstStyle/>
            <a:p>
              <a:r>
                <a:rPr lang="en-US" altLang="zh-TW"/>
                <a:t>4</a:t>
              </a:r>
            </a:p>
          </p:txBody>
        </p:sp>
        <p:sp>
          <p:nvSpPr>
            <p:cNvPr id="55" name="Text Box 64">
              <a:extLst>
                <a:ext uri="{FF2B5EF4-FFF2-40B4-BE49-F238E27FC236}">
                  <a16:creationId xmlns:a16="http://schemas.microsoft.com/office/drawing/2014/main" id="{25560648-6F80-7149-936C-9CA7C72D8149}"/>
                </a:ext>
              </a:extLst>
            </p:cNvPr>
            <p:cNvSpPr txBox="1">
              <a:spLocks noChangeArrowheads="1"/>
            </p:cNvSpPr>
            <p:nvPr/>
          </p:nvSpPr>
          <p:spPr bwMode="auto">
            <a:xfrm>
              <a:off x="1280" y="2033"/>
              <a:ext cx="222" cy="297"/>
            </a:xfrm>
            <a:prstGeom prst="rect">
              <a:avLst/>
            </a:prstGeom>
            <a:noFill/>
            <a:ln w="9525">
              <a:noFill/>
              <a:miter lim="800000"/>
              <a:headEnd/>
              <a:tailEnd/>
            </a:ln>
            <a:effectLst/>
          </p:spPr>
          <p:txBody>
            <a:bodyPr wrap="none">
              <a:spAutoFit/>
            </a:bodyPr>
            <a:lstStyle/>
            <a:p>
              <a:r>
                <a:rPr lang="en-US" altLang="zh-TW"/>
                <a:t>5</a:t>
              </a:r>
            </a:p>
          </p:txBody>
        </p:sp>
        <p:sp>
          <p:nvSpPr>
            <p:cNvPr id="56" name="Text Box 66">
              <a:extLst>
                <a:ext uri="{FF2B5EF4-FFF2-40B4-BE49-F238E27FC236}">
                  <a16:creationId xmlns:a16="http://schemas.microsoft.com/office/drawing/2014/main" id="{0100D922-942E-CF4B-A64D-61B3AEAD39CE}"/>
                </a:ext>
              </a:extLst>
            </p:cNvPr>
            <p:cNvSpPr txBox="1">
              <a:spLocks noChangeArrowheads="1"/>
            </p:cNvSpPr>
            <p:nvPr/>
          </p:nvSpPr>
          <p:spPr bwMode="auto">
            <a:xfrm>
              <a:off x="2097" y="3011"/>
              <a:ext cx="222" cy="297"/>
            </a:xfrm>
            <a:prstGeom prst="rect">
              <a:avLst/>
            </a:prstGeom>
            <a:noFill/>
            <a:ln w="9525">
              <a:noFill/>
              <a:miter lim="800000"/>
              <a:headEnd/>
              <a:tailEnd/>
            </a:ln>
            <a:effectLst/>
          </p:spPr>
          <p:txBody>
            <a:bodyPr wrap="none">
              <a:spAutoFit/>
            </a:bodyPr>
            <a:lstStyle/>
            <a:p>
              <a:r>
                <a:rPr lang="en-US" altLang="zh-TW" dirty="0"/>
                <a:t>6</a:t>
              </a:r>
            </a:p>
          </p:txBody>
        </p:sp>
        <p:sp>
          <p:nvSpPr>
            <p:cNvPr id="57" name="Text Box 68">
              <a:extLst>
                <a:ext uri="{FF2B5EF4-FFF2-40B4-BE49-F238E27FC236}">
                  <a16:creationId xmlns:a16="http://schemas.microsoft.com/office/drawing/2014/main" id="{9C9CC2D9-C6DD-254E-A889-6B2414F93C28}"/>
                </a:ext>
              </a:extLst>
            </p:cNvPr>
            <p:cNvSpPr txBox="1">
              <a:spLocks noChangeArrowheads="1"/>
            </p:cNvSpPr>
            <p:nvPr/>
          </p:nvSpPr>
          <p:spPr bwMode="auto">
            <a:xfrm>
              <a:off x="2550" y="3576"/>
              <a:ext cx="222" cy="297"/>
            </a:xfrm>
            <a:prstGeom prst="rect">
              <a:avLst/>
            </a:prstGeom>
            <a:noFill/>
            <a:ln w="9525">
              <a:noFill/>
              <a:miter lim="800000"/>
              <a:headEnd/>
              <a:tailEnd/>
            </a:ln>
            <a:effectLst/>
          </p:spPr>
          <p:txBody>
            <a:bodyPr wrap="none">
              <a:spAutoFit/>
            </a:bodyPr>
            <a:lstStyle/>
            <a:p>
              <a:r>
                <a:rPr lang="en-US" altLang="zh-TW"/>
                <a:t>7</a:t>
              </a:r>
            </a:p>
          </p:txBody>
        </p:sp>
        <p:sp>
          <p:nvSpPr>
            <p:cNvPr id="58" name="Text Box 70">
              <a:extLst>
                <a:ext uri="{FF2B5EF4-FFF2-40B4-BE49-F238E27FC236}">
                  <a16:creationId xmlns:a16="http://schemas.microsoft.com/office/drawing/2014/main" id="{96CA204F-8300-124C-8FC6-60205AD1B462}"/>
                </a:ext>
              </a:extLst>
            </p:cNvPr>
            <p:cNvSpPr txBox="1">
              <a:spLocks noChangeArrowheads="1"/>
            </p:cNvSpPr>
            <p:nvPr/>
          </p:nvSpPr>
          <p:spPr bwMode="auto">
            <a:xfrm>
              <a:off x="2550" y="2895"/>
              <a:ext cx="222" cy="297"/>
            </a:xfrm>
            <a:prstGeom prst="rect">
              <a:avLst/>
            </a:prstGeom>
            <a:noFill/>
            <a:ln w="9525">
              <a:noFill/>
              <a:miter lim="800000"/>
              <a:headEnd/>
              <a:tailEnd/>
            </a:ln>
            <a:effectLst/>
          </p:spPr>
          <p:txBody>
            <a:bodyPr wrap="none">
              <a:spAutoFit/>
            </a:bodyPr>
            <a:lstStyle/>
            <a:p>
              <a:r>
                <a:rPr lang="en-US" altLang="zh-TW"/>
                <a:t>8</a:t>
              </a:r>
            </a:p>
          </p:txBody>
        </p:sp>
        <p:sp>
          <p:nvSpPr>
            <p:cNvPr id="59" name="Text Box 72">
              <a:extLst>
                <a:ext uri="{FF2B5EF4-FFF2-40B4-BE49-F238E27FC236}">
                  <a16:creationId xmlns:a16="http://schemas.microsoft.com/office/drawing/2014/main" id="{62B94098-A742-244A-8583-F26DEE4CEC23}"/>
                </a:ext>
              </a:extLst>
            </p:cNvPr>
            <p:cNvSpPr txBox="1">
              <a:spLocks noChangeArrowheads="1"/>
            </p:cNvSpPr>
            <p:nvPr/>
          </p:nvSpPr>
          <p:spPr bwMode="auto">
            <a:xfrm>
              <a:off x="2324" y="2033"/>
              <a:ext cx="222" cy="297"/>
            </a:xfrm>
            <a:prstGeom prst="rect">
              <a:avLst/>
            </a:prstGeom>
            <a:noFill/>
            <a:ln w="9525">
              <a:noFill/>
              <a:miter lim="800000"/>
              <a:headEnd/>
              <a:tailEnd/>
            </a:ln>
            <a:effectLst/>
          </p:spPr>
          <p:txBody>
            <a:bodyPr wrap="none">
              <a:spAutoFit/>
            </a:bodyPr>
            <a:lstStyle/>
            <a:p>
              <a:r>
                <a:rPr lang="en-US" altLang="zh-TW"/>
                <a:t>9</a:t>
              </a:r>
            </a:p>
          </p:txBody>
        </p:sp>
        <p:sp>
          <p:nvSpPr>
            <p:cNvPr id="60" name="Text Box 74">
              <a:extLst>
                <a:ext uri="{FF2B5EF4-FFF2-40B4-BE49-F238E27FC236}">
                  <a16:creationId xmlns:a16="http://schemas.microsoft.com/office/drawing/2014/main" id="{50D17049-743C-5947-A4E8-CC9C00285BA2}"/>
                </a:ext>
              </a:extLst>
            </p:cNvPr>
            <p:cNvSpPr txBox="1">
              <a:spLocks noChangeArrowheads="1"/>
            </p:cNvSpPr>
            <p:nvPr/>
          </p:nvSpPr>
          <p:spPr bwMode="auto">
            <a:xfrm>
              <a:off x="2823" y="2033"/>
              <a:ext cx="308" cy="297"/>
            </a:xfrm>
            <a:prstGeom prst="rect">
              <a:avLst/>
            </a:prstGeom>
            <a:noFill/>
            <a:ln w="9525">
              <a:noFill/>
              <a:miter lim="800000"/>
              <a:headEnd/>
              <a:tailEnd/>
            </a:ln>
            <a:effectLst/>
          </p:spPr>
          <p:txBody>
            <a:bodyPr wrap="none">
              <a:spAutoFit/>
            </a:bodyPr>
            <a:lstStyle/>
            <a:p>
              <a:r>
                <a:rPr lang="en-US" altLang="zh-TW"/>
                <a:t>10</a:t>
              </a:r>
            </a:p>
          </p:txBody>
        </p:sp>
      </p:grpSp>
      <p:cxnSp>
        <p:nvCxnSpPr>
          <p:cNvPr id="61" name="直線單箭頭接點 121">
            <a:extLst>
              <a:ext uri="{FF2B5EF4-FFF2-40B4-BE49-F238E27FC236}">
                <a16:creationId xmlns:a16="http://schemas.microsoft.com/office/drawing/2014/main" id="{6F7D646D-71A1-CE4A-8B11-B7BA59947E95}"/>
              </a:ext>
            </a:extLst>
          </p:cNvPr>
          <p:cNvCxnSpPr/>
          <p:nvPr/>
        </p:nvCxnSpPr>
        <p:spPr>
          <a:xfrm>
            <a:off x="3952860" y="4410240"/>
            <a:ext cx="21431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F867D09E-DC04-CD4C-BB4D-DD9196A1CBE8}"/>
              </a:ext>
            </a:extLst>
          </p:cNvPr>
          <p:cNvSpPr txBox="1"/>
          <p:nvPr/>
        </p:nvSpPr>
        <p:spPr>
          <a:xfrm>
            <a:off x="4310050" y="5686040"/>
            <a:ext cx="2857520" cy="646331"/>
          </a:xfrm>
          <a:prstGeom prst="rect">
            <a:avLst/>
          </a:prstGeom>
          <a:noFill/>
        </p:spPr>
        <p:txBody>
          <a:bodyPr wrap="square" rtlCol="0">
            <a:spAutoFit/>
          </a:bodyPr>
          <a:lstStyle/>
          <a:p>
            <a:r>
              <a:rPr lang="en-US" dirty="0"/>
              <a:t>Lebel the order of traversal in a linear array “</a:t>
            </a:r>
            <a:r>
              <a:rPr lang="en-US" dirty="0" err="1"/>
              <a:t>dfn</a:t>
            </a:r>
            <a:r>
              <a:rPr lang="en-US" dirty="0"/>
              <a:t>”</a:t>
            </a:r>
          </a:p>
        </p:txBody>
      </p:sp>
      <p:sp>
        <p:nvSpPr>
          <p:cNvPr id="62" name="Content Placeholder 3">
            <a:extLst>
              <a:ext uri="{FF2B5EF4-FFF2-40B4-BE49-F238E27FC236}">
                <a16:creationId xmlns:a16="http://schemas.microsoft.com/office/drawing/2014/main" id="{5EB01EFF-193A-C84A-864B-CC0D58E70C14}"/>
              </a:ext>
            </a:extLst>
          </p:cNvPr>
          <p:cNvSpPr txBox="1">
            <a:spLocks/>
          </p:cNvSpPr>
          <p:nvPr/>
        </p:nvSpPr>
        <p:spPr>
          <a:xfrm>
            <a:off x="838200" y="1466849"/>
            <a:ext cx="10515600" cy="4710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have two edge type during DFS</a:t>
            </a:r>
          </a:p>
          <a:p>
            <a:pPr lvl="1"/>
            <a:r>
              <a:rPr lang="en-US" dirty="0"/>
              <a:t>Forward edge </a:t>
            </a:r>
            <a:r>
              <a:rPr lang="en-US" dirty="0" err="1"/>
              <a:t>u</a:t>
            </a:r>
            <a:r>
              <a:rPr lang="en-US" dirty="0" err="1">
                <a:sym typeface="Wingdings" pitchFamily="2" charset="2"/>
              </a:rPr>
              <a:t>v</a:t>
            </a:r>
            <a:r>
              <a:rPr lang="en-US" dirty="0">
                <a:sym typeface="Wingdings" pitchFamily="2" charset="2"/>
              </a:rPr>
              <a:t>, v is not visited</a:t>
            </a:r>
            <a:endParaRPr lang="en-US" dirty="0"/>
          </a:p>
          <a:p>
            <a:pPr lvl="1"/>
            <a:r>
              <a:rPr lang="en-US" dirty="0"/>
              <a:t>Backward edge </a:t>
            </a:r>
            <a:r>
              <a:rPr lang="en-US" dirty="0" err="1"/>
              <a:t>u</a:t>
            </a:r>
            <a:r>
              <a:rPr lang="en-US" dirty="0" err="1">
                <a:sym typeface="Wingdings" pitchFamily="2" charset="2"/>
              </a:rPr>
              <a:t>v</a:t>
            </a:r>
            <a:r>
              <a:rPr lang="en-US" dirty="0">
                <a:sym typeface="Wingdings" pitchFamily="2" charset="2"/>
              </a:rPr>
              <a:t>, v is visited</a:t>
            </a:r>
            <a:endParaRPr lang="en-US" dirty="0"/>
          </a:p>
        </p:txBody>
      </p:sp>
    </p:spTree>
    <p:extLst>
      <p:ext uri="{BB962C8B-B14F-4D97-AF65-F5344CB8AC3E}">
        <p14:creationId xmlns:p14="http://schemas.microsoft.com/office/powerpoint/2010/main" val="174342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F2CFF9-685A-4446-B6CA-1CD458297148}"/>
              </a:ext>
            </a:extLst>
          </p:cNvPr>
          <p:cNvSpPr>
            <a:spLocks noGrp="1"/>
          </p:cNvSpPr>
          <p:nvPr>
            <p:ph type="sldNum" sz="quarter" idx="12"/>
          </p:nvPr>
        </p:nvSpPr>
        <p:spPr/>
        <p:txBody>
          <a:bodyPr/>
          <a:lstStyle/>
          <a:p>
            <a:fld id="{4E77BC79-9480-1042-96E1-82B94DA0811E}" type="slidenum">
              <a:rPr lang="en-US" smtClean="0"/>
              <a:t>26</a:t>
            </a:fld>
            <a:endParaRPr lang="en-US"/>
          </a:p>
        </p:txBody>
      </p:sp>
      <p:sp>
        <p:nvSpPr>
          <p:cNvPr id="3" name="Title 2">
            <a:extLst>
              <a:ext uri="{FF2B5EF4-FFF2-40B4-BE49-F238E27FC236}">
                <a16:creationId xmlns:a16="http://schemas.microsoft.com/office/drawing/2014/main" id="{BEC34903-4A2A-0342-83E6-7F40A9938CFA}"/>
              </a:ext>
            </a:extLst>
          </p:cNvPr>
          <p:cNvSpPr>
            <a:spLocks noGrp="1"/>
          </p:cNvSpPr>
          <p:nvPr>
            <p:ph type="title"/>
          </p:nvPr>
        </p:nvSpPr>
        <p:spPr/>
        <p:txBody>
          <a:bodyPr/>
          <a:lstStyle/>
          <a:p>
            <a:r>
              <a:rPr lang="en-US" dirty="0"/>
              <a:t>DFS can Do this for us </a:t>
            </a:r>
          </a:p>
        </p:txBody>
      </p:sp>
      <p:grpSp>
        <p:nvGrpSpPr>
          <p:cNvPr id="5" name="Group 59">
            <a:extLst>
              <a:ext uri="{FF2B5EF4-FFF2-40B4-BE49-F238E27FC236}">
                <a16:creationId xmlns:a16="http://schemas.microsoft.com/office/drawing/2014/main" id="{EC5F3615-427A-9746-AE48-CE4119CDF734}"/>
              </a:ext>
            </a:extLst>
          </p:cNvPr>
          <p:cNvGrpSpPr>
            <a:grpSpLocks/>
          </p:cNvGrpSpPr>
          <p:nvPr/>
        </p:nvGrpSpPr>
        <p:grpSpPr bwMode="auto">
          <a:xfrm>
            <a:off x="1738282" y="3267233"/>
            <a:ext cx="2317738" cy="1941515"/>
            <a:chOff x="567" y="1253"/>
            <a:chExt cx="2041" cy="1769"/>
          </a:xfrm>
        </p:grpSpPr>
        <p:sp>
          <p:nvSpPr>
            <p:cNvPr id="6" name="Line 40">
              <a:extLst>
                <a:ext uri="{FF2B5EF4-FFF2-40B4-BE49-F238E27FC236}">
                  <a16:creationId xmlns:a16="http://schemas.microsoft.com/office/drawing/2014/main" id="{5818F032-7F25-0442-89DE-E28C38151AE7}"/>
                </a:ext>
              </a:extLst>
            </p:cNvPr>
            <p:cNvSpPr>
              <a:spLocks noChangeShapeType="1"/>
            </p:cNvSpPr>
            <p:nvPr/>
          </p:nvSpPr>
          <p:spPr bwMode="auto">
            <a:xfrm>
              <a:off x="1973" y="1888"/>
              <a:ext cx="0" cy="998"/>
            </a:xfrm>
            <a:prstGeom prst="line">
              <a:avLst/>
            </a:prstGeom>
            <a:noFill/>
            <a:ln w="38100">
              <a:solidFill>
                <a:schemeClr val="tx1"/>
              </a:solidFill>
              <a:round/>
              <a:headEnd/>
              <a:tailEnd/>
            </a:ln>
            <a:effectLst/>
          </p:spPr>
          <p:txBody>
            <a:bodyPr/>
            <a:lstStyle/>
            <a:p>
              <a:endParaRPr lang="zh-TW" altLang="en-US"/>
            </a:p>
          </p:txBody>
        </p:sp>
        <p:sp>
          <p:nvSpPr>
            <p:cNvPr id="7" name="Line 19">
              <a:extLst>
                <a:ext uri="{FF2B5EF4-FFF2-40B4-BE49-F238E27FC236}">
                  <a16:creationId xmlns:a16="http://schemas.microsoft.com/office/drawing/2014/main" id="{D561E4DE-DC9E-A047-ABFF-EAC7419640C6}"/>
                </a:ext>
              </a:extLst>
            </p:cNvPr>
            <p:cNvSpPr>
              <a:spLocks noChangeShapeType="1"/>
            </p:cNvSpPr>
            <p:nvPr/>
          </p:nvSpPr>
          <p:spPr bwMode="auto">
            <a:xfrm flipH="1">
              <a:off x="1247" y="2387"/>
              <a:ext cx="499" cy="0"/>
            </a:xfrm>
            <a:prstGeom prst="line">
              <a:avLst/>
            </a:prstGeom>
            <a:noFill/>
            <a:ln w="38100">
              <a:solidFill>
                <a:schemeClr val="tx1"/>
              </a:solidFill>
              <a:round/>
              <a:headEnd/>
              <a:tailEnd/>
            </a:ln>
            <a:effectLst/>
          </p:spPr>
          <p:txBody>
            <a:bodyPr/>
            <a:lstStyle/>
            <a:p>
              <a:endParaRPr lang="zh-TW" altLang="en-US"/>
            </a:p>
          </p:txBody>
        </p:sp>
        <p:sp>
          <p:nvSpPr>
            <p:cNvPr id="8" name="Line 14">
              <a:extLst>
                <a:ext uri="{FF2B5EF4-FFF2-40B4-BE49-F238E27FC236}">
                  <a16:creationId xmlns:a16="http://schemas.microsoft.com/office/drawing/2014/main" id="{27F5AA17-AF89-F64B-8720-72FC2B028FC1}"/>
                </a:ext>
              </a:extLst>
            </p:cNvPr>
            <p:cNvSpPr>
              <a:spLocks noChangeShapeType="1"/>
            </p:cNvSpPr>
            <p:nvPr/>
          </p:nvSpPr>
          <p:spPr bwMode="auto">
            <a:xfrm>
              <a:off x="975" y="1389"/>
              <a:ext cx="0" cy="544"/>
            </a:xfrm>
            <a:prstGeom prst="line">
              <a:avLst/>
            </a:prstGeom>
            <a:noFill/>
            <a:ln w="38100">
              <a:solidFill>
                <a:schemeClr val="tx1"/>
              </a:solidFill>
              <a:round/>
              <a:headEnd/>
              <a:tailEnd/>
            </a:ln>
            <a:effectLst/>
          </p:spPr>
          <p:txBody>
            <a:bodyPr/>
            <a:lstStyle/>
            <a:p>
              <a:endParaRPr lang="zh-TW" altLang="en-US"/>
            </a:p>
          </p:txBody>
        </p:sp>
        <p:sp>
          <p:nvSpPr>
            <p:cNvPr id="9" name="Line 15">
              <a:extLst>
                <a:ext uri="{FF2B5EF4-FFF2-40B4-BE49-F238E27FC236}">
                  <a16:creationId xmlns:a16="http://schemas.microsoft.com/office/drawing/2014/main" id="{7CBD34C0-2D8C-BB43-9D08-791B5961EAD2}"/>
                </a:ext>
              </a:extLst>
            </p:cNvPr>
            <p:cNvSpPr>
              <a:spLocks noChangeShapeType="1"/>
            </p:cNvSpPr>
            <p:nvPr/>
          </p:nvSpPr>
          <p:spPr bwMode="auto">
            <a:xfrm flipH="1">
              <a:off x="703" y="1888"/>
              <a:ext cx="272" cy="499"/>
            </a:xfrm>
            <a:prstGeom prst="line">
              <a:avLst/>
            </a:prstGeom>
            <a:noFill/>
            <a:ln w="38100">
              <a:solidFill>
                <a:schemeClr val="tx1"/>
              </a:solidFill>
              <a:round/>
              <a:headEnd/>
              <a:tailEnd/>
            </a:ln>
            <a:effectLst/>
          </p:spPr>
          <p:txBody>
            <a:bodyPr/>
            <a:lstStyle/>
            <a:p>
              <a:endParaRPr lang="zh-TW" altLang="en-US"/>
            </a:p>
          </p:txBody>
        </p:sp>
        <p:sp>
          <p:nvSpPr>
            <p:cNvPr id="10" name="Line 16">
              <a:extLst>
                <a:ext uri="{FF2B5EF4-FFF2-40B4-BE49-F238E27FC236}">
                  <a16:creationId xmlns:a16="http://schemas.microsoft.com/office/drawing/2014/main" id="{BC1E3D8C-8801-2749-BEE5-B2DC334745CE}"/>
                </a:ext>
              </a:extLst>
            </p:cNvPr>
            <p:cNvSpPr>
              <a:spLocks noChangeShapeType="1"/>
            </p:cNvSpPr>
            <p:nvPr/>
          </p:nvSpPr>
          <p:spPr bwMode="auto">
            <a:xfrm>
              <a:off x="975" y="1888"/>
              <a:ext cx="272" cy="499"/>
            </a:xfrm>
            <a:prstGeom prst="line">
              <a:avLst/>
            </a:prstGeom>
            <a:noFill/>
            <a:ln w="38100">
              <a:solidFill>
                <a:schemeClr val="tx1"/>
              </a:solidFill>
              <a:round/>
              <a:headEnd/>
              <a:tailEnd/>
            </a:ln>
            <a:effectLst/>
          </p:spPr>
          <p:txBody>
            <a:bodyPr/>
            <a:lstStyle/>
            <a:p>
              <a:endParaRPr lang="zh-TW" altLang="en-US"/>
            </a:p>
          </p:txBody>
        </p:sp>
        <p:sp>
          <p:nvSpPr>
            <p:cNvPr id="11" name="Line 17">
              <a:extLst>
                <a:ext uri="{FF2B5EF4-FFF2-40B4-BE49-F238E27FC236}">
                  <a16:creationId xmlns:a16="http://schemas.microsoft.com/office/drawing/2014/main" id="{8143A143-D5DE-3846-B3D0-11FF0EDFC983}"/>
                </a:ext>
              </a:extLst>
            </p:cNvPr>
            <p:cNvSpPr>
              <a:spLocks noChangeShapeType="1"/>
            </p:cNvSpPr>
            <p:nvPr/>
          </p:nvSpPr>
          <p:spPr bwMode="auto">
            <a:xfrm>
              <a:off x="703" y="2387"/>
              <a:ext cx="317" cy="499"/>
            </a:xfrm>
            <a:prstGeom prst="line">
              <a:avLst/>
            </a:prstGeom>
            <a:noFill/>
            <a:ln w="38100">
              <a:solidFill>
                <a:schemeClr val="tx1"/>
              </a:solidFill>
              <a:round/>
              <a:headEnd/>
              <a:tailEnd/>
            </a:ln>
            <a:effectLst/>
          </p:spPr>
          <p:txBody>
            <a:bodyPr/>
            <a:lstStyle/>
            <a:p>
              <a:endParaRPr lang="zh-TW" altLang="en-US"/>
            </a:p>
          </p:txBody>
        </p:sp>
        <p:sp>
          <p:nvSpPr>
            <p:cNvPr id="12" name="Line 20">
              <a:extLst>
                <a:ext uri="{FF2B5EF4-FFF2-40B4-BE49-F238E27FC236}">
                  <a16:creationId xmlns:a16="http://schemas.microsoft.com/office/drawing/2014/main" id="{4D1A2B78-4B45-B049-A7BB-6B8BC7DD378C}"/>
                </a:ext>
              </a:extLst>
            </p:cNvPr>
            <p:cNvSpPr>
              <a:spLocks noChangeShapeType="1"/>
            </p:cNvSpPr>
            <p:nvPr/>
          </p:nvSpPr>
          <p:spPr bwMode="auto">
            <a:xfrm flipH="1" flipV="1">
              <a:off x="1746" y="2341"/>
              <a:ext cx="227" cy="545"/>
            </a:xfrm>
            <a:prstGeom prst="line">
              <a:avLst/>
            </a:prstGeom>
            <a:noFill/>
            <a:ln w="38100">
              <a:solidFill>
                <a:schemeClr val="tx1"/>
              </a:solidFill>
              <a:round/>
              <a:headEnd/>
              <a:tailEnd/>
            </a:ln>
            <a:effectLst/>
          </p:spPr>
          <p:txBody>
            <a:bodyPr/>
            <a:lstStyle/>
            <a:p>
              <a:endParaRPr lang="zh-TW" altLang="en-US"/>
            </a:p>
          </p:txBody>
        </p:sp>
        <p:sp>
          <p:nvSpPr>
            <p:cNvPr id="13" name="Line 22">
              <a:extLst>
                <a:ext uri="{FF2B5EF4-FFF2-40B4-BE49-F238E27FC236}">
                  <a16:creationId xmlns:a16="http://schemas.microsoft.com/office/drawing/2014/main" id="{1A72F431-65B7-2B45-81A1-0D9EBAE8FC19}"/>
                </a:ext>
              </a:extLst>
            </p:cNvPr>
            <p:cNvSpPr>
              <a:spLocks noChangeShapeType="1"/>
            </p:cNvSpPr>
            <p:nvPr/>
          </p:nvSpPr>
          <p:spPr bwMode="auto">
            <a:xfrm>
              <a:off x="1973" y="1389"/>
              <a:ext cx="0" cy="544"/>
            </a:xfrm>
            <a:prstGeom prst="line">
              <a:avLst/>
            </a:prstGeom>
            <a:noFill/>
            <a:ln w="38100">
              <a:solidFill>
                <a:schemeClr val="tx1"/>
              </a:solidFill>
              <a:round/>
              <a:headEnd/>
              <a:tailEnd/>
            </a:ln>
            <a:effectLst/>
          </p:spPr>
          <p:txBody>
            <a:bodyPr/>
            <a:lstStyle/>
            <a:p>
              <a:endParaRPr lang="zh-TW" altLang="en-US"/>
            </a:p>
          </p:txBody>
        </p:sp>
        <p:sp>
          <p:nvSpPr>
            <p:cNvPr id="14" name="Line 23">
              <a:extLst>
                <a:ext uri="{FF2B5EF4-FFF2-40B4-BE49-F238E27FC236}">
                  <a16:creationId xmlns:a16="http://schemas.microsoft.com/office/drawing/2014/main" id="{103E732A-26E5-DB41-A1F1-03537197E504}"/>
                </a:ext>
              </a:extLst>
            </p:cNvPr>
            <p:cNvSpPr>
              <a:spLocks noChangeShapeType="1"/>
            </p:cNvSpPr>
            <p:nvPr/>
          </p:nvSpPr>
          <p:spPr bwMode="auto">
            <a:xfrm flipH="1">
              <a:off x="1973" y="1389"/>
              <a:ext cx="499" cy="499"/>
            </a:xfrm>
            <a:prstGeom prst="line">
              <a:avLst/>
            </a:prstGeom>
            <a:noFill/>
            <a:ln w="38100">
              <a:solidFill>
                <a:schemeClr val="tx1"/>
              </a:solidFill>
              <a:round/>
              <a:headEnd/>
              <a:tailEnd/>
            </a:ln>
            <a:effectLst/>
          </p:spPr>
          <p:txBody>
            <a:bodyPr/>
            <a:lstStyle/>
            <a:p>
              <a:endParaRPr lang="zh-TW" altLang="en-US"/>
            </a:p>
          </p:txBody>
        </p:sp>
        <p:sp>
          <p:nvSpPr>
            <p:cNvPr id="15" name="Line 18">
              <a:extLst>
                <a:ext uri="{FF2B5EF4-FFF2-40B4-BE49-F238E27FC236}">
                  <a16:creationId xmlns:a16="http://schemas.microsoft.com/office/drawing/2014/main" id="{EF275455-9BF3-2441-A338-7114E3BD1BF1}"/>
                </a:ext>
              </a:extLst>
            </p:cNvPr>
            <p:cNvSpPr>
              <a:spLocks noChangeShapeType="1"/>
            </p:cNvSpPr>
            <p:nvPr/>
          </p:nvSpPr>
          <p:spPr bwMode="auto">
            <a:xfrm flipH="1">
              <a:off x="1020" y="2387"/>
              <a:ext cx="227" cy="499"/>
            </a:xfrm>
            <a:prstGeom prst="line">
              <a:avLst/>
            </a:prstGeom>
            <a:noFill/>
            <a:ln w="38100">
              <a:solidFill>
                <a:schemeClr val="tx1"/>
              </a:solidFill>
              <a:round/>
              <a:headEnd/>
              <a:tailEnd/>
            </a:ln>
            <a:effectLst/>
          </p:spPr>
          <p:txBody>
            <a:bodyPr/>
            <a:lstStyle/>
            <a:p>
              <a:endParaRPr lang="zh-TW" altLang="en-US"/>
            </a:p>
          </p:txBody>
        </p:sp>
        <p:sp>
          <p:nvSpPr>
            <p:cNvPr id="16" name="Line 21">
              <a:extLst>
                <a:ext uri="{FF2B5EF4-FFF2-40B4-BE49-F238E27FC236}">
                  <a16:creationId xmlns:a16="http://schemas.microsoft.com/office/drawing/2014/main" id="{FDD195D5-1B46-0E4D-8002-C920FBD05D67}"/>
                </a:ext>
              </a:extLst>
            </p:cNvPr>
            <p:cNvSpPr>
              <a:spLocks noChangeShapeType="1"/>
            </p:cNvSpPr>
            <p:nvPr/>
          </p:nvSpPr>
          <p:spPr bwMode="auto">
            <a:xfrm flipH="1">
              <a:off x="1746" y="1933"/>
              <a:ext cx="227" cy="408"/>
            </a:xfrm>
            <a:prstGeom prst="line">
              <a:avLst/>
            </a:prstGeom>
            <a:noFill/>
            <a:ln w="38100">
              <a:solidFill>
                <a:schemeClr val="tx1"/>
              </a:solidFill>
              <a:round/>
              <a:headEnd/>
              <a:tailEnd/>
            </a:ln>
            <a:effectLst/>
          </p:spPr>
          <p:txBody>
            <a:bodyPr/>
            <a:lstStyle/>
            <a:p>
              <a:endParaRPr lang="zh-TW" altLang="en-US"/>
            </a:p>
          </p:txBody>
        </p:sp>
        <p:sp>
          <p:nvSpPr>
            <p:cNvPr id="17" name="Oval 4">
              <a:extLst>
                <a:ext uri="{FF2B5EF4-FFF2-40B4-BE49-F238E27FC236}">
                  <a16:creationId xmlns:a16="http://schemas.microsoft.com/office/drawing/2014/main" id="{89EA780D-B29E-9F49-B3F5-1244905AD3E9}"/>
                </a:ext>
              </a:extLst>
            </p:cNvPr>
            <p:cNvSpPr>
              <a:spLocks noChangeArrowheads="1"/>
            </p:cNvSpPr>
            <p:nvPr/>
          </p:nvSpPr>
          <p:spPr bwMode="auto">
            <a:xfrm>
              <a:off x="839" y="125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18" name="Oval 5">
              <a:extLst>
                <a:ext uri="{FF2B5EF4-FFF2-40B4-BE49-F238E27FC236}">
                  <a16:creationId xmlns:a16="http://schemas.microsoft.com/office/drawing/2014/main" id="{DA6DE3F0-2063-504B-A42D-4660AB6604BA}"/>
                </a:ext>
              </a:extLst>
            </p:cNvPr>
            <p:cNvSpPr>
              <a:spLocks noChangeArrowheads="1"/>
            </p:cNvSpPr>
            <p:nvPr/>
          </p:nvSpPr>
          <p:spPr bwMode="auto">
            <a:xfrm>
              <a:off x="839" y="175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19" name="Oval 6">
              <a:extLst>
                <a:ext uri="{FF2B5EF4-FFF2-40B4-BE49-F238E27FC236}">
                  <a16:creationId xmlns:a16="http://schemas.microsoft.com/office/drawing/2014/main" id="{FA4D095C-46DF-2040-8BEA-0EE19E86CADB}"/>
                </a:ext>
              </a:extLst>
            </p:cNvPr>
            <p:cNvSpPr>
              <a:spLocks noChangeArrowheads="1"/>
            </p:cNvSpPr>
            <p:nvPr/>
          </p:nvSpPr>
          <p:spPr bwMode="auto">
            <a:xfrm>
              <a:off x="567"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20" name="Oval 7">
              <a:extLst>
                <a:ext uri="{FF2B5EF4-FFF2-40B4-BE49-F238E27FC236}">
                  <a16:creationId xmlns:a16="http://schemas.microsoft.com/office/drawing/2014/main" id="{96068BC3-ECA1-EA45-BA4E-A761CD3BC654}"/>
                </a:ext>
              </a:extLst>
            </p:cNvPr>
            <p:cNvSpPr>
              <a:spLocks noChangeArrowheads="1"/>
            </p:cNvSpPr>
            <p:nvPr/>
          </p:nvSpPr>
          <p:spPr bwMode="auto">
            <a:xfrm>
              <a:off x="1111"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3</a:t>
              </a:r>
            </a:p>
          </p:txBody>
        </p:sp>
        <p:sp>
          <p:nvSpPr>
            <p:cNvPr id="21" name="Oval 8">
              <a:extLst>
                <a:ext uri="{FF2B5EF4-FFF2-40B4-BE49-F238E27FC236}">
                  <a16:creationId xmlns:a16="http://schemas.microsoft.com/office/drawing/2014/main" id="{B930347E-8921-2842-BB75-651613B56426}"/>
                </a:ext>
              </a:extLst>
            </p:cNvPr>
            <p:cNvSpPr>
              <a:spLocks noChangeArrowheads="1"/>
            </p:cNvSpPr>
            <p:nvPr/>
          </p:nvSpPr>
          <p:spPr bwMode="auto">
            <a:xfrm>
              <a:off x="839" y="2750"/>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22" name="Oval 9">
              <a:extLst>
                <a:ext uri="{FF2B5EF4-FFF2-40B4-BE49-F238E27FC236}">
                  <a16:creationId xmlns:a16="http://schemas.microsoft.com/office/drawing/2014/main" id="{B461EA25-0288-7B4A-9CA2-9267193AB66B}"/>
                </a:ext>
              </a:extLst>
            </p:cNvPr>
            <p:cNvSpPr>
              <a:spLocks noChangeArrowheads="1"/>
            </p:cNvSpPr>
            <p:nvPr/>
          </p:nvSpPr>
          <p:spPr bwMode="auto">
            <a:xfrm>
              <a:off x="1610"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23" name="Oval 10">
              <a:extLst>
                <a:ext uri="{FF2B5EF4-FFF2-40B4-BE49-F238E27FC236}">
                  <a16:creationId xmlns:a16="http://schemas.microsoft.com/office/drawing/2014/main" id="{33B4BA75-35B4-DE4F-A7C8-392692208A58}"/>
                </a:ext>
              </a:extLst>
            </p:cNvPr>
            <p:cNvSpPr>
              <a:spLocks noChangeArrowheads="1"/>
            </p:cNvSpPr>
            <p:nvPr/>
          </p:nvSpPr>
          <p:spPr bwMode="auto">
            <a:xfrm>
              <a:off x="1837" y="175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24" name="Oval 11">
              <a:extLst>
                <a:ext uri="{FF2B5EF4-FFF2-40B4-BE49-F238E27FC236}">
                  <a16:creationId xmlns:a16="http://schemas.microsoft.com/office/drawing/2014/main" id="{FB2D2C41-D74B-9348-927B-7A44BAC934F7}"/>
                </a:ext>
              </a:extLst>
            </p:cNvPr>
            <p:cNvSpPr>
              <a:spLocks noChangeArrowheads="1"/>
            </p:cNvSpPr>
            <p:nvPr/>
          </p:nvSpPr>
          <p:spPr bwMode="auto">
            <a:xfrm>
              <a:off x="1837" y="2750"/>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25" name="Oval 12">
              <a:extLst>
                <a:ext uri="{FF2B5EF4-FFF2-40B4-BE49-F238E27FC236}">
                  <a16:creationId xmlns:a16="http://schemas.microsoft.com/office/drawing/2014/main" id="{19CCB755-C88D-ED4E-8425-7A7AD735B93C}"/>
                </a:ext>
              </a:extLst>
            </p:cNvPr>
            <p:cNvSpPr>
              <a:spLocks noChangeArrowheads="1"/>
            </p:cNvSpPr>
            <p:nvPr/>
          </p:nvSpPr>
          <p:spPr bwMode="auto">
            <a:xfrm>
              <a:off x="1837" y="125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dirty="0">
                  <a:solidFill>
                    <a:schemeClr val="bg1"/>
                  </a:solidFill>
                </a:rPr>
                <a:t>8</a:t>
              </a:r>
            </a:p>
          </p:txBody>
        </p:sp>
        <p:sp>
          <p:nvSpPr>
            <p:cNvPr id="26" name="Oval 13">
              <a:extLst>
                <a:ext uri="{FF2B5EF4-FFF2-40B4-BE49-F238E27FC236}">
                  <a16:creationId xmlns:a16="http://schemas.microsoft.com/office/drawing/2014/main" id="{AEAC5F66-F175-2F49-9D14-7C0C8B7E9108}"/>
                </a:ext>
              </a:extLst>
            </p:cNvPr>
            <p:cNvSpPr>
              <a:spLocks noChangeArrowheads="1"/>
            </p:cNvSpPr>
            <p:nvPr/>
          </p:nvSpPr>
          <p:spPr bwMode="auto">
            <a:xfrm>
              <a:off x="2336" y="125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grpSp>
      <p:sp>
        <p:nvSpPr>
          <p:cNvPr id="28" name="TextBox 27">
            <a:extLst>
              <a:ext uri="{FF2B5EF4-FFF2-40B4-BE49-F238E27FC236}">
                <a16:creationId xmlns:a16="http://schemas.microsoft.com/office/drawing/2014/main" id="{D1A8D426-9B61-334B-BFAB-3A52FFBBC1D4}"/>
              </a:ext>
            </a:extLst>
          </p:cNvPr>
          <p:cNvSpPr txBox="1"/>
          <p:nvPr/>
        </p:nvSpPr>
        <p:spPr>
          <a:xfrm>
            <a:off x="1802209" y="5382458"/>
            <a:ext cx="1772858" cy="369332"/>
          </a:xfrm>
          <a:prstGeom prst="rect">
            <a:avLst/>
          </a:prstGeom>
          <a:noFill/>
        </p:spPr>
        <p:txBody>
          <a:bodyPr wrap="none" rtlCol="0">
            <a:spAutoFit/>
          </a:bodyPr>
          <a:lstStyle/>
          <a:p>
            <a:r>
              <a:rPr lang="en-US" dirty="0"/>
              <a:t>Let’s start from 3</a:t>
            </a:r>
          </a:p>
        </p:txBody>
      </p:sp>
      <p:grpSp>
        <p:nvGrpSpPr>
          <p:cNvPr id="29" name="Group 81">
            <a:extLst>
              <a:ext uri="{FF2B5EF4-FFF2-40B4-BE49-F238E27FC236}">
                <a16:creationId xmlns:a16="http://schemas.microsoft.com/office/drawing/2014/main" id="{ED2D2DA2-2A5D-A242-8FE1-22D5FBF9CBCF}"/>
              </a:ext>
            </a:extLst>
          </p:cNvPr>
          <p:cNvGrpSpPr>
            <a:grpSpLocks/>
          </p:cNvGrpSpPr>
          <p:nvPr/>
        </p:nvGrpSpPr>
        <p:grpSpPr bwMode="auto">
          <a:xfrm>
            <a:off x="4310051" y="2910043"/>
            <a:ext cx="2890193" cy="2791815"/>
            <a:chOff x="1008" y="2033"/>
            <a:chExt cx="2123" cy="2248"/>
          </a:xfrm>
        </p:grpSpPr>
        <p:sp>
          <p:nvSpPr>
            <p:cNvPr id="30" name="Line 5">
              <a:extLst>
                <a:ext uri="{FF2B5EF4-FFF2-40B4-BE49-F238E27FC236}">
                  <a16:creationId xmlns:a16="http://schemas.microsoft.com/office/drawing/2014/main" id="{0DE5DB21-B785-5744-A4BB-BBE4AA2EC5E5}"/>
                </a:ext>
              </a:extLst>
            </p:cNvPr>
            <p:cNvSpPr>
              <a:spLocks noChangeShapeType="1"/>
            </p:cNvSpPr>
            <p:nvPr/>
          </p:nvSpPr>
          <p:spPr bwMode="auto">
            <a:xfrm>
              <a:off x="2472" y="2886"/>
              <a:ext cx="0" cy="998"/>
            </a:xfrm>
            <a:prstGeom prst="line">
              <a:avLst/>
            </a:prstGeom>
            <a:noFill/>
            <a:ln w="38100">
              <a:solidFill>
                <a:schemeClr val="tx1"/>
              </a:solidFill>
              <a:round/>
              <a:headEnd/>
              <a:tailEnd/>
            </a:ln>
            <a:effectLst/>
          </p:spPr>
          <p:txBody>
            <a:bodyPr/>
            <a:lstStyle/>
            <a:p>
              <a:endParaRPr lang="zh-TW" altLang="en-US"/>
            </a:p>
          </p:txBody>
        </p:sp>
        <p:sp>
          <p:nvSpPr>
            <p:cNvPr id="31" name="Line 6">
              <a:extLst>
                <a:ext uri="{FF2B5EF4-FFF2-40B4-BE49-F238E27FC236}">
                  <a16:creationId xmlns:a16="http://schemas.microsoft.com/office/drawing/2014/main" id="{96D92876-EAE0-FC48-9ACA-68076F2E2B94}"/>
                </a:ext>
              </a:extLst>
            </p:cNvPr>
            <p:cNvSpPr>
              <a:spLocks noChangeShapeType="1"/>
            </p:cNvSpPr>
            <p:nvPr/>
          </p:nvSpPr>
          <p:spPr bwMode="auto">
            <a:xfrm flipH="1">
              <a:off x="1746" y="3385"/>
              <a:ext cx="499" cy="0"/>
            </a:xfrm>
            <a:prstGeom prst="line">
              <a:avLst/>
            </a:prstGeom>
            <a:noFill/>
            <a:ln w="38100">
              <a:solidFill>
                <a:schemeClr val="tx1"/>
              </a:solidFill>
              <a:round/>
              <a:headEnd/>
              <a:tailEnd/>
            </a:ln>
            <a:effectLst/>
          </p:spPr>
          <p:txBody>
            <a:bodyPr/>
            <a:lstStyle/>
            <a:p>
              <a:endParaRPr lang="zh-TW" altLang="en-US"/>
            </a:p>
          </p:txBody>
        </p:sp>
        <p:sp>
          <p:nvSpPr>
            <p:cNvPr id="32" name="Line 7">
              <a:extLst>
                <a:ext uri="{FF2B5EF4-FFF2-40B4-BE49-F238E27FC236}">
                  <a16:creationId xmlns:a16="http://schemas.microsoft.com/office/drawing/2014/main" id="{F20654EA-304E-3A41-A00A-53BDF8988D18}"/>
                </a:ext>
              </a:extLst>
            </p:cNvPr>
            <p:cNvSpPr>
              <a:spLocks noChangeShapeType="1"/>
            </p:cNvSpPr>
            <p:nvPr/>
          </p:nvSpPr>
          <p:spPr bwMode="auto">
            <a:xfrm>
              <a:off x="1474" y="2387"/>
              <a:ext cx="0" cy="544"/>
            </a:xfrm>
            <a:prstGeom prst="line">
              <a:avLst/>
            </a:prstGeom>
            <a:noFill/>
            <a:ln w="38100">
              <a:solidFill>
                <a:schemeClr val="tx1"/>
              </a:solidFill>
              <a:round/>
              <a:headEnd/>
              <a:tailEnd/>
            </a:ln>
            <a:effectLst/>
          </p:spPr>
          <p:txBody>
            <a:bodyPr/>
            <a:lstStyle/>
            <a:p>
              <a:endParaRPr lang="zh-TW" altLang="en-US"/>
            </a:p>
          </p:txBody>
        </p:sp>
        <p:sp>
          <p:nvSpPr>
            <p:cNvPr id="33" name="Line 8">
              <a:extLst>
                <a:ext uri="{FF2B5EF4-FFF2-40B4-BE49-F238E27FC236}">
                  <a16:creationId xmlns:a16="http://schemas.microsoft.com/office/drawing/2014/main" id="{EA6B89F1-54AB-9F48-8DD7-D3B09A9836FD}"/>
                </a:ext>
              </a:extLst>
            </p:cNvPr>
            <p:cNvSpPr>
              <a:spLocks noChangeShapeType="1"/>
            </p:cNvSpPr>
            <p:nvPr/>
          </p:nvSpPr>
          <p:spPr bwMode="auto">
            <a:xfrm flipH="1">
              <a:off x="1202" y="2886"/>
              <a:ext cx="272" cy="499"/>
            </a:xfrm>
            <a:prstGeom prst="line">
              <a:avLst/>
            </a:prstGeom>
            <a:noFill/>
            <a:ln w="38100">
              <a:solidFill>
                <a:schemeClr val="tx1"/>
              </a:solidFill>
              <a:round/>
              <a:headEnd/>
              <a:tailEnd/>
            </a:ln>
            <a:effectLst/>
          </p:spPr>
          <p:txBody>
            <a:bodyPr/>
            <a:lstStyle/>
            <a:p>
              <a:endParaRPr lang="zh-TW" altLang="en-US"/>
            </a:p>
          </p:txBody>
        </p:sp>
        <p:sp>
          <p:nvSpPr>
            <p:cNvPr id="34" name="Line 9">
              <a:extLst>
                <a:ext uri="{FF2B5EF4-FFF2-40B4-BE49-F238E27FC236}">
                  <a16:creationId xmlns:a16="http://schemas.microsoft.com/office/drawing/2014/main" id="{4E7B0D65-D146-8742-8158-E2C259F32499}"/>
                </a:ext>
              </a:extLst>
            </p:cNvPr>
            <p:cNvSpPr>
              <a:spLocks noChangeShapeType="1"/>
            </p:cNvSpPr>
            <p:nvPr/>
          </p:nvSpPr>
          <p:spPr bwMode="auto">
            <a:xfrm>
              <a:off x="1474" y="2886"/>
              <a:ext cx="272" cy="499"/>
            </a:xfrm>
            <a:prstGeom prst="line">
              <a:avLst/>
            </a:prstGeom>
            <a:noFill/>
            <a:ln w="38100">
              <a:solidFill>
                <a:schemeClr val="tx1"/>
              </a:solidFill>
              <a:prstDash val="sysDot"/>
              <a:round/>
              <a:headEnd/>
              <a:tailEnd/>
            </a:ln>
            <a:effectLst/>
          </p:spPr>
          <p:txBody>
            <a:bodyPr/>
            <a:lstStyle/>
            <a:p>
              <a:endParaRPr lang="zh-TW" altLang="en-US"/>
            </a:p>
          </p:txBody>
        </p:sp>
        <p:sp>
          <p:nvSpPr>
            <p:cNvPr id="35" name="Line 10">
              <a:extLst>
                <a:ext uri="{FF2B5EF4-FFF2-40B4-BE49-F238E27FC236}">
                  <a16:creationId xmlns:a16="http://schemas.microsoft.com/office/drawing/2014/main" id="{6C5FB8CB-09D9-F347-8316-C62B401A4CC7}"/>
                </a:ext>
              </a:extLst>
            </p:cNvPr>
            <p:cNvSpPr>
              <a:spLocks noChangeShapeType="1"/>
            </p:cNvSpPr>
            <p:nvPr/>
          </p:nvSpPr>
          <p:spPr bwMode="auto">
            <a:xfrm>
              <a:off x="1202" y="3385"/>
              <a:ext cx="317" cy="499"/>
            </a:xfrm>
            <a:prstGeom prst="line">
              <a:avLst/>
            </a:prstGeom>
            <a:noFill/>
            <a:ln w="38100">
              <a:solidFill>
                <a:schemeClr val="tx1"/>
              </a:solidFill>
              <a:round/>
              <a:headEnd/>
              <a:tailEnd/>
            </a:ln>
            <a:effectLst/>
          </p:spPr>
          <p:txBody>
            <a:bodyPr/>
            <a:lstStyle/>
            <a:p>
              <a:endParaRPr lang="zh-TW" altLang="en-US"/>
            </a:p>
          </p:txBody>
        </p:sp>
        <p:sp>
          <p:nvSpPr>
            <p:cNvPr id="36" name="Line 11">
              <a:extLst>
                <a:ext uri="{FF2B5EF4-FFF2-40B4-BE49-F238E27FC236}">
                  <a16:creationId xmlns:a16="http://schemas.microsoft.com/office/drawing/2014/main" id="{B0977E72-826F-2447-8F34-F2A54250ADD1}"/>
                </a:ext>
              </a:extLst>
            </p:cNvPr>
            <p:cNvSpPr>
              <a:spLocks noChangeShapeType="1"/>
            </p:cNvSpPr>
            <p:nvPr/>
          </p:nvSpPr>
          <p:spPr bwMode="auto">
            <a:xfrm flipH="1" flipV="1">
              <a:off x="2245" y="3339"/>
              <a:ext cx="227" cy="545"/>
            </a:xfrm>
            <a:prstGeom prst="line">
              <a:avLst/>
            </a:prstGeom>
            <a:noFill/>
            <a:ln w="38100">
              <a:solidFill>
                <a:schemeClr val="tx1"/>
              </a:solidFill>
              <a:round/>
              <a:headEnd/>
              <a:tailEnd/>
            </a:ln>
            <a:effectLst/>
          </p:spPr>
          <p:txBody>
            <a:bodyPr/>
            <a:lstStyle/>
            <a:p>
              <a:endParaRPr lang="zh-TW" altLang="en-US"/>
            </a:p>
          </p:txBody>
        </p:sp>
        <p:sp>
          <p:nvSpPr>
            <p:cNvPr id="37" name="Line 12">
              <a:extLst>
                <a:ext uri="{FF2B5EF4-FFF2-40B4-BE49-F238E27FC236}">
                  <a16:creationId xmlns:a16="http://schemas.microsoft.com/office/drawing/2014/main" id="{5AE0F6D9-3EBB-3246-8CE1-746B579FD895}"/>
                </a:ext>
              </a:extLst>
            </p:cNvPr>
            <p:cNvSpPr>
              <a:spLocks noChangeShapeType="1"/>
            </p:cNvSpPr>
            <p:nvPr/>
          </p:nvSpPr>
          <p:spPr bwMode="auto">
            <a:xfrm>
              <a:off x="2472" y="2387"/>
              <a:ext cx="0" cy="544"/>
            </a:xfrm>
            <a:prstGeom prst="line">
              <a:avLst/>
            </a:prstGeom>
            <a:noFill/>
            <a:ln w="38100">
              <a:solidFill>
                <a:schemeClr val="tx1"/>
              </a:solidFill>
              <a:round/>
              <a:headEnd/>
              <a:tailEnd/>
            </a:ln>
            <a:effectLst/>
          </p:spPr>
          <p:txBody>
            <a:bodyPr/>
            <a:lstStyle/>
            <a:p>
              <a:endParaRPr lang="zh-TW" altLang="en-US"/>
            </a:p>
          </p:txBody>
        </p:sp>
        <p:sp>
          <p:nvSpPr>
            <p:cNvPr id="38" name="Line 13">
              <a:extLst>
                <a:ext uri="{FF2B5EF4-FFF2-40B4-BE49-F238E27FC236}">
                  <a16:creationId xmlns:a16="http://schemas.microsoft.com/office/drawing/2014/main" id="{12C493CA-120E-2B4F-88C3-58A59051DCFB}"/>
                </a:ext>
              </a:extLst>
            </p:cNvPr>
            <p:cNvSpPr>
              <a:spLocks noChangeShapeType="1"/>
            </p:cNvSpPr>
            <p:nvPr/>
          </p:nvSpPr>
          <p:spPr bwMode="auto">
            <a:xfrm flipH="1">
              <a:off x="2472" y="2387"/>
              <a:ext cx="499" cy="499"/>
            </a:xfrm>
            <a:prstGeom prst="line">
              <a:avLst/>
            </a:prstGeom>
            <a:noFill/>
            <a:ln w="38100">
              <a:solidFill>
                <a:schemeClr val="tx1"/>
              </a:solidFill>
              <a:round/>
              <a:headEnd/>
              <a:tailEnd/>
            </a:ln>
            <a:effectLst/>
          </p:spPr>
          <p:txBody>
            <a:bodyPr/>
            <a:lstStyle/>
            <a:p>
              <a:endParaRPr lang="zh-TW" altLang="en-US"/>
            </a:p>
          </p:txBody>
        </p:sp>
        <p:sp>
          <p:nvSpPr>
            <p:cNvPr id="39" name="Line 14">
              <a:extLst>
                <a:ext uri="{FF2B5EF4-FFF2-40B4-BE49-F238E27FC236}">
                  <a16:creationId xmlns:a16="http://schemas.microsoft.com/office/drawing/2014/main" id="{26EE2747-1132-094D-9E1D-10F48E3EDAF6}"/>
                </a:ext>
              </a:extLst>
            </p:cNvPr>
            <p:cNvSpPr>
              <a:spLocks noChangeShapeType="1"/>
            </p:cNvSpPr>
            <p:nvPr/>
          </p:nvSpPr>
          <p:spPr bwMode="auto">
            <a:xfrm flipH="1">
              <a:off x="1519" y="3385"/>
              <a:ext cx="227" cy="499"/>
            </a:xfrm>
            <a:prstGeom prst="line">
              <a:avLst/>
            </a:prstGeom>
            <a:noFill/>
            <a:ln w="38100">
              <a:solidFill>
                <a:schemeClr val="tx1"/>
              </a:solidFill>
              <a:round/>
              <a:headEnd/>
              <a:tailEnd/>
            </a:ln>
            <a:effectLst/>
          </p:spPr>
          <p:txBody>
            <a:bodyPr/>
            <a:lstStyle/>
            <a:p>
              <a:endParaRPr lang="zh-TW" altLang="en-US"/>
            </a:p>
          </p:txBody>
        </p:sp>
        <p:sp>
          <p:nvSpPr>
            <p:cNvPr id="40" name="Line 15">
              <a:extLst>
                <a:ext uri="{FF2B5EF4-FFF2-40B4-BE49-F238E27FC236}">
                  <a16:creationId xmlns:a16="http://schemas.microsoft.com/office/drawing/2014/main" id="{980EEAF6-0A92-DB43-9818-BF51E6A71280}"/>
                </a:ext>
              </a:extLst>
            </p:cNvPr>
            <p:cNvSpPr>
              <a:spLocks noChangeShapeType="1"/>
            </p:cNvSpPr>
            <p:nvPr/>
          </p:nvSpPr>
          <p:spPr bwMode="auto">
            <a:xfrm flipH="1">
              <a:off x="2245" y="2931"/>
              <a:ext cx="227" cy="408"/>
            </a:xfrm>
            <a:prstGeom prst="line">
              <a:avLst/>
            </a:prstGeom>
            <a:noFill/>
            <a:ln w="38100">
              <a:solidFill>
                <a:schemeClr val="tx1"/>
              </a:solidFill>
              <a:prstDash val="sysDot"/>
              <a:round/>
              <a:headEnd/>
              <a:tailEnd/>
            </a:ln>
            <a:effectLst/>
          </p:spPr>
          <p:txBody>
            <a:bodyPr/>
            <a:lstStyle/>
            <a:p>
              <a:endParaRPr lang="zh-TW" altLang="en-US"/>
            </a:p>
          </p:txBody>
        </p:sp>
        <p:sp>
          <p:nvSpPr>
            <p:cNvPr id="41" name="Oval 16">
              <a:extLst>
                <a:ext uri="{FF2B5EF4-FFF2-40B4-BE49-F238E27FC236}">
                  <a16:creationId xmlns:a16="http://schemas.microsoft.com/office/drawing/2014/main" id="{50DDD21B-1F79-D245-905E-E2F7FDDF69E5}"/>
                </a:ext>
              </a:extLst>
            </p:cNvPr>
            <p:cNvSpPr>
              <a:spLocks noChangeArrowheads="1"/>
            </p:cNvSpPr>
            <p:nvPr/>
          </p:nvSpPr>
          <p:spPr bwMode="auto">
            <a:xfrm>
              <a:off x="1338"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42" name="Oval 17">
              <a:extLst>
                <a:ext uri="{FF2B5EF4-FFF2-40B4-BE49-F238E27FC236}">
                  <a16:creationId xmlns:a16="http://schemas.microsoft.com/office/drawing/2014/main" id="{4D3417F5-B1E9-9B4A-800A-2A51C38413A6}"/>
                </a:ext>
              </a:extLst>
            </p:cNvPr>
            <p:cNvSpPr>
              <a:spLocks noChangeArrowheads="1"/>
            </p:cNvSpPr>
            <p:nvPr/>
          </p:nvSpPr>
          <p:spPr bwMode="auto">
            <a:xfrm>
              <a:off x="1338" y="2750"/>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43" name="Oval 18">
              <a:extLst>
                <a:ext uri="{FF2B5EF4-FFF2-40B4-BE49-F238E27FC236}">
                  <a16:creationId xmlns:a16="http://schemas.microsoft.com/office/drawing/2014/main" id="{72CD48E4-B43B-794C-822F-E448692E2997}"/>
                </a:ext>
              </a:extLst>
            </p:cNvPr>
            <p:cNvSpPr>
              <a:spLocks noChangeArrowheads="1"/>
            </p:cNvSpPr>
            <p:nvPr/>
          </p:nvSpPr>
          <p:spPr bwMode="auto">
            <a:xfrm>
              <a:off x="1066" y="3249"/>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44" name="Oval 19">
              <a:extLst>
                <a:ext uri="{FF2B5EF4-FFF2-40B4-BE49-F238E27FC236}">
                  <a16:creationId xmlns:a16="http://schemas.microsoft.com/office/drawing/2014/main" id="{7947493C-07EF-FB44-81AD-BE2297800F1C}"/>
                </a:ext>
              </a:extLst>
            </p:cNvPr>
            <p:cNvSpPr>
              <a:spLocks noChangeArrowheads="1"/>
            </p:cNvSpPr>
            <p:nvPr/>
          </p:nvSpPr>
          <p:spPr bwMode="auto">
            <a:xfrm>
              <a:off x="1610" y="3249"/>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dirty="0">
                  <a:solidFill>
                    <a:schemeClr val="bg1"/>
                  </a:solidFill>
                </a:rPr>
                <a:t>3</a:t>
              </a:r>
            </a:p>
          </p:txBody>
        </p:sp>
        <p:sp>
          <p:nvSpPr>
            <p:cNvPr id="45" name="Oval 20">
              <a:extLst>
                <a:ext uri="{FF2B5EF4-FFF2-40B4-BE49-F238E27FC236}">
                  <a16:creationId xmlns:a16="http://schemas.microsoft.com/office/drawing/2014/main" id="{76280032-9197-EE4C-AFBA-C89583B4D5CC}"/>
                </a:ext>
              </a:extLst>
            </p:cNvPr>
            <p:cNvSpPr>
              <a:spLocks noChangeArrowheads="1"/>
            </p:cNvSpPr>
            <p:nvPr/>
          </p:nvSpPr>
          <p:spPr bwMode="auto">
            <a:xfrm>
              <a:off x="1338" y="3748"/>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46" name="Oval 21">
              <a:extLst>
                <a:ext uri="{FF2B5EF4-FFF2-40B4-BE49-F238E27FC236}">
                  <a16:creationId xmlns:a16="http://schemas.microsoft.com/office/drawing/2014/main" id="{A8DC149E-7012-714E-9BA4-E283C33DFBA4}"/>
                </a:ext>
              </a:extLst>
            </p:cNvPr>
            <p:cNvSpPr>
              <a:spLocks noChangeArrowheads="1"/>
            </p:cNvSpPr>
            <p:nvPr/>
          </p:nvSpPr>
          <p:spPr bwMode="auto">
            <a:xfrm>
              <a:off x="2109" y="3249"/>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47" name="Oval 22">
              <a:extLst>
                <a:ext uri="{FF2B5EF4-FFF2-40B4-BE49-F238E27FC236}">
                  <a16:creationId xmlns:a16="http://schemas.microsoft.com/office/drawing/2014/main" id="{49682A68-F934-834B-AF1F-F66A3786DEB4}"/>
                </a:ext>
              </a:extLst>
            </p:cNvPr>
            <p:cNvSpPr>
              <a:spLocks noChangeArrowheads="1"/>
            </p:cNvSpPr>
            <p:nvPr/>
          </p:nvSpPr>
          <p:spPr bwMode="auto">
            <a:xfrm>
              <a:off x="2336" y="2750"/>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48" name="Oval 23">
              <a:extLst>
                <a:ext uri="{FF2B5EF4-FFF2-40B4-BE49-F238E27FC236}">
                  <a16:creationId xmlns:a16="http://schemas.microsoft.com/office/drawing/2014/main" id="{918CF34B-892A-C34F-BD3F-8433BEC5E93C}"/>
                </a:ext>
              </a:extLst>
            </p:cNvPr>
            <p:cNvSpPr>
              <a:spLocks noChangeArrowheads="1"/>
            </p:cNvSpPr>
            <p:nvPr/>
          </p:nvSpPr>
          <p:spPr bwMode="auto">
            <a:xfrm>
              <a:off x="2336" y="3748"/>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49" name="Oval 24">
              <a:extLst>
                <a:ext uri="{FF2B5EF4-FFF2-40B4-BE49-F238E27FC236}">
                  <a16:creationId xmlns:a16="http://schemas.microsoft.com/office/drawing/2014/main" id="{0131E9D3-56FA-174E-AE55-7AF0E0075F95}"/>
                </a:ext>
              </a:extLst>
            </p:cNvPr>
            <p:cNvSpPr>
              <a:spLocks noChangeArrowheads="1"/>
            </p:cNvSpPr>
            <p:nvPr/>
          </p:nvSpPr>
          <p:spPr bwMode="auto">
            <a:xfrm>
              <a:off x="2336"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dirty="0">
                  <a:solidFill>
                    <a:schemeClr val="bg1"/>
                  </a:solidFill>
                </a:rPr>
                <a:t>8</a:t>
              </a:r>
            </a:p>
          </p:txBody>
        </p:sp>
        <p:sp>
          <p:nvSpPr>
            <p:cNvPr id="50" name="Oval 25">
              <a:extLst>
                <a:ext uri="{FF2B5EF4-FFF2-40B4-BE49-F238E27FC236}">
                  <a16:creationId xmlns:a16="http://schemas.microsoft.com/office/drawing/2014/main" id="{FC8E9E69-430C-CA43-88EE-98BF75A66BD6}"/>
                </a:ext>
              </a:extLst>
            </p:cNvPr>
            <p:cNvSpPr>
              <a:spLocks noChangeArrowheads="1"/>
            </p:cNvSpPr>
            <p:nvPr/>
          </p:nvSpPr>
          <p:spPr bwMode="auto">
            <a:xfrm>
              <a:off x="2835"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sp>
          <p:nvSpPr>
            <p:cNvPr id="51" name="Text Box 56">
              <a:extLst>
                <a:ext uri="{FF2B5EF4-FFF2-40B4-BE49-F238E27FC236}">
                  <a16:creationId xmlns:a16="http://schemas.microsoft.com/office/drawing/2014/main" id="{9DB5D24F-24C4-C447-89A1-F6FEEB802950}"/>
                </a:ext>
              </a:extLst>
            </p:cNvPr>
            <p:cNvSpPr txBox="1">
              <a:spLocks noChangeArrowheads="1"/>
            </p:cNvSpPr>
            <p:nvPr/>
          </p:nvSpPr>
          <p:spPr bwMode="auto">
            <a:xfrm>
              <a:off x="1690" y="3011"/>
              <a:ext cx="222" cy="297"/>
            </a:xfrm>
            <a:prstGeom prst="rect">
              <a:avLst/>
            </a:prstGeom>
            <a:noFill/>
            <a:ln w="9525">
              <a:noFill/>
              <a:miter lim="800000"/>
              <a:headEnd/>
              <a:tailEnd/>
            </a:ln>
            <a:effectLst/>
          </p:spPr>
          <p:txBody>
            <a:bodyPr wrap="none">
              <a:spAutoFit/>
            </a:bodyPr>
            <a:lstStyle/>
            <a:p>
              <a:r>
                <a:rPr lang="en-US" altLang="zh-TW" dirty="0"/>
                <a:t>1</a:t>
              </a:r>
            </a:p>
          </p:txBody>
        </p:sp>
        <p:sp>
          <p:nvSpPr>
            <p:cNvPr id="52" name="Text Box 58">
              <a:extLst>
                <a:ext uri="{FF2B5EF4-FFF2-40B4-BE49-F238E27FC236}">
                  <a16:creationId xmlns:a16="http://schemas.microsoft.com/office/drawing/2014/main" id="{65025639-C978-C041-A5BB-2F80C6E6319E}"/>
                </a:ext>
              </a:extLst>
            </p:cNvPr>
            <p:cNvSpPr txBox="1">
              <a:spLocks noChangeArrowheads="1"/>
            </p:cNvSpPr>
            <p:nvPr/>
          </p:nvSpPr>
          <p:spPr bwMode="auto">
            <a:xfrm>
              <a:off x="1326" y="3984"/>
              <a:ext cx="222" cy="297"/>
            </a:xfrm>
            <a:prstGeom prst="rect">
              <a:avLst/>
            </a:prstGeom>
            <a:noFill/>
            <a:ln w="9525">
              <a:noFill/>
              <a:miter lim="800000"/>
              <a:headEnd/>
              <a:tailEnd/>
            </a:ln>
            <a:effectLst/>
          </p:spPr>
          <p:txBody>
            <a:bodyPr wrap="none">
              <a:spAutoFit/>
            </a:bodyPr>
            <a:lstStyle/>
            <a:p>
              <a:r>
                <a:rPr lang="en-US" altLang="zh-TW"/>
                <a:t>2</a:t>
              </a:r>
            </a:p>
          </p:txBody>
        </p:sp>
        <p:sp>
          <p:nvSpPr>
            <p:cNvPr id="53" name="Text Box 60">
              <a:extLst>
                <a:ext uri="{FF2B5EF4-FFF2-40B4-BE49-F238E27FC236}">
                  <a16:creationId xmlns:a16="http://schemas.microsoft.com/office/drawing/2014/main" id="{22FCA6F5-CAC7-814D-94A6-7365A9D4280E}"/>
                </a:ext>
              </a:extLst>
            </p:cNvPr>
            <p:cNvSpPr txBox="1">
              <a:spLocks noChangeArrowheads="1"/>
            </p:cNvSpPr>
            <p:nvPr/>
          </p:nvSpPr>
          <p:spPr bwMode="auto">
            <a:xfrm>
              <a:off x="1008" y="3077"/>
              <a:ext cx="222" cy="297"/>
            </a:xfrm>
            <a:prstGeom prst="rect">
              <a:avLst/>
            </a:prstGeom>
            <a:noFill/>
            <a:ln w="9525">
              <a:noFill/>
              <a:miter lim="800000"/>
              <a:headEnd/>
              <a:tailEnd/>
            </a:ln>
            <a:effectLst/>
          </p:spPr>
          <p:txBody>
            <a:bodyPr wrap="none">
              <a:spAutoFit/>
            </a:bodyPr>
            <a:lstStyle/>
            <a:p>
              <a:r>
                <a:rPr lang="en-US" altLang="zh-TW"/>
                <a:t>3</a:t>
              </a:r>
            </a:p>
          </p:txBody>
        </p:sp>
        <p:sp>
          <p:nvSpPr>
            <p:cNvPr id="54" name="Text Box 62">
              <a:extLst>
                <a:ext uri="{FF2B5EF4-FFF2-40B4-BE49-F238E27FC236}">
                  <a16:creationId xmlns:a16="http://schemas.microsoft.com/office/drawing/2014/main" id="{A467E2A6-9AD2-D44E-A209-869A496D5CED}"/>
                </a:ext>
              </a:extLst>
            </p:cNvPr>
            <p:cNvSpPr txBox="1">
              <a:spLocks noChangeArrowheads="1"/>
            </p:cNvSpPr>
            <p:nvPr/>
          </p:nvSpPr>
          <p:spPr bwMode="auto">
            <a:xfrm>
              <a:off x="1235" y="2623"/>
              <a:ext cx="222" cy="297"/>
            </a:xfrm>
            <a:prstGeom prst="rect">
              <a:avLst/>
            </a:prstGeom>
            <a:noFill/>
            <a:ln w="9525">
              <a:noFill/>
              <a:miter lim="800000"/>
              <a:headEnd/>
              <a:tailEnd/>
            </a:ln>
            <a:effectLst/>
          </p:spPr>
          <p:txBody>
            <a:bodyPr wrap="none">
              <a:spAutoFit/>
            </a:bodyPr>
            <a:lstStyle/>
            <a:p>
              <a:r>
                <a:rPr lang="en-US" altLang="zh-TW"/>
                <a:t>4</a:t>
              </a:r>
            </a:p>
          </p:txBody>
        </p:sp>
        <p:sp>
          <p:nvSpPr>
            <p:cNvPr id="55" name="Text Box 64">
              <a:extLst>
                <a:ext uri="{FF2B5EF4-FFF2-40B4-BE49-F238E27FC236}">
                  <a16:creationId xmlns:a16="http://schemas.microsoft.com/office/drawing/2014/main" id="{25560648-6F80-7149-936C-9CA7C72D8149}"/>
                </a:ext>
              </a:extLst>
            </p:cNvPr>
            <p:cNvSpPr txBox="1">
              <a:spLocks noChangeArrowheads="1"/>
            </p:cNvSpPr>
            <p:nvPr/>
          </p:nvSpPr>
          <p:spPr bwMode="auto">
            <a:xfrm>
              <a:off x="1280" y="2033"/>
              <a:ext cx="222" cy="297"/>
            </a:xfrm>
            <a:prstGeom prst="rect">
              <a:avLst/>
            </a:prstGeom>
            <a:noFill/>
            <a:ln w="9525">
              <a:noFill/>
              <a:miter lim="800000"/>
              <a:headEnd/>
              <a:tailEnd/>
            </a:ln>
            <a:effectLst/>
          </p:spPr>
          <p:txBody>
            <a:bodyPr wrap="none">
              <a:spAutoFit/>
            </a:bodyPr>
            <a:lstStyle/>
            <a:p>
              <a:r>
                <a:rPr lang="en-US" altLang="zh-TW"/>
                <a:t>5</a:t>
              </a:r>
            </a:p>
          </p:txBody>
        </p:sp>
        <p:sp>
          <p:nvSpPr>
            <p:cNvPr id="56" name="Text Box 66">
              <a:extLst>
                <a:ext uri="{FF2B5EF4-FFF2-40B4-BE49-F238E27FC236}">
                  <a16:creationId xmlns:a16="http://schemas.microsoft.com/office/drawing/2014/main" id="{0100D922-942E-CF4B-A64D-61B3AEAD39CE}"/>
                </a:ext>
              </a:extLst>
            </p:cNvPr>
            <p:cNvSpPr txBox="1">
              <a:spLocks noChangeArrowheads="1"/>
            </p:cNvSpPr>
            <p:nvPr/>
          </p:nvSpPr>
          <p:spPr bwMode="auto">
            <a:xfrm>
              <a:off x="2097" y="3011"/>
              <a:ext cx="222" cy="297"/>
            </a:xfrm>
            <a:prstGeom prst="rect">
              <a:avLst/>
            </a:prstGeom>
            <a:noFill/>
            <a:ln w="9525">
              <a:noFill/>
              <a:miter lim="800000"/>
              <a:headEnd/>
              <a:tailEnd/>
            </a:ln>
            <a:effectLst/>
          </p:spPr>
          <p:txBody>
            <a:bodyPr wrap="none">
              <a:spAutoFit/>
            </a:bodyPr>
            <a:lstStyle/>
            <a:p>
              <a:r>
                <a:rPr lang="en-US" altLang="zh-TW" dirty="0"/>
                <a:t>6</a:t>
              </a:r>
            </a:p>
          </p:txBody>
        </p:sp>
        <p:sp>
          <p:nvSpPr>
            <p:cNvPr id="57" name="Text Box 68">
              <a:extLst>
                <a:ext uri="{FF2B5EF4-FFF2-40B4-BE49-F238E27FC236}">
                  <a16:creationId xmlns:a16="http://schemas.microsoft.com/office/drawing/2014/main" id="{9C9CC2D9-C6DD-254E-A889-6B2414F93C28}"/>
                </a:ext>
              </a:extLst>
            </p:cNvPr>
            <p:cNvSpPr txBox="1">
              <a:spLocks noChangeArrowheads="1"/>
            </p:cNvSpPr>
            <p:nvPr/>
          </p:nvSpPr>
          <p:spPr bwMode="auto">
            <a:xfrm>
              <a:off x="2550" y="3576"/>
              <a:ext cx="222" cy="297"/>
            </a:xfrm>
            <a:prstGeom prst="rect">
              <a:avLst/>
            </a:prstGeom>
            <a:noFill/>
            <a:ln w="9525">
              <a:noFill/>
              <a:miter lim="800000"/>
              <a:headEnd/>
              <a:tailEnd/>
            </a:ln>
            <a:effectLst/>
          </p:spPr>
          <p:txBody>
            <a:bodyPr wrap="none">
              <a:spAutoFit/>
            </a:bodyPr>
            <a:lstStyle/>
            <a:p>
              <a:r>
                <a:rPr lang="en-US" altLang="zh-TW"/>
                <a:t>7</a:t>
              </a:r>
            </a:p>
          </p:txBody>
        </p:sp>
        <p:sp>
          <p:nvSpPr>
            <p:cNvPr id="58" name="Text Box 70">
              <a:extLst>
                <a:ext uri="{FF2B5EF4-FFF2-40B4-BE49-F238E27FC236}">
                  <a16:creationId xmlns:a16="http://schemas.microsoft.com/office/drawing/2014/main" id="{96CA204F-8300-124C-8FC6-60205AD1B462}"/>
                </a:ext>
              </a:extLst>
            </p:cNvPr>
            <p:cNvSpPr txBox="1">
              <a:spLocks noChangeArrowheads="1"/>
            </p:cNvSpPr>
            <p:nvPr/>
          </p:nvSpPr>
          <p:spPr bwMode="auto">
            <a:xfrm>
              <a:off x="2550" y="2895"/>
              <a:ext cx="222" cy="297"/>
            </a:xfrm>
            <a:prstGeom prst="rect">
              <a:avLst/>
            </a:prstGeom>
            <a:noFill/>
            <a:ln w="9525">
              <a:noFill/>
              <a:miter lim="800000"/>
              <a:headEnd/>
              <a:tailEnd/>
            </a:ln>
            <a:effectLst/>
          </p:spPr>
          <p:txBody>
            <a:bodyPr wrap="none">
              <a:spAutoFit/>
            </a:bodyPr>
            <a:lstStyle/>
            <a:p>
              <a:r>
                <a:rPr lang="en-US" altLang="zh-TW"/>
                <a:t>8</a:t>
              </a:r>
            </a:p>
          </p:txBody>
        </p:sp>
        <p:sp>
          <p:nvSpPr>
            <p:cNvPr id="59" name="Text Box 72">
              <a:extLst>
                <a:ext uri="{FF2B5EF4-FFF2-40B4-BE49-F238E27FC236}">
                  <a16:creationId xmlns:a16="http://schemas.microsoft.com/office/drawing/2014/main" id="{62B94098-A742-244A-8583-F26DEE4CEC23}"/>
                </a:ext>
              </a:extLst>
            </p:cNvPr>
            <p:cNvSpPr txBox="1">
              <a:spLocks noChangeArrowheads="1"/>
            </p:cNvSpPr>
            <p:nvPr/>
          </p:nvSpPr>
          <p:spPr bwMode="auto">
            <a:xfrm>
              <a:off x="2324" y="2033"/>
              <a:ext cx="222" cy="297"/>
            </a:xfrm>
            <a:prstGeom prst="rect">
              <a:avLst/>
            </a:prstGeom>
            <a:noFill/>
            <a:ln w="9525">
              <a:noFill/>
              <a:miter lim="800000"/>
              <a:headEnd/>
              <a:tailEnd/>
            </a:ln>
            <a:effectLst/>
          </p:spPr>
          <p:txBody>
            <a:bodyPr wrap="none">
              <a:spAutoFit/>
            </a:bodyPr>
            <a:lstStyle/>
            <a:p>
              <a:r>
                <a:rPr lang="en-US" altLang="zh-TW"/>
                <a:t>9</a:t>
              </a:r>
            </a:p>
          </p:txBody>
        </p:sp>
        <p:sp>
          <p:nvSpPr>
            <p:cNvPr id="60" name="Text Box 74">
              <a:extLst>
                <a:ext uri="{FF2B5EF4-FFF2-40B4-BE49-F238E27FC236}">
                  <a16:creationId xmlns:a16="http://schemas.microsoft.com/office/drawing/2014/main" id="{50D17049-743C-5947-A4E8-CC9C00285BA2}"/>
                </a:ext>
              </a:extLst>
            </p:cNvPr>
            <p:cNvSpPr txBox="1">
              <a:spLocks noChangeArrowheads="1"/>
            </p:cNvSpPr>
            <p:nvPr/>
          </p:nvSpPr>
          <p:spPr bwMode="auto">
            <a:xfrm>
              <a:off x="2823" y="2033"/>
              <a:ext cx="308" cy="297"/>
            </a:xfrm>
            <a:prstGeom prst="rect">
              <a:avLst/>
            </a:prstGeom>
            <a:noFill/>
            <a:ln w="9525">
              <a:noFill/>
              <a:miter lim="800000"/>
              <a:headEnd/>
              <a:tailEnd/>
            </a:ln>
            <a:effectLst/>
          </p:spPr>
          <p:txBody>
            <a:bodyPr wrap="none">
              <a:spAutoFit/>
            </a:bodyPr>
            <a:lstStyle/>
            <a:p>
              <a:r>
                <a:rPr lang="en-US" altLang="zh-TW"/>
                <a:t>10</a:t>
              </a:r>
            </a:p>
          </p:txBody>
        </p:sp>
      </p:grpSp>
      <p:cxnSp>
        <p:nvCxnSpPr>
          <p:cNvPr id="61" name="直線單箭頭接點 121">
            <a:extLst>
              <a:ext uri="{FF2B5EF4-FFF2-40B4-BE49-F238E27FC236}">
                <a16:creationId xmlns:a16="http://schemas.microsoft.com/office/drawing/2014/main" id="{6F7D646D-71A1-CE4A-8B11-B7BA59947E95}"/>
              </a:ext>
            </a:extLst>
          </p:cNvPr>
          <p:cNvCxnSpPr/>
          <p:nvPr/>
        </p:nvCxnSpPr>
        <p:spPr>
          <a:xfrm>
            <a:off x="3952860" y="4410240"/>
            <a:ext cx="21431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F867D09E-DC04-CD4C-BB4D-DD9196A1CBE8}"/>
              </a:ext>
            </a:extLst>
          </p:cNvPr>
          <p:cNvSpPr txBox="1"/>
          <p:nvPr/>
        </p:nvSpPr>
        <p:spPr>
          <a:xfrm>
            <a:off x="4310050" y="5686040"/>
            <a:ext cx="2857520" cy="646331"/>
          </a:xfrm>
          <a:prstGeom prst="rect">
            <a:avLst/>
          </a:prstGeom>
          <a:noFill/>
        </p:spPr>
        <p:txBody>
          <a:bodyPr wrap="square" rtlCol="0">
            <a:spAutoFit/>
          </a:bodyPr>
          <a:lstStyle/>
          <a:p>
            <a:r>
              <a:rPr lang="en-US" dirty="0"/>
              <a:t>Lebel the order of traversal in a linear array “</a:t>
            </a:r>
            <a:r>
              <a:rPr lang="en-US" dirty="0" err="1"/>
              <a:t>dfn</a:t>
            </a:r>
            <a:r>
              <a:rPr lang="en-US" dirty="0"/>
              <a:t>”</a:t>
            </a:r>
          </a:p>
        </p:txBody>
      </p:sp>
      <p:grpSp>
        <p:nvGrpSpPr>
          <p:cNvPr id="62" name="Group 82">
            <a:extLst>
              <a:ext uri="{FF2B5EF4-FFF2-40B4-BE49-F238E27FC236}">
                <a16:creationId xmlns:a16="http://schemas.microsoft.com/office/drawing/2014/main" id="{F6391984-8495-5247-944B-D8081114787D}"/>
              </a:ext>
            </a:extLst>
          </p:cNvPr>
          <p:cNvGrpSpPr>
            <a:grpSpLocks/>
          </p:cNvGrpSpPr>
          <p:nvPr/>
        </p:nvGrpSpPr>
        <p:grpSpPr bwMode="auto">
          <a:xfrm>
            <a:off x="7839106" y="1655938"/>
            <a:ext cx="2614613" cy="4183062"/>
            <a:chOff x="4000" y="1249"/>
            <a:chExt cx="1647" cy="2635"/>
          </a:xfrm>
        </p:grpSpPr>
        <p:sp>
          <p:nvSpPr>
            <p:cNvPr id="64" name="Line 55">
              <a:extLst>
                <a:ext uri="{FF2B5EF4-FFF2-40B4-BE49-F238E27FC236}">
                  <a16:creationId xmlns:a16="http://schemas.microsoft.com/office/drawing/2014/main" id="{E4A545C3-1A30-F44E-ABF9-208AF4E74EB5}"/>
                </a:ext>
              </a:extLst>
            </p:cNvPr>
            <p:cNvSpPr>
              <a:spLocks noChangeShapeType="1"/>
            </p:cNvSpPr>
            <p:nvPr/>
          </p:nvSpPr>
          <p:spPr bwMode="auto">
            <a:xfrm>
              <a:off x="4876" y="3203"/>
              <a:ext cx="0" cy="545"/>
            </a:xfrm>
            <a:prstGeom prst="line">
              <a:avLst/>
            </a:prstGeom>
            <a:noFill/>
            <a:ln w="38100">
              <a:solidFill>
                <a:schemeClr val="tx1"/>
              </a:solidFill>
              <a:round/>
              <a:headEnd/>
              <a:tailEnd/>
            </a:ln>
            <a:effectLst/>
          </p:spPr>
          <p:txBody>
            <a:bodyPr/>
            <a:lstStyle/>
            <a:p>
              <a:endParaRPr lang="zh-TW" altLang="en-US"/>
            </a:p>
          </p:txBody>
        </p:sp>
        <p:sp>
          <p:nvSpPr>
            <p:cNvPr id="65" name="Line 54">
              <a:extLst>
                <a:ext uri="{FF2B5EF4-FFF2-40B4-BE49-F238E27FC236}">
                  <a16:creationId xmlns:a16="http://schemas.microsoft.com/office/drawing/2014/main" id="{632841A4-74D6-AE46-BE12-2705E7913FC8}"/>
                </a:ext>
              </a:extLst>
            </p:cNvPr>
            <p:cNvSpPr>
              <a:spLocks noChangeShapeType="1"/>
            </p:cNvSpPr>
            <p:nvPr/>
          </p:nvSpPr>
          <p:spPr bwMode="auto">
            <a:xfrm>
              <a:off x="4921" y="3203"/>
              <a:ext cx="454" cy="545"/>
            </a:xfrm>
            <a:prstGeom prst="line">
              <a:avLst/>
            </a:prstGeom>
            <a:noFill/>
            <a:ln w="38100">
              <a:solidFill>
                <a:schemeClr val="tx1"/>
              </a:solidFill>
              <a:round/>
              <a:headEnd/>
              <a:tailEnd/>
            </a:ln>
            <a:effectLst/>
          </p:spPr>
          <p:txBody>
            <a:bodyPr/>
            <a:lstStyle/>
            <a:p>
              <a:endParaRPr lang="zh-TW" altLang="en-US"/>
            </a:p>
          </p:txBody>
        </p:sp>
        <p:sp>
          <p:nvSpPr>
            <p:cNvPr id="66" name="Line 53">
              <a:extLst>
                <a:ext uri="{FF2B5EF4-FFF2-40B4-BE49-F238E27FC236}">
                  <a16:creationId xmlns:a16="http://schemas.microsoft.com/office/drawing/2014/main" id="{7D2EABC7-4787-AB48-B482-0F1497B5EA11}"/>
                </a:ext>
              </a:extLst>
            </p:cNvPr>
            <p:cNvSpPr>
              <a:spLocks noChangeShapeType="1"/>
            </p:cNvSpPr>
            <p:nvPr/>
          </p:nvSpPr>
          <p:spPr bwMode="auto">
            <a:xfrm>
              <a:off x="4241" y="3203"/>
              <a:ext cx="0" cy="545"/>
            </a:xfrm>
            <a:prstGeom prst="line">
              <a:avLst/>
            </a:prstGeom>
            <a:noFill/>
            <a:ln w="38100">
              <a:solidFill>
                <a:schemeClr val="tx1"/>
              </a:solidFill>
              <a:round/>
              <a:headEnd/>
              <a:tailEnd/>
            </a:ln>
            <a:effectLst/>
          </p:spPr>
          <p:txBody>
            <a:bodyPr/>
            <a:lstStyle/>
            <a:p>
              <a:endParaRPr lang="zh-TW" altLang="en-US"/>
            </a:p>
          </p:txBody>
        </p:sp>
        <p:sp>
          <p:nvSpPr>
            <p:cNvPr id="67" name="Line 52">
              <a:extLst>
                <a:ext uri="{FF2B5EF4-FFF2-40B4-BE49-F238E27FC236}">
                  <a16:creationId xmlns:a16="http://schemas.microsoft.com/office/drawing/2014/main" id="{24B0CD76-DEBB-0448-BA41-21C23B4A632B}"/>
                </a:ext>
              </a:extLst>
            </p:cNvPr>
            <p:cNvSpPr>
              <a:spLocks noChangeShapeType="1"/>
            </p:cNvSpPr>
            <p:nvPr/>
          </p:nvSpPr>
          <p:spPr bwMode="auto">
            <a:xfrm>
              <a:off x="4876" y="2614"/>
              <a:ext cx="0" cy="544"/>
            </a:xfrm>
            <a:prstGeom prst="line">
              <a:avLst/>
            </a:prstGeom>
            <a:noFill/>
            <a:ln w="38100">
              <a:solidFill>
                <a:schemeClr val="tx1"/>
              </a:solidFill>
              <a:round/>
              <a:headEnd/>
              <a:tailEnd/>
            </a:ln>
            <a:effectLst/>
          </p:spPr>
          <p:txBody>
            <a:bodyPr/>
            <a:lstStyle/>
            <a:p>
              <a:endParaRPr lang="zh-TW" altLang="en-US"/>
            </a:p>
          </p:txBody>
        </p:sp>
        <p:sp>
          <p:nvSpPr>
            <p:cNvPr id="68" name="Line 51">
              <a:extLst>
                <a:ext uri="{FF2B5EF4-FFF2-40B4-BE49-F238E27FC236}">
                  <a16:creationId xmlns:a16="http://schemas.microsoft.com/office/drawing/2014/main" id="{A997A8ED-7D7D-5945-82B6-3222BAF42815}"/>
                </a:ext>
              </a:extLst>
            </p:cNvPr>
            <p:cNvSpPr>
              <a:spLocks noChangeShapeType="1"/>
            </p:cNvSpPr>
            <p:nvPr/>
          </p:nvSpPr>
          <p:spPr bwMode="auto">
            <a:xfrm>
              <a:off x="4241" y="2614"/>
              <a:ext cx="0" cy="499"/>
            </a:xfrm>
            <a:prstGeom prst="line">
              <a:avLst/>
            </a:prstGeom>
            <a:noFill/>
            <a:ln w="38100">
              <a:solidFill>
                <a:schemeClr val="tx1"/>
              </a:solidFill>
              <a:round/>
              <a:headEnd/>
              <a:tailEnd/>
            </a:ln>
            <a:effectLst/>
          </p:spPr>
          <p:txBody>
            <a:bodyPr/>
            <a:lstStyle/>
            <a:p>
              <a:endParaRPr lang="zh-TW" altLang="en-US"/>
            </a:p>
          </p:txBody>
        </p:sp>
        <p:sp>
          <p:nvSpPr>
            <p:cNvPr id="69" name="Line 50">
              <a:extLst>
                <a:ext uri="{FF2B5EF4-FFF2-40B4-BE49-F238E27FC236}">
                  <a16:creationId xmlns:a16="http://schemas.microsoft.com/office/drawing/2014/main" id="{35D57AEB-93B4-0A47-BEA6-D321BDA079FA}"/>
                </a:ext>
              </a:extLst>
            </p:cNvPr>
            <p:cNvSpPr>
              <a:spLocks noChangeShapeType="1"/>
            </p:cNvSpPr>
            <p:nvPr/>
          </p:nvSpPr>
          <p:spPr bwMode="auto">
            <a:xfrm>
              <a:off x="4876" y="2069"/>
              <a:ext cx="0" cy="545"/>
            </a:xfrm>
            <a:prstGeom prst="line">
              <a:avLst/>
            </a:prstGeom>
            <a:noFill/>
            <a:ln w="38100">
              <a:solidFill>
                <a:schemeClr val="tx1"/>
              </a:solidFill>
              <a:round/>
              <a:headEnd/>
              <a:tailEnd/>
            </a:ln>
            <a:effectLst/>
          </p:spPr>
          <p:txBody>
            <a:bodyPr/>
            <a:lstStyle/>
            <a:p>
              <a:endParaRPr lang="zh-TW" altLang="en-US"/>
            </a:p>
          </p:txBody>
        </p:sp>
        <p:sp>
          <p:nvSpPr>
            <p:cNvPr id="70" name="Line 49">
              <a:extLst>
                <a:ext uri="{FF2B5EF4-FFF2-40B4-BE49-F238E27FC236}">
                  <a16:creationId xmlns:a16="http://schemas.microsoft.com/office/drawing/2014/main" id="{05F8F4BB-4ADE-294D-9776-313301B6E6F4}"/>
                </a:ext>
              </a:extLst>
            </p:cNvPr>
            <p:cNvSpPr>
              <a:spLocks noChangeShapeType="1"/>
            </p:cNvSpPr>
            <p:nvPr/>
          </p:nvSpPr>
          <p:spPr bwMode="auto">
            <a:xfrm>
              <a:off x="4241" y="2069"/>
              <a:ext cx="0" cy="545"/>
            </a:xfrm>
            <a:prstGeom prst="line">
              <a:avLst/>
            </a:prstGeom>
            <a:noFill/>
            <a:ln w="38100">
              <a:solidFill>
                <a:schemeClr val="tx1"/>
              </a:solidFill>
              <a:round/>
              <a:headEnd/>
              <a:tailEnd/>
            </a:ln>
            <a:effectLst/>
          </p:spPr>
          <p:txBody>
            <a:bodyPr/>
            <a:lstStyle/>
            <a:p>
              <a:endParaRPr lang="zh-TW" altLang="en-US"/>
            </a:p>
          </p:txBody>
        </p:sp>
        <p:sp>
          <p:nvSpPr>
            <p:cNvPr id="71" name="Line 48">
              <a:extLst>
                <a:ext uri="{FF2B5EF4-FFF2-40B4-BE49-F238E27FC236}">
                  <a16:creationId xmlns:a16="http://schemas.microsoft.com/office/drawing/2014/main" id="{C231DF02-7C5E-E74D-8A49-E662F9BF38CC}"/>
                </a:ext>
              </a:extLst>
            </p:cNvPr>
            <p:cNvSpPr>
              <a:spLocks noChangeShapeType="1"/>
            </p:cNvSpPr>
            <p:nvPr/>
          </p:nvSpPr>
          <p:spPr bwMode="auto">
            <a:xfrm flipH="1">
              <a:off x="4241" y="1570"/>
              <a:ext cx="272" cy="499"/>
            </a:xfrm>
            <a:prstGeom prst="line">
              <a:avLst/>
            </a:prstGeom>
            <a:noFill/>
            <a:ln w="38100">
              <a:solidFill>
                <a:schemeClr val="tx1"/>
              </a:solidFill>
              <a:round/>
              <a:headEnd/>
              <a:tailEnd/>
            </a:ln>
            <a:effectLst/>
          </p:spPr>
          <p:txBody>
            <a:bodyPr/>
            <a:lstStyle/>
            <a:p>
              <a:endParaRPr lang="zh-TW" altLang="en-US"/>
            </a:p>
          </p:txBody>
        </p:sp>
        <p:sp>
          <p:nvSpPr>
            <p:cNvPr id="72" name="Line 32">
              <a:extLst>
                <a:ext uri="{FF2B5EF4-FFF2-40B4-BE49-F238E27FC236}">
                  <a16:creationId xmlns:a16="http://schemas.microsoft.com/office/drawing/2014/main" id="{9B98F098-739B-964C-9F38-B5599AD4F889}"/>
                </a:ext>
              </a:extLst>
            </p:cNvPr>
            <p:cNvSpPr>
              <a:spLocks noChangeShapeType="1"/>
            </p:cNvSpPr>
            <p:nvPr/>
          </p:nvSpPr>
          <p:spPr bwMode="auto">
            <a:xfrm>
              <a:off x="4558" y="1570"/>
              <a:ext cx="317" cy="499"/>
            </a:xfrm>
            <a:prstGeom prst="line">
              <a:avLst/>
            </a:prstGeom>
            <a:noFill/>
            <a:ln w="38100">
              <a:solidFill>
                <a:schemeClr val="tx1"/>
              </a:solidFill>
              <a:round/>
              <a:headEnd/>
              <a:tailEnd/>
            </a:ln>
            <a:effectLst/>
          </p:spPr>
          <p:txBody>
            <a:bodyPr/>
            <a:lstStyle/>
            <a:p>
              <a:endParaRPr lang="zh-TW" altLang="en-US"/>
            </a:p>
          </p:txBody>
        </p:sp>
        <p:sp>
          <p:nvSpPr>
            <p:cNvPr id="73" name="Oval 38">
              <a:extLst>
                <a:ext uri="{FF2B5EF4-FFF2-40B4-BE49-F238E27FC236}">
                  <a16:creationId xmlns:a16="http://schemas.microsoft.com/office/drawing/2014/main" id="{9300D779-93FA-A241-9169-6A5428158644}"/>
                </a:ext>
              </a:extLst>
            </p:cNvPr>
            <p:cNvSpPr>
              <a:spLocks noChangeArrowheads="1"/>
            </p:cNvSpPr>
            <p:nvPr/>
          </p:nvSpPr>
          <p:spPr bwMode="auto">
            <a:xfrm>
              <a:off x="4105" y="361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74" name="Oval 39">
              <a:extLst>
                <a:ext uri="{FF2B5EF4-FFF2-40B4-BE49-F238E27FC236}">
                  <a16:creationId xmlns:a16="http://schemas.microsoft.com/office/drawing/2014/main" id="{A2C244CD-42D8-734C-9546-DD51F2BA3FAB}"/>
                </a:ext>
              </a:extLst>
            </p:cNvPr>
            <p:cNvSpPr>
              <a:spLocks noChangeArrowheads="1"/>
            </p:cNvSpPr>
            <p:nvPr/>
          </p:nvSpPr>
          <p:spPr bwMode="auto">
            <a:xfrm>
              <a:off x="4105" y="302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75" name="Oval 40">
              <a:extLst>
                <a:ext uri="{FF2B5EF4-FFF2-40B4-BE49-F238E27FC236}">
                  <a16:creationId xmlns:a16="http://schemas.microsoft.com/office/drawing/2014/main" id="{0D4B092F-B8E7-064C-ABF9-CCD6E783D831}"/>
                </a:ext>
              </a:extLst>
            </p:cNvPr>
            <p:cNvSpPr>
              <a:spLocks noChangeArrowheads="1"/>
            </p:cNvSpPr>
            <p:nvPr/>
          </p:nvSpPr>
          <p:spPr bwMode="auto">
            <a:xfrm>
              <a:off x="4105" y="2478"/>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76" name="Oval 41">
              <a:extLst>
                <a:ext uri="{FF2B5EF4-FFF2-40B4-BE49-F238E27FC236}">
                  <a16:creationId xmlns:a16="http://schemas.microsoft.com/office/drawing/2014/main" id="{9CEEA943-B26B-3B41-ABAF-FC9BB2292BD3}"/>
                </a:ext>
              </a:extLst>
            </p:cNvPr>
            <p:cNvSpPr>
              <a:spLocks noChangeArrowheads="1"/>
            </p:cNvSpPr>
            <p:nvPr/>
          </p:nvSpPr>
          <p:spPr bwMode="auto">
            <a:xfrm>
              <a:off x="4377" y="1434"/>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3</a:t>
              </a:r>
            </a:p>
          </p:txBody>
        </p:sp>
        <p:sp>
          <p:nvSpPr>
            <p:cNvPr id="77" name="Oval 42">
              <a:extLst>
                <a:ext uri="{FF2B5EF4-FFF2-40B4-BE49-F238E27FC236}">
                  <a16:creationId xmlns:a16="http://schemas.microsoft.com/office/drawing/2014/main" id="{818C35A4-369C-7449-8A4C-92B46D4C39E0}"/>
                </a:ext>
              </a:extLst>
            </p:cNvPr>
            <p:cNvSpPr>
              <a:spLocks noChangeArrowheads="1"/>
            </p:cNvSpPr>
            <p:nvPr/>
          </p:nvSpPr>
          <p:spPr bwMode="auto">
            <a:xfrm>
              <a:off x="4105" y="193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78" name="Oval 43">
              <a:extLst>
                <a:ext uri="{FF2B5EF4-FFF2-40B4-BE49-F238E27FC236}">
                  <a16:creationId xmlns:a16="http://schemas.microsoft.com/office/drawing/2014/main" id="{F831C00B-681B-1D4B-926D-FEDEE9FA105A}"/>
                </a:ext>
              </a:extLst>
            </p:cNvPr>
            <p:cNvSpPr>
              <a:spLocks noChangeArrowheads="1"/>
            </p:cNvSpPr>
            <p:nvPr/>
          </p:nvSpPr>
          <p:spPr bwMode="auto">
            <a:xfrm>
              <a:off x="4740" y="193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79" name="Oval 44">
              <a:extLst>
                <a:ext uri="{FF2B5EF4-FFF2-40B4-BE49-F238E27FC236}">
                  <a16:creationId xmlns:a16="http://schemas.microsoft.com/office/drawing/2014/main" id="{006AFAFC-AE34-6847-8CB4-9157AC7472E6}"/>
                </a:ext>
              </a:extLst>
            </p:cNvPr>
            <p:cNvSpPr>
              <a:spLocks noChangeArrowheads="1"/>
            </p:cNvSpPr>
            <p:nvPr/>
          </p:nvSpPr>
          <p:spPr bwMode="auto">
            <a:xfrm>
              <a:off x="4740" y="302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80" name="Oval 45">
              <a:extLst>
                <a:ext uri="{FF2B5EF4-FFF2-40B4-BE49-F238E27FC236}">
                  <a16:creationId xmlns:a16="http://schemas.microsoft.com/office/drawing/2014/main" id="{C8660156-F417-1849-B3BB-8F29B8F720B4}"/>
                </a:ext>
              </a:extLst>
            </p:cNvPr>
            <p:cNvSpPr>
              <a:spLocks noChangeArrowheads="1"/>
            </p:cNvSpPr>
            <p:nvPr/>
          </p:nvSpPr>
          <p:spPr bwMode="auto">
            <a:xfrm>
              <a:off x="4740" y="2478"/>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81" name="Oval 46">
              <a:extLst>
                <a:ext uri="{FF2B5EF4-FFF2-40B4-BE49-F238E27FC236}">
                  <a16:creationId xmlns:a16="http://schemas.microsoft.com/office/drawing/2014/main" id="{EF5DBFD6-5761-7F4C-804F-1D0CED5C341A}"/>
                </a:ext>
              </a:extLst>
            </p:cNvPr>
            <p:cNvSpPr>
              <a:spLocks noChangeArrowheads="1"/>
            </p:cNvSpPr>
            <p:nvPr/>
          </p:nvSpPr>
          <p:spPr bwMode="auto">
            <a:xfrm>
              <a:off x="4740" y="361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8</a:t>
              </a:r>
            </a:p>
          </p:txBody>
        </p:sp>
        <p:sp>
          <p:nvSpPr>
            <p:cNvPr id="82" name="Oval 47">
              <a:extLst>
                <a:ext uri="{FF2B5EF4-FFF2-40B4-BE49-F238E27FC236}">
                  <a16:creationId xmlns:a16="http://schemas.microsoft.com/office/drawing/2014/main" id="{7E28971C-DEB0-7C4F-95B2-CA7209C9C096}"/>
                </a:ext>
              </a:extLst>
            </p:cNvPr>
            <p:cNvSpPr>
              <a:spLocks noChangeArrowheads="1"/>
            </p:cNvSpPr>
            <p:nvPr/>
          </p:nvSpPr>
          <p:spPr bwMode="auto">
            <a:xfrm>
              <a:off x="5239" y="361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sp>
          <p:nvSpPr>
            <p:cNvPr id="83" name="Text Box 57">
              <a:extLst>
                <a:ext uri="{FF2B5EF4-FFF2-40B4-BE49-F238E27FC236}">
                  <a16:creationId xmlns:a16="http://schemas.microsoft.com/office/drawing/2014/main" id="{1A3E6A0A-55A2-1E41-B2D0-626DF7FA7327}"/>
                </a:ext>
              </a:extLst>
            </p:cNvPr>
            <p:cNvSpPr txBox="1">
              <a:spLocks noChangeArrowheads="1"/>
            </p:cNvSpPr>
            <p:nvPr/>
          </p:nvSpPr>
          <p:spPr bwMode="auto">
            <a:xfrm>
              <a:off x="4545" y="1249"/>
              <a:ext cx="195" cy="231"/>
            </a:xfrm>
            <a:prstGeom prst="rect">
              <a:avLst/>
            </a:prstGeom>
            <a:noFill/>
            <a:ln w="9525">
              <a:noFill/>
              <a:miter lim="800000"/>
              <a:headEnd/>
              <a:tailEnd/>
            </a:ln>
            <a:effectLst/>
          </p:spPr>
          <p:txBody>
            <a:bodyPr wrap="none">
              <a:spAutoFit/>
            </a:bodyPr>
            <a:lstStyle/>
            <a:p>
              <a:r>
                <a:rPr lang="en-US" altLang="zh-TW"/>
                <a:t>1</a:t>
              </a:r>
            </a:p>
          </p:txBody>
        </p:sp>
        <p:sp>
          <p:nvSpPr>
            <p:cNvPr id="84" name="Text Box 59">
              <a:extLst>
                <a:ext uri="{FF2B5EF4-FFF2-40B4-BE49-F238E27FC236}">
                  <a16:creationId xmlns:a16="http://schemas.microsoft.com/office/drawing/2014/main" id="{F23CDF9B-9E71-224E-941E-B3DD55152B43}"/>
                </a:ext>
              </a:extLst>
            </p:cNvPr>
            <p:cNvSpPr txBox="1">
              <a:spLocks noChangeArrowheads="1"/>
            </p:cNvSpPr>
            <p:nvPr/>
          </p:nvSpPr>
          <p:spPr bwMode="auto">
            <a:xfrm>
              <a:off x="4059" y="1752"/>
              <a:ext cx="195" cy="231"/>
            </a:xfrm>
            <a:prstGeom prst="rect">
              <a:avLst/>
            </a:prstGeom>
            <a:noFill/>
            <a:ln w="9525">
              <a:noFill/>
              <a:miter lim="800000"/>
              <a:headEnd/>
              <a:tailEnd/>
            </a:ln>
            <a:effectLst/>
          </p:spPr>
          <p:txBody>
            <a:bodyPr wrap="none">
              <a:spAutoFit/>
            </a:bodyPr>
            <a:lstStyle/>
            <a:p>
              <a:r>
                <a:rPr lang="en-US" altLang="zh-TW"/>
                <a:t>2</a:t>
              </a:r>
            </a:p>
          </p:txBody>
        </p:sp>
        <p:sp>
          <p:nvSpPr>
            <p:cNvPr id="85" name="Text Box 61">
              <a:extLst>
                <a:ext uri="{FF2B5EF4-FFF2-40B4-BE49-F238E27FC236}">
                  <a16:creationId xmlns:a16="http://schemas.microsoft.com/office/drawing/2014/main" id="{C302DFD1-3DD1-F14C-B292-2D4C08B51CDA}"/>
                </a:ext>
              </a:extLst>
            </p:cNvPr>
            <p:cNvSpPr txBox="1">
              <a:spLocks noChangeArrowheads="1"/>
            </p:cNvSpPr>
            <p:nvPr/>
          </p:nvSpPr>
          <p:spPr bwMode="auto">
            <a:xfrm>
              <a:off x="4000" y="2341"/>
              <a:ext cx="195" cy="231"/>
            </a:xfrm>
            <a:prstGeom prst="rect">
              <a:avLst/>
            </a:prstGeom>
            <a:noFill/>
            <a:ln w="9525">
              <a:noFill/>
              <a:miter lim="800000"/>
              <a:headEnd/>
              <a:tailEnd/>
            </a:ln>
            <a:effectLst/>
          </p:spPr>
          <p:txBody>
            <a:bodyPr wrap="none">
              <a:spAutoFit/>
            </a:bodyPr>
            <a:lstStyle/>
            <a:p>
              <a:r>
                <a:rPr lang="en-US" altLang="zh-TW"/>
                <a:t>3</a:t>
              </a:r>
            </a:p>
          </p:txBody>
        </p:sp>
        <p:sp>
          <p:nvSpPr>
            <p:cNvPr id="86" name="Text Box 63">
              <a:extLst>
                <a:ext uri="{FF2B5EF4-FFF2-40B4-BE49-F238E27FC236}">
                  <a16:creationId xmlns:a16="http://schemas.microsoft.com/office/drawing/2014/main" id="{CBF250BF-CE78-D949-9A36-2DF43B073156}"/>
                </a:ext>
              </a:extLst>
            </p:cNvPr>
            <p:cNvSpPr txBox="1">
              <a:spLocks noChangeArrowheads="1"/>
            </p:cNvSpPr>
            <p:nvPr/>
          </p:nvSpPr>
          <p:spPr bwMode="auto">
            <a:xfrm>
              <a:off x="4000" y="2882"/>
              <a:ext cx="195" cy="231"/>
            </a:xfrm>
            <a:prstGeom prst="rect">
              <a:avLst/>
            </a:prstGeom>
            <a:noFill/>
            <a:ln w="9525">
              <a:noFill/>
              <a:miter lim="800000"/>
              <a:headEnd/>
              <a:tailEnd/>
            </a:ln>
            <a:effectLst/>
          </p:spPr>
          <p:txBody>
            <a:bodyPr wrap="none">
              <a:spAutoFit/>
            </a:bodyPr>
            <a:lstStyle/>
            <a:p>
              <a:r>
                <a:rPr lang="en-US" altLang="zh-TW"/>
                <a:t>4</a:t>
              </a:r>
            </a:p>
          </p:txBody>
        </p:sp>
        <p:sp>
          <p:nvSpPr>
            <p:cNvPr id="87" name="Text Box 65">
              <a:extLst>
                <a:ext uri="{FF2B5EF4-FFF2-40B4-BE49-F238E27FC236}">
                  <a16:creationId xmlns:a16="http://schemas.microsoft.com/office/drawing/2014/main" id="{E4F32104-DC9B-BF46-854C-38B7CAF9F448}"/>
                </a:ext>
              </a:extLst>
            </p:cNvPr>
            <p:cNvSpPr txBox="1">
              <a:spLocks noChangeArrowheads="1"/>
            </p:cNvSpPr>
            <p:nvPr/>
          </p:nvSpPr>
          <p:spPr bwMode="auto">
            <a:xfrm>
              <a:off x="4014" y="3471"/>
              <a:ext cx="195" cy="231"/>
            </a:xfrm>
            <a:prstGeom prst="rect">
              <a:avLst/>
            </a:prstGeom>
            <a:noFill/>
            <a:ln w="9525">
              <a:noFill/>
              <a:miter lim="800000"/>
              <a:headEnd/>
              <a:tailEnd/>
            </a:ln>
            <a:effectLst/>
          </p:spPr>
          <p:txBody>
            <a:bodyPr wrap="none">
              <a:spAutoFit/>
            </a:bodyPr>
            <a:lstStyle/>
            <a:p>
              <a:r>
                <a:rPr lang="en-US" altLang="zh-TW"/>
                <a:t>5</a:t>
              </a:r>
            </a:p>
          </p:txBody>
        </p:sp>
        <p:sp>
          <p:nvSpPr>
            <p:cNvPr id="88" name="Text Box 67">
              <a:extLst>
                <a:ext uri="{FF2B5EF4-FFF2-40B4-BE49-F238E27FC236}">
                  <a16:creationId xmlns:a16="http://schemas.microsoft.com/office/drawing/2014/main" id="{DBBF3C97-62B8-B046-AD99-9EB653B5AD8D}"/>
                </a:ext>
              </a:extLst>
            </p:cNvPr>
            <p:cNvSpPr txBox="1">
              <a:spLocks noChangeArrowheads="1"/>
            </p:cNvSpPr>
            <p:nvPr/>
          </p:nvSpPr>
          <p:spPr bwMode="auto">
            <a:xfrm>
              <a:off x="4876" y="1752"/>
              <a:ext cx="195" cy="231"/>
            </a:xfrm>
            <a:prstGeom prst="rect">
              <a:avLst/>
            </a:prstGeom>
            <a:noFill/>
            <a:ln w="9525">
              <a:noFill/>
              <a:miter lim="800000"/>
              <a:headEnd/>
              <a:tailEnd/>
            </a:ln>
            <a:effectLst/>
          </p:spPr>
          <p:txBody>
            <a:bodyPr wrap="none">
              <a:spAutoFit/>
            </a:bodyPr>
            <a:lstStyle/>
            <a:p>
              <a:r>
                <a:rPr lang="en-US" altLang="zh-TW"/>
                <a:t>6</a:t>
              </a:r>
            </a:p>
          </p:txBody>
        </p:sp>
        <p:sp>
          <p:nvSpPr>
            <p:cNvPr id="89" name="Text Box 69">
              <a:extLst>
                <a:ext uri="{FF2B5EF4-FFF2-40B4-BE49-F238E27FC236}">
                  <a16:creationId xmlns:a16="http://schemas.microsoft.com/office/drawing/2014/main" id="{2A57ECC3-6F2B-BC49-B743-2475A9341ACF}"/>
                </a:ext>
              </a:extLst>
            </p:cNvPr>
            <p:cNvSpPr txBox="1">
              <a:spLocks noChangeArrowheads="1"/>
            </p:cNvSpPr>
            <p:nvPr/>
          </p:nvSpPr>
          <p:spPr bwMode="auto">
            <a:xfrm>
              <a:off x="4953" y="2383"/>
              <a:ext cx="195" cy="231"/>
            </a:xfrm>
            <a:prstGeom prst="rect">
              <a:avLst/>
            </a:prstGeom>
            <a:noFill/>
            <a:ln w="9525">
              <a:noFill/>
              <a:miter lim="800000"/>
              <a:headEnd/>
              <a:tailEnd/>
            </a:ln>
            <a:effectLst/>
          </p:spPr>
          <p:txBody>
            <a:bodyPr wrap="none">
              <a:spAutoFit/>
            </a:bodyPr>
            <a:lstStyle/>
            <a:p>
              <a:r>
                <a:rPr lang="en-US" altLang="zh-TW"/>
                <a:t>7</a:t>
              </a:r>
            </a:p>
          </p:txBody>
        </p:sp>
        <p:sp>
          <p:nvSpPr>
            <p:cNvPr id="90" name="Text Box 71">
              <a:extLst>
                <a:ext uri="{FF2B5EF4-FFF2-40B4-BE49-F238E27FC236}">
                  <a16:creationId xmlns:a16="http://schemas.microsoft.com/office/drawing/2014/main" id="{F32AC5F8-8C12-3440-839F-8F94055D5360}"/>
                </a:ext>
              </a:extLst>
            </p:cNvPr>
            <p:cNvSpPr txBox="1">
              <a:spLocks noChangeArrowheads="1"/>
            </p:cNvSpPr>
            <p:nvPr/>
          </p:nvSpPr>
          <p:spPr bwMode="auto">
            <a:xfrm>
              <a:off x="4921" y="2886"/>
              <a:ext cx="195" cy="231"/>
            </a:xfrm>
            <a:prstGeom prst="rect">
              <a:avLst/>
            </a:prstGeom>
            <a:noFill/>
            <a:ln w="9525">
              <a:noFill/>
              <a:miter lim="800000"/>
              <a:headEnd/>
              <a:tailEnd/>
            </a:ln>
            <a:effectLst/>
          </p:spPr>
          <p:txBody>
            <a:bodyPr wrap="none">
              <a:spAutoFit/>
            </a:bodyPr>
            <a:lstStyle/>
            <a:p>
              <a:r>
                <a:rPr lang="en-US" altLang="zh-TW"/>
                <a:t>8</a:t>
              </a:r>
            </a:p>
          </p:txBody>
        </p:sp>
        <p:sp>
          <p:nvSpPr>
            <p:cNvPr id="91" name="Text Box 73">
              <a:extLst>
                <a:ext uri="{FF2B5EF4-FFF2-40B4-BE49-F238E27FC236}">
                  <a16:creationId xmlns:a16="http://schemas.microsoft.com/office/drawing/2014/main" id="{98F316E9-0C22-1940-B8BF-3F5544C64BCC}"/>
                </a:ext>
              </a:extLst>
            </p:cNvPr>
            <p:cNvSpPr txBox="1">
              <a:spLocks noChangeArrowheads="1"/>
            </p:cNvSpPr>
            <p:nvPr/>
          </p:nvSpPr>
          <p:spPr bwMode="auto">
            <a:xfrm>
              <a:off x="4649" y="3471"/>
              <a:ext cx="195" cy="231"/>
            </a:xfrm>
            <a:prstGeom prst="rect">
              <a:avLst/>
            </a:prstGeom>
            <a:noFill/>
            <a:ln w="9525">
              <a:noFill/>
              <a:miter lim="800000"/>
              <a:headEnd/>
              <a:tailEnd/>
            </a:ln>
            <a:effectLst/>
          </p:spPr>
          <p:txBody>
            <a:bodyPr wrap="none">
              <a:spAutoFit/>
            </a:bodyPr>
            <a:lstStyle/>
            <a:p>
              <a:r>
                <a:rPr lang="en-US" altLang="zh-TW"/>
                <a:t>9</a:t>
              </a:r>
            </a:p>
          </p:txBody>
        </p:sp>
        <p:sp>
          <p:nvSpPr>
            <p:cNvPr id="92" name="Text Box 75">
              <a:extLst>
                <a:ext uri="{FF2B5EF4-FFF2-40B4-BE49-F238E27FC236}">
                  <a16:creationId xmlns:a16="http://schemas.microsoft.com/office/drawing/2014/main" id="{F5298B4A-4795-3B4B-8B91-9D81F77A66AC}"/>
                </a:ext>
              </a:extLst>
            </p:cNvPr>
            <p:cNvSpPr txBox="1">
              <a:spLocks noChangeArrowheads="1"/>
            </p:cNvSpPr>
            <p:nvPr/>
          </p:nvSpPr>
          <p:spPr bwMode="auto">
            <a:xfrm>
              <a:off x="5373" y="3426"/>
              <a:ext cx="274" cy="231"/>
            </a:xfrm>
            <a:prstGeom prst="rect">
              <a:avLst/>
            </a:prstGeom>
            <a:noFill/>
            <a:ln w="9525">
              <a:noFill/>
              <a:miter lim="800000"/>
              <a:headEnd/>
              <a:tailEnd/>
            </a:ln>
            <a:effectLst/>
          </p:spPr>
          <p:txBody>
            <a:bodyPr wrap="none">
              <a:spAutoFit/>
            </a:bodyPr>
            <a:lstStyle/>
            <a:p>
              <a:r>
                <a:rPr lang="en-US" altLang="zh-TW"/>
                <a:t>10</a:t>
              </a:r>
            </a:p>
          </p:txBody>
        </p:sp>
        <p:cxnSp>
          <p:nvCxnSpPr>
            <p:cNvPr id="93" name="AutoShape 78">
              <a:extLst>
                <a:ext uri="{FF2B5EF4-FFF2-40B4-BE49-F238E27FC236}">
                  <a16:creationId xmlns:a16="http://schemas.microsoft.com/office/drawing/2014/main" id="{85A56DF8-A113-0448-9B5D-25F967BC0FDE}"/>
                </a:ext>
              </a:extLst>
            </p:cNvPr>
            <p:cNvCxnSpPr>
              <a:cxnSpLocks noChangeShapeType="1"/>
              <a:stCxn id="74" idx="2"/>
              <a:endCxn id="76" idx="0"/>
            </p:cNvCxnSpPr>
            <p:nvPr/>
          </p:nvCxnSpPr>
          <p:spPr bwMode="auto">
            <a:xfrm rot="10800000" flipH="1">
              <a:off x="4105" y="1434"/>
              <a:ext cx="408" cy="1724"/>
            </a:xfrm>
            <a:prstGeom prst="bentConnector4">
              <a:avLst>
                <a:gd name="adj1" fmla="val -35296"/>
                <a:gd name="adj2" fmla="val 108352"/>
              </a:avLst>
            </a:prstGeom>
            <a:noFill/>
            <a:ln w="38100">
              <a:solidFill>
                <a:schemeClr val="tx1"/>
              </a:solidFill>
              <a:prstDash val="sysDot"/>
              <a:miter lim="800000"/>
              <a:headEnd/>
              <a:tailEnd/>
            </a:ln>
            <a:effectLst/>
          </p:spPr>
        </p:cxnSp>
        <p:cxnSp>
          <p:nvCxnSpPr>
            <p:cNvPr id="94" name="AutoShape 80">
              <a:extLst>
                <a:ext uri="{FF2B5EF4-FFF2-40B4-BE49-F238E27FC236}">
                  <a16:creationId xmlns:a16="http://schemas.microsoft.com/office/drawing/2014/main" id="{0E0C0E86-75A4-5348-8D35-F888FB24DDF5}"/>
                </a:ext>
              </a:extLst>
            </p:cNvPr>
            <p:cNvCxnSpPr>
              <a:cxnSpLocks noChangeShapeType="1"/>
              <a:stCxn id="79" idx="6"/>
              <a:endCxn id="78" idx="6"/>
            </p:cNvCxnSpPr>
            <p:nvPr/>
          </p:nvCxnSpPr>
          <p:spPr bwMode="auto">
            <a:xfrm flipV="1">
              <a:off x="5012" y="2069"/>
              <a:ext cx="1" cy="1089"/>
            </a:xfrm>
            <a:prstGeom prst="bentConnector3">
              <a:avLst>
                <a:gd name="adj1" fmla="val 14400000"/>
              </a:avLst>
            </a:prstGeom>
            <a:noFill/>
            <a:ln w="38100">
              <a:solidFill>
                <a:schemeClr val="tx1"/>
              </a:solidFill>
              <a:prstDash val="sysDot"/>
              <a:miter lim="800000"/>
              <a:headEnd/>
              <a:tailEnd/>
            </a:ln>
            <a:effectLst/>
          </p:spPr>
        </p:cxnSp>
      </p:grpSp>
      <p:cxnSp>
        <p:nvCxnSpPr>
          <p:cNvPr id="95" name="直線單箭頭接點 122">
            <a:extLst>
              <a:ext uri="{FF2B5EF4-FFF2-40B4-BE49-F238E27FC236}">
                <a16:creationId xmlns:a16="http://schemas.microsoft.com/office/drawing/2014/main" id="{480DD6BA-8217-5346-8F07-4FDBAC6D9DC4}"/>
              </a:ext>
            </a:extLst>
          </p:cNvPr>
          <p:cNvCxnSpPr/>
          <p:nvPr/>
        </p:nvCxnSpPr>
        <p:spPr>
          <a:xfrm>
            <a:off x="7167570" y="4440734"/>
            <a:ext cx="21431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4FF2432-5DEF-E746-A8BF-9AD6DF95883E}"/>
              </a:ext>
            </a:extLst>
          </p:cNvPr>
          <p:cNvSpPr txBox="1"/>
          <p:nvPr/>
        </p:nvSpPr>
        <p:spPr>
          <a:xfrm>
            <a:off x="7596198" y="5976895"/>
            <a:ext cx="2857520" cy="646331"/>
          </a:xfrm>
          <a:prstGeom prst="rect">
            <a:avLst/>
          </a:prstGeom>
          <a:noFill/>
        </p:spPr>
        <p:txBody>
          <a:bodyPr wrap="square" rtlCol="0">
            <a:spAutoFit/>
          </a:bodyPr>
          <a:lstStyle/>
          <a:p>
            <a:r>
              <a:rPr lang="en-US" dirty="0"/>
              <a:t>DFS gives us a spanning tree order of vertices </a:t>
            </a:r>
          </a:p>
        </p:txBody>
      </p:sp>
      <p:sp>
        <p:nvSpPr>
          <p:cNvPr id="97" name="Content Placeholder 3">
            <a:extLst>
              <a:ext uri="{FF2B5EF4-FFF2-40B4-BE49-F238E27FC236}">
                <a16:creationId xmlns:a16="http://schemas.microsoft.com/office/drawing/2014/main" id="{9734C858-22FA-A144-B06D-82B6E63E7442}"/>
              </a:ext>
            </a:extLst>
          </p:cNvPr>
          <p:cNvSpPr txBox="1">
            <a:spLocks/>
          </p:cNvSpPr>
          <p:nvPr/>
        </p:nvSpPr>
        <p:spPr>
          <a:xfrm>
            <a:off x="838200" y="1466849"/>
            <a:ext cx="10515600" cy="4710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have two edge type during DFS</a:t>
            </a:r>
          </a:p>
          <a:p>
            <a:pPr lvl="1"/>
            <a:r>
              <a:rPr lang="en-US" dirty="0"/>
              <a:t>Forward edge </a:t>
            </a:r>
            <a:r>
              <a:rPr lang="en-US" dirty="0" err="1"/>
              <a:t>u</a:t>
            </a:r>
            <a:r>
              <a:rPr lang="en-US" dirty="0" err="1">
                <a:sym typeface="Wingdings" pitchFamily="2" charset="2"/>
              </a:rPr>
              <a:t>v</a:t>
            </a:r>
            <a:r>
              <a:rPr lang="en-US" dirty="0">
                <a:sym typeface="Wingdings" pitchFamily="2" charset="2"/>
              </a:rPr>
              <a:t>, v is not visited</a:t>
            </a:r>
            <a:endParaRPr lang="en-US" dirty="0"/>
          </a:p>
          <a:p>
            <a:pPr lvl="1"/>
            <a:r>
              <a:rPr lang="en-US" dirty="0"/>
              <a:t>Backward edge </a:t>
            </a:r>
            <a:r>
              <a:rPr lang="en-US" dirty="0" err="1"/>
              <a:t>u</a:t>
            </a:r>
            <a:r>
              <a:rPr lang="en-US" dirty="0" err="1">
                <a:sym typeface="Wingdings" pitchFamily="2" charset="2"/>
              </a:rPr>
              <a:t>v</a:t>
            </a:r>
            <a:r>
              <a:rPr lang="en-US" dirty="0">
                <a:sym typeface="Wingdings" pitchFamily="2" charset="2"/>
              </a:rPr>
              <a:t>, v is visited</a:t>
            </a:r>
            <a:endParaRPr lang="en-US" dirty="0"/>
          </a:p>
        </p:txBody>
      </p:sp>
    </p:spTree>
    <p:extLst>
      <p:ext uri="{BB962C8B-B14F-4D97-AF65-F5344CB8AC3E}">
        <p14:creationId xmlns:p14="http://schemas.microsoft.com/office/powerpoint/2010/main" val="418878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fade">
                                      <p:cBhvr>
                                        <p:cTn id="15" dur="500"/>
                                        <p:tgtEl>
                                          <p:spTgt spid="95"/>
                                        </p:tgtEl>
                                      </p:cBhvr>
                                    </p:animEffect>
                                  </p:childTnLst>
                                </p:cTn>
                              </p:par>
                              <p:par>
                                <p:cTn id="16" presetID="10" presetClass="entr" presetSubtype="0"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D2EED6-1265-674E-B678-C4AA3FC36A1C}"/>
              </a:ext>
            </a:extLst>
          </p:cNvPr>
          <p:cNvSpPr>
            <a:spLocks noGrp="1"/>
          </p:cNvSpPr>
          <p:nvPr>
            <p:ph type="sldNum" sz="quarter" idx="12"/>
          </p:nvPr>
        </p:nvSpPr>
        <p:spPr/>
        <p:txBody>
          <a:bodyPr/>
          <a:lstStyle/>
          <a:p>
            <a:fld id="{4E77BC79-9480-1042-96E1-82B94DA0811E}" type="slidenum">
              <a:rPr lang="en-US" smtClean="0"/>
              <a:t>27</a:t>
            </a:fld>
            <a:endParaRPr lang="en-US"/>
          </a:p>
        </p:txBody>
      </p:sp>
      <p:sp>
        <p:nvSpPr>
          <p:cNvPr id="3" name="Title 2">
            <a:extLst>
              <a:ext uri="{FF2B5EF4-FFF2-40B4-BE49-F238E27FC236}">
                <a16:creationId xmlns:a16="http://schemas.microsoft.com/office/drawing/2014/main" id="{87018D36-D565-714F-BB12-E9CD41BE6A8F}"/>
              </a:ext>
            </a:extLst>
          </p:cNvPr>
          <p:cNvSpPr>
            <a:spLocks noGrp="1"/>
          </p:cNvSpPr>
          <p:nvPr>
            <p:ph type="title"/>
          </p:nvPr>
        </p:nvSpPr>
        <p:spPr/>
        <p:txBody>
          <a:bodyPr/>
          <a:lstStyle/>
          <a:p>
            <a:r>
              <a:rPr lang="en-US" dirty="0"/>
              <a:t>Cut Vertex Property</a:t>
            </a:r>
          </a:p>
        </p:txBody>
      </p:sp>
      <p:sp>
        <p:nvSpPr>
          <p:cNvPr id="4" name="Content Placeholder 3">
            <a:extLst>
              <a:ext uri="{FF2B5EF4-FFF2-40B4-BE49-F238E27FC236}">
                <a16:creationId xmlns:a16="http://schemas.microsoft.com/office/drawing/2014/main" id="{2B9E4330-7B9F-4B41-9953-6AE9E4C1274E}"/>
              </a:ext>
            </a:extLst>
          </p:cNvPr>
          <p:cNvSpPr>
            <a:spLocks noGrp="1"/>
          </p:cNvSpPr>
          <p:nvPr>
            <p:ph idx="1"/>
          </p:nvPr>
        </p:nvSpPr>
        <p:spPr/>
        <p:txBody>
          <a:bodyPr/>
          <a:lstStyle/>
          <a:p>
            <a:r>
              <a:rPr lang="en-US" altLang="zh-TW" dirty="0"/>
              <a:t>Observation</a:t>
            </a:r>
          </a:p>
          <a:p>
            <a:pPr lvl="1"/>
            <a:r>
              <a:rPr lang="en-US" altLang="zh-TW" dirty="0">
                <a:solidFill>
                  <a:schemeClr val="accent5">
                    <a:lumMod val="75000"/>
                  </a:schemeClr>
                </a:solidFill>
              </a:rPr>
              <a:t>If root has two children, </a:t>
            </a:r>
            <a:r>
              <a:rPr lang="en-US" altLang="zh-TW" dirty="0">
                <a:solidFill>
                  <a:srgbClr val="FF0000"/>
                </a:solidFill>
              </a:rPr>
              <a:t>=&gt;</a:t>
            </a:r>
            <a:r>
              <a:rPr lang="en-US" altLang="zh-TW" dirty="0">
                <a:solidFill>
                  <a:schemeClr val="accent5">
                    <a:lumMod val="75000"/>
                  </a:schemeClr>
                </a:solidFill>
              </a:rPr>
              <a:t> </a:t>
            </a:r>
            <a:r>
              <a:rPr lang="en-US" altLang="zh-TW" dirty="0">
                <a:solidFill>
                  <a:srgbClr val="FF0000"/>
                </a:solidFill>
              </a:rPr>
              <a:t>the root is a cut vertex</a:t>
            </a:r>
          </a:p>
          <a:p>
            <a:pPr lvl="1"/>
            <a:r>
              <a:rPr lang="en-US" altLang="zh-TW" dirty="0">
                <a:solidFill>
                  <a:schemeClr val="accent5">
                    <a:lumMod val="75000"/>
                  </a:schemeClr>
                </a:solidFill>
              </a:rPr>
              <a:t>If a vertex u has a child v such that v can’t go back to u’s parent </a:t>
            </a:r>
            <a:r>
              <a:rPr lang="en-US" altLang="zh-TW" dirty="0">
                <a:solidFill>
                  <a:srgbClr val="FF0000"/>
                </a:solidFill>
              </a:rPr>
              <a:t>=&gt; u is a cut vertex</a:t>
            </a:r>
          </a:p>
          <a:p>
            <a:pPr lvl="2"/>
            <a:r>
              <a:rPr lang="en-US" altLang="zh-TW" dirty="0"/>
              <a:t>Assume no duplicate edges between vertices</a:t>
            </a:r>
          </a:p>
          <a:p>
            <a:r>
              <a:rPr lang="en-US" altLang="zh-TW" dirty="0"/>
              <a:t>Let’s quantify this</a:t>
            </a:r>
          </a:p>
          <a:p>
            <a:pPr lvl="1"/>
            <a:r>
              <a:rPr lang="en-US" altLang="zh-TW" dirty="0"/>
              <a:t>low[u]:  the minimum </a:t>
            </a:r>
            <a:r>
              <a:rPr lang="en-US" altLang="zh-TW" dirty="0" err="1"/>
              <a:t>dfn</a:t>
            </a:r>
            <a:r>
              <a:rPr lang="en-US" altLang="zh-TW" dirty="0"/>
              <a:t> value u can reach</a:t>
            </a:r>
          </a:p>
          <a:p>
            <a:pPr lvl="2"/>
            <a:r>
              <a:rPr lang="en-US" altLang="zh-TW" dirty="0">
                <a:solidFill>
                  <a:schemeClr val="accent5">
                    <a:lumMod val="75000"/>
                  </a:schemeClr>
                </a:solidFill>
              </a:rPr>
              <a:t>min{ low[u], low[v] }, foreach edge </a:t>
            </a:r>
            <a:r>
              <a:rPr lang="en-US" altLang="zh-TW" dirty="0" err="1">
                <a:solidFill>
                  <a:schemeClr val="accent5">
                    <a:lumMod val="75000"/>
                  </a:schemeClr>
                </a:solidFill>
              </a:rPr>
              <a:t>u</a:t>
            </a:r>
            <a:r>
              <a:rPr lang="en-US" altLang="zh-TW" dirty="0" err="1">
                <a:solidFill>
                  <a:schemeClr val="accent5">
                    <a:lumMod val="75000"/>
                  </a:schemeClr>
                </a:solidFill>
                <a:sym typeface="Wingdings" pitchFamily="2" charset="2"/>
              </a:rPr>
              <a:t>v</a:t>
            </a:r>
            <a:endParaRPr lang="en-US" altLang="zh-TW" sz="1800" dirty="0">
              <a:solidFill>
                <a:schemeClr val="accent5">
                  <a:lumMod val="75000"/>
                </a:schemeClr>
              </a:solidFill>
            </a:endParaRPr>
          </a:p>
          <a:p>
            <a:endParaRPr lang="en-US" dirty="0"/>
          </a:p>
        </p:txBody>
      </p:sp>
      <p:grpSp>
        <p:nvGrpSpPr>
          <p:cNvPr id="5" name="Group 82">
            <a:extLst>
              <a:ext uri="{FF2B5EF4-FFF2-40B4-BE49-F238E27FC236}">
                <a16:creationId xmlns:a16="http://schemas.microsoft.com/office/drawing/2014/main" id="{5192B2D6-25F9-8A11-3439-B6A1A232EE1C}"/>
              </a:ext>
            </a:extLst>
          </p:cNvPr>
          <p:cNvGrpSpPr>
            <a:grpSpLocks/>
          </p:cNvGrpSpPr>
          <p:nvPr/>
        </p:nvGrpSpPr>
        <p:grpSpPr bwMode="auto">
          <a:xfrm>
            <a:off x="8379904" y="3102933"/>
            <a:ext cx="1921415" cy="3074029"/>
            <a:chOff x="4000" y="1249"/>
            <a:chExt cx="1647" cy="2635"/>
          </a:xfrm>
        </p:grpSpPr>
        <p:sp>
          <p:nvSpPr>
            <p:cNvPr id="6" name="Line 55">
              <a:extLst>
                <a:ext uri="{FF2B5EF4-FFF2-40B4-BE49-F238E27FC236}">
                  <a16:creationId xmlns:a16="http://schemas.microsoft.com/office/drawing/2014/main" id="{1E0DF912-0AC5-77C0-FE5F-409DC82C993A}"/>
                </a:ext>
              </a:extLst>
            </p:cNvPr>
            <p:cNvSpPr>
              <a:spLocks noChangeShapeType="1"/>
            </p:cNvSpPr>
            <p:nvPr/>
          </p:nvSpPr>
          <p:spPr bwMode="auto">
            <a:xfrm>
              <a:off x="4876" y="3203"/>
              <a:ext cx="0" cy="545"/>
            </a:xfrm>
            <a:prstGeom prst="line">
              <a:avLst/>
            </a:prstGeom>
            <a:noFill/>
            <a:ln w="38100">
              <a:solidFill>
                <a:schemeClr val="tx1"/>
              </a:solidFill>
              <a:round/>
              <a:headEnd/>
              <a:tailEnd/>
            </a:ln>
            <a:effectLst/>
          </p:spPr>
          <p:txBody>
            <a:bodyPr/>
            <a:lstStyle/>
            <a:p>
              <a:endParaRPr lang="zh-TW" altLang="en-US"/>
            </a:p>
          </p:txBody>
        </p:sp>
        <p:sp>
          <p:nvSpPr>
            <p:cNvPr id="7" name="Line 54">
              <a:extLst>
                <a:ext uri="{FF2B5EF4-FFF2-40B4-BE49-F238E27FC236}">
                  <a16:creationId xmlns:a16="http://schemas.microsoft.com/office/drawing/2014/main" id="{D5523A02-15AE-3124-5CC1-2F7E6C4FCB8E}"/>
                </a:ext>
              </a:extLst>
            </p:cNvPr>
            <p:cNvSpPr>
              <a:spLocks noChangeShapeType="1"/>
            </p:cNvSpPr>
            <p:nvPr/>
          </p:nvSpPr>
          <p:spPr bwMode="auto">
            <a:xfrm>
              <a:off x="4921" y="3203"/>
              <a:ext cx="454" cy="545"/>
            </a:xfrm>
            <a:prstGeom prst="line">
              <a:avLst/>
            </a:prstGeom>
            <a:noFill/>
            <a:ln w="38100">
              <a:solidFill>
                <a:schemeClr val="tx1"/>
              </a:solidFill>
              <a:round/>
              <a:headEnd/>
              <a:tailEnd/>
            </a:ln>
            <a:effectLst/>
          </p:spPr>
          <p:txBody>
            <a:bodyPr/>
            <a:lstStyle/>
            <a:p>
              <a:endParaRPr lang="zh-TW" altLang="en-US"/>
            </a:p>
          </p:txBody>
        </p:sp>
        <p:sp>
          <p:nvSpPr>
            <p:cNvPr id="8" name="Line 53">
              <a:extLst>
                <a:ext uri="{FF2B5EF4-FFF2-40B4-BE49-F238E27FC236}">
                  <a16:creationId xmlns:a16="http://schemas.microsoft.com/office/drawing/2014/main" id="{A7BFE265-C4EA-3A71-FEBD-30ED493CD042}"/>
                </a:ext>
              </a:extLst>
            </p:cNvPr>
            <p:cNvSpPr>
              <a:spLocks noChangeShapeType="1"/>
            </p:cNvSpPr>
            <p:nvPr/>
          </p:nvSpPr>
          <p:spPr bwMode="auto">
            <a:xfrm>
              <a:off x="4241" y="3203"/>
              <a:ext cx="0" cy="545"/>
            </a:xfrm>
            <a:prstGeom prst="line">
              <a:avLst/>
            </a:prstGeom>
            <a:noFill/>
            <a:ln w="38100">
              <a:solidFill>
                <a:schemeClr val="tx1"/>
              </a:solidFill>
              <a:round/>
              <a:headEnd/>
              <a:tailEnd/>
            </a:ln>
            <a:effectLst/>
          </p:spPr>
          <p:txBody>
            <a:bodyPr/>
            <a:lstStyle/>
            <a:p>
              <a:endParaRPr lang="zh-TW" altLang="en-US"/>
            </a:p>
          </p:txBody>
        </p:sp>
        <p:sp>
          <p:nvSpPr>
            <p:cNvPr id="9" name="Line 52">
              <a:extLst>
                <a:ext uri="{FF2B5EF4-FFF2-40B4-BE49-F238E27FC236}">
                  <a16:creationId xmlns:a16="http://schemas.microsoft.com/office/drawing/2014/main" id="{ADAB9B9E-FB4D-0C0C-F476-32AE10D49177}"/>
                </a:ext>
              </a:extLst>
            </p:cNvPr>
            <p:cNvSpPr>
              <a:spLocks noChangeShapeType="1"/>
            </p:cNvSpPr>
            <p:nvPr/>
          </p:nvSpPr>
          <p:spPr bwMode="auto">
            <a:xfrm>
              <a:off x="4876" y="2614"/>
              <a:ext cx="0" cy="544"/>
            </a:xfrm>
            <a:prstGeom prst="line">
              <a:avLst/>
            </a:prstGeom>
            <a:noFill/>
            <a:ln w="38100">
              <a:solidFill>
                <a:schemeClr val="tx1"/>
              </a:solidFill>
              <a:round/>
              <a:headEnd/>
              <a:tailEnd/>
            </a:ln>
            <a:effectLst/>
          </p:spPr>
          <p:txBody>
            <a:bodyPr/>
            <a:lstStyle/>
            <a:p>
              <a:endParaRPr lang="zh-TW" altLang="en-US"/>
            </a:p>
          </p:txBody>
        </p:sp>
        <p:sp>
          <p:nvSpPr>
            <p:cNvPr id="10" name="Line 51">
              <a:extLst>
                <a:ext uri="{FF2B5EF4-FFF2-40B4-BE49-F238E27FC236}">
                  <a16:creationId xmlns:a16="http://schemas.microsoft.com/office/drawing/2014/main" id="{CA1961D8-9FD5-AC4D-3CD7-42649CA36FE0}"/>
                </a:ext>
              </a:extLst>
            </p:cNvPr>
            <p:cNvSpPr>
              <a:spLocks noChangeShapeType="1"/>
            </p:cNvSpPr>
            <p:nvPr/>
          </p:nvSpPr>
          <p:spPr bwMode="auto">
            <a:xfrm>
              <a:off x="4241" y="2614"/>
              <a:ext cx="0" cy="499"/>
            </a:xfrm>
            <a:prstGeom prst="line">
              <a:avLst/>
            </a:prstGeom>
            <a:noFill/>
            <a:ln w="38100">
              <a:solidFill>
                <a:schemeClr val="tx1"/>
              </a:solidFill>
              <a:round/>
              <a:headEnd/>
              <a:tailEnd/>
            </a:ln>
            <a:effectLst/>
          </p:spPr>
          <p:txBody>
            <a:bodyPr/>
            <a:lstStyle/>
            <a:p>
              <a:endParaRPr lang="zh-TW" altLang="en-US"/>
            </a:p>
          </p:txBody>
        </p:sp>
        <p:sp>
          <p:nvSpPr>
            <p:cNvPr id="11" name="Line 50">
              <a:extLst>
                <a:ext uri="{FF2B5EF4-FFF2-40B4-BE49-F238E27FC236}">
                  <a16:creationId xmlns:a16="http://schemas.microsoft.com/office/drawing/2014/main" id="{B9BBA007-8DA2-5897-0124-E585D0BEA973}"/>
                </a:ext>
              </a:extLst>
            </p:cNvPr>
            <p:cNvSpPr>
              <a:spLocks noChangeShapeType="1"/>
            </p:cNvSpPr>
            <p:nvPr/>
          </p:nvSpPr>
          <p:spPr bwMode="auto">
            <a:xfrm>
              <a:off x="4876" y="2069"/>
              <a:ext cx="0" cy="545"/>
            </a:xfrm>
            <a:prstGeom prst="line">
              <a:avLst/>
            </a:prstGeom>
            <a:noFill/>
            <a:ln w="38100">
              <a:solidFill>
                <a:schemeClr val="tx1"/>
              </a:solidFill>
              <a:round/>
              <a:headEnd/>
              <a:tailEnd/>
            </a:ln>
            <a:effectLst/>
          </p:spPr>
          <p:txBody>
            <a:bodyPr/>
            <a:lstStyle/>
            <a:p>
              <a:endParaRPr lang="zh-TW" altLang="en-US"/>
            </a:p>
          </p:txBody>
        </p:sp>
        <p:sp>
          <p:nvSpPr>
            <p:cNvPr id="12" name="Line 49">
              <a:extLst>
                <a:ext uri="{FF2B5EF4-FFF2-40B4-BE49-F238E27FC236}">
                  <a16:creationId xmlns:a16="http://schemas.microsoft.com/office/drawing/2014/main" id="{F79988BD-979C-B64F-3CBC-00DEC74C1759}"/>
                </a:ext>
              </a:extLst>
            </p:cNvPr>
            <p:cNvSpPr>
              <a:spLocks noChangeShapeType="1"/>
            </p:cNvSpPr>
            <p:nvPr/>
          </p:nvSpPr>
          <p:spPr bwMode="auto">
            <a:xfrm>
              <a:off x="4241" y="2069"/>
              <a:ext cx="0" cy="545"/>
            </a:xfrm>
            <a:prstGeom prst="line">
              <a:avLst/>
            </a:prstGeom>
            <a:noFill/>
            <a:ln w="38100">
              <a:solidFill>
                <a:schemeClr val="tx1"/>
              </a:solidFill>
              <a:round/>
              <a:headEnd/>
              <a:tailEnd/>
            </a:ln>
            <a:effectLst/>
          </p:spPr>
          <p:txBody>
            <a:bodyPr/>
            <a:lstStyle/>
            <a:p>
              <a:endParaRPr lang="zh-TW" altLang="en-US"/>
            </a:p>
          </p:txBody>
        </p:sp>
        <p:sp>
          <p:nvSpPr>
            <p:cNvPr id="13" name="Line 48">
              <a:extLst>
                <a:ext uri="{FF2B5EF4-FFF2-40B4-BE49-F238E27FC236}">
                  <a16:creationId xmlns:a16="http://schemas.microsoft.com/office/drawing/2014/main" id="{08E08A75-6910-5B2F-713F-36197C9F5786}"/>
                </a:ext>
              </a:extLst>
            </p:cNvPr>
            <p:cNvSpPr>
              <a:spLocks noChangeShapeType="1"/>
            </p:cNvSpPr>
            <p:nvPr/>
          </p:nvSpPr>
          <p:spPr bwMode="auto">
            <a:xfrm flipH="1">
              <a:off x="4241" y="1570"/>
              <a:ext cx="272" cy="499"/>
            </a:xfrm>
            <a:prstGeom prst="line">
              <a:avLst/>
            </a:prstGeom>
            <a:noFill/>
            <a:ln w="38100">
              <a:solidFill>
                <a:schemeClr val="tx1"/>
              </a:solidFill>
              <a:round/>
              <a:headEnd/>
              <a:tailEnd/>
            </a:ln>
            <a:effectLst/>
          </p:spPr>
          <p:txBody>
            <a:bodyPr/>
            <a:lstStyle/>
            <a:p>
              <a:endParaRPr lang="zh-TW" altLang="en-US"/>
            </a:p>
          </p:txBody>
        </p:sp>
        <p:sp>
          <p:nvSpPr>
            <p:cNvPr id="14" name="Line 32">
              <a:extLst>
                <a:ext uri="{FF2B5EF4-FFF2-40B4-BE49-F238E27FC236}">
                  <a16:creationId xmlns:a16="http://schemas.microsoft.com/office/drawing/2014/main" id="{C2C22620-0F8A-E8A2-8BE0-9F3A4B3A0CF6}"/>
                </a:ext>
              </a:extLst>
            </p:cNvPr>
            <p:cNvSpPr>
              <a:spLocks noChangeShapeType="1"/>
            </p:cNvSpPr>
            <p:nvPr/>
          </p:nvSpPr>
          <p:spPr bwMode="auto">
            <a:xfrm>
              <a:off x="4558" y="1570"/>
              <a:ext cx="317" cy="499"/>
            </a:xfrm>
            <a:prstGeom prst="line">
              <a:avLst/>
            </a:prstGeom>
            <a:noFill/>
            <a:ln w="38100">
              <a:solidFill>
                <a:schemeClr val="tx1"/>
              </a:solidFill>
              <a:round/>
              <a:headEnd/>
              <a:tailEnd/>
            </a:ln>
            <a:effectLst/>
          </p:spPr>
          <p:txBody>
            <a:bodyPr/>
            <a:lstStyle/>
            <a:p>
              <a:endParaRPr lang="zh-TW" altLang="en-US"/>
            </a:p>
          </p:txBody>
        </p:sp>
        <p:sp>
          <p:nvSpPr>
            <p:cNvPr id="15" name="Oval 38">
              <a:extLst>
                <a:ext uri="{FF2B5EF4-FFF2-40B4-BE49-F238E27FC236}">
                  <a16:creationId xmlns:a16="http://schemas.microsoft.com/office/drawing/2014/main" id="{20906D0B-30CB-98E2-F90D-6630F2F085F3}"/>
                </a:ext>
              </a:extLst>
            </p:cNvPr>
            <p:cNvSpPr>
              <a:spLocks noChangeArrowheads="1"/>
            </p:cNvSpPr>
            <p:nvPr/>
          </p:nvSpPr>
          <p:spPr bwMode="auto">
            <a:xfrm>
              <a:off x="4105" y="361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16" name="Oval 39">
              <a:extLst>
                <a:ext uri="{FF2B5EF4-FFF2-40B4-BE49-F238E27FC236}">
                  <a16:creationId xmlns:a16="http://schemas.microsoft.com/office/drawing/2014/main" id="{F78D8B9C-59F8-750A-EF32-40F2310F592F}"/>
                </a:ext>
              </a:extLst>
            </p:cNvPr>
            <p:cNvSpPr>
              <a:spLocks noChangeArrowheads="1"/>
            </p:cNvSpPr>
            <p:nvPr/>
          </p:nvSpPr>
          <p:spPr bwMode="auto">
            <a:xfrm>
              <a:off x="4105" y="302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17" name="Oval 40">
              <a:extLst>
                <a:ext uri="{FF2B5EF4-FFF2-40B4-BE49-F238E27FC236}">
                  <a16:creationId xmlns:a16="http://schemas.microsoft.com/office/drawing/2014/main" id="{C6CDC2D9-905F-F673-5C4C-DEC6271BF7BC}"/>
                </a:ext>
              </a:extLst>
            </p:cNvPr>
            <p:cNvSpPr>
              <a:spLocks noChangeArrowheads="1"/>
            </p:cNvSpPr>
            <p:nvPr/>
          </p:nvSpPr>
          <p:spPr bwMode="auto">
            <a:xfrm>
              <a:off x="4105" y="2478"/>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18" name="Oval 41">
              <a:extLst>
                <a:ext uri="{FF2B5EF4-FFF2-40B4-BE49-F238E27FC236}">
                  <a16:creationId xmlns:a16="http://schemas.microsoft.com/office/drawing/2014/main" id="{01DBDC76-A71C-9B3B-B219-B8C2CEF3852A}"/>
                </a:ext>
              </a:extLst>
            </p:cNvPr>
            <p:cNvSpPr>
              <a:spLocks noChangeArrowheads="1"/>
            </p:cNvSpPr>
            <p:nvPr/>
          </p:nvSpPr>
          <p:spPr bwMode="auto">
            <a:xfrm>
              <a:off x="4377" y="1434"/>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3</a:t>
              </a:r>
            </a:p>
          </p:txBody>
        </p:sp>
        <p:sp>
          <p:nvSpPr>
            <p:cNvPr id="19" name="Oval 42">
              <a:extLst>
                <a:ext uri="{FF2B5EF4-FFF2-40B4-BE49-F238E27FC236}">
                  <a16:creationId xmlns:a16="http://schemas.microsoft.com/office/drawing/2014/main" id="{68842BEF-3BC7-2A73-0D54-A6BABBED1A7D}"/>
                </a:ext>
              </a:extLst>
            </p:cNvPr>
            <p:cNvSpPr>
              <a:spLocks noChangeArrowheads="1"/>
            </p:cNvSpPr>
            <p:nvPr/>
          </p:nvSpPr>
          <p:spPr bwMode="auto">
            <a:xfrm>
              <a:off x="4105" y="193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20" name="Oval 43">
              <a:extLst>
                <a:ext uri="{FF2B5EF4-FFF2-40B4-BE49-F238E27FC236}">
                  <a16:creationId xmlns:a16="http://schemas.microsoft.com/office/drawing/2014/main" id="{1D0FCAE3-EEC7-A344-0D7C-295B5AC40E50}"/>
                </a:ext>
              </a:extLst>
            </p:cNvPr>
            <p:cNvSpPr>
              <a:spLocks noChangeArrowheads="1"/>
            </p:cNvSpPr>
            <p:nvPr/>
          </p:nvSpPr>
          <p:spPr bwMode="auto">
            <a:xfrm>
              <a:off x="4740" y="193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21" name="Oval 44">
              <a:extLst>
                <a:ext uri="{FF2B5EF4-FFF2-40B4-BE49-F238E27FC236}">
                  <a16:creationId xmlns:a16="http://schemas.microsoft.com/office/drawing/2014/main" id="{EEA9ADAF-C9CB-4B0B-12A9-89414AC6A3A8}"/>
                </a:ext>
              </a:extLst>
            </p:cNvPr>
            <p:cNvSpPr>
              <a:spLocks noChangeArrowheads="1"/>
            </p:cNvSpPr>
            <p:nvPr/>
          </p:nvSpPr>
          <p:spPr bwMode="auto">
            <a:xfrm>
              <a:off x="4740" y="302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22" name="Oval 45">
              <a:extLst>
                <a:ext uri="{FF2B5EF4-FFF2-40B4-BE49-F238E27FC236}">
                  <a16:creationId xmlns:a16="http://schemas.microsoft.com/office/drawing/2014/main" id="{52D802A0-F067-342F-977B-830F019E7642}"/>
                </a:ext>
              </a:extLst>
            </p:cNvPr>
            <p:cNvSpPr>
              <a:spLocks noChangeArrowheads="1"/>
            </p:cNvSpPr>
            <p:nvPr/>
          </p:nvSpPr>
          <p:spPr bwMode="auto">
            <a:xfrm>
              <a:off x="4740" y="2478"/>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23" name="Oval 46">
              <a:extLst>
                <a:ext uri="{FF2B5EF4-FFF2-40B4-BE49-F238E27FC236}">
                  <a16:creationId xmlns:a16="http://schemas.microsoft.com/office/drawing/2014/main" id="{BE93F370-5183-F668-8439-CB78E3B959CC}"/>
                </a:ext>
              </a:extLst>
            </p:cNvPr>
            <p:cNvSpPr>
              <a:spLocks noChangeArrowheads="1"/>
            </p:cNvSpPr>
            <p:nvPr/>
          </p:nvSpPr>
          <p:spPr bwMode="auto">
            <a:xfrm>
              <a:off x="4740" y="361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8</a:t>
              </a:r>
            </a:p>
          </p:txBody>
        </p:sp>
        <p:sp>
          <p:nvSpPr>
            <p:cNvPr id="24" name="Oval 47">
              <a:extLst>
                <a:ext uri="{FF2B5EF4-FFF2-40B4-BE49-F238E27FC236}">
                  <a16:creationId xmlns:a16="http://schemas.microsoft.com/office/drawing/2014/main" id="{D7AD51B7-555C-56D4-3FC9-C89E73A97D82}"/>
                </a:ext>
              </a:extLst>
            </p:cNvPr>
            <p:cNvSpPr>
              <a:spLocks noChangeArrowheads="1"/>
            </p:cNvSpPr>
            <p:nvPr/>
          </p:nvSpPr>
          <p:spPr bwMode="auto">
            <a:xfrm>
              <a:off x="5239" y="361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sp>
          <p:nvSpPr>
            <p:cNvPr id="25" name="Text Box 57">
              <a:extLst>
                <a:ext uri="{FF2B5EF4-FFF2-40B4-BE49-F238E27FC236}">
                  <a16:creationId xmlns:a16="http://schemas.microsoft.com/office/drawing/2014/main" id="{95519DD5-137B-6C2F-11D7-785F19FF4478}"/>
                </a:ext>
              </a:extLst>
            </p:cNvPr>
            <p:cNvSpPr txBox="1">
              <a:spLocks noChangeArrowheads="1"/>
            </p:cNvSpPr>
            <p:nvPr/>
          </p:nvSpPr>
          <p:spPr bwMode="auto">
            <a:xfrm>
              <a:off x="4545" y="1249"/>
              <a:ext cx="195" cy="231"/>
            </a:xfrm>
            <a:prstGeom prst="rect">
              <a:avLst/>
            </a:prstGeom>
            <a:noFill/>
            <a:ln w="9525">
              <a:noFill/>
              <a:miter lim="800000"/>
              <a:headEnd/>
              <a:tailEnd/>
            </a:ln>
            <a:effectLst/>
          </p:spPr>
          <p:txBody>
            <a:bodyPr wrap="none">
              <a:spAutoFit/>
            </a:bodyPr>
            <a:lstStyle/>
            <a:p>
              <a:r>
                <a:rPr lang="en-US" altLang="zh-TW"/>
                <a:t>1</a:t>
              </a:r>
            </a:p>
          </p:txBody>
        </p:sp>
        <p:sp>
          <p:nvSpPr>
            <p:cNvPr id="26" name="Text Box 59">
              <a:extLst>
                <a:ext uri="{FF2B5EF4-FFF2-40B4-BE49-F238E27FC236}">
                  <a16:creationId xmlns:a16="http://schemas.microsoft.com/office/drawing/2014/main" id="{437257AC-BC99-3ADC-E453-04067D1B1123}"/>
                </a:ext>
              </a:extLst>
            </p:cNvPr>
            <p:cNvSpPr txBox="1">
              <a:spLocks noChangeArrowheads="1"/>
            </p:cNvSpPr>
            <p:nvPr/>
          </p:nvSpPr>
          <p:spPr bwMode="auto">
            <a:xfrm>
              <a:off x="4059" y="1752"/>
              <a:ext cx="195" cy="231"/>
            </a:xfrm>
            <a:prstGeom prst="rect">
              <a:avLst/>
            </a:prstGeom>
            <a:noFill/>
            <a:ln w="9525">
              <a:noFill/>
              <a:miter lim="800000"/>
              <a:headEnd/>
              <a:tailEnd/>
            </a:ln>
            <a:effectLst/>
          </p:spPr>
          <p:txBody>
            <a:bodyPr wrap="none">
              <a:spAutoFit/>
            </a:bodyPr>
            <a:lstStyle/>
            <a:p>
              <a:r>
                <a:rPr lang="en-US" altLang="zh-TW"/>
                <a:t>2</a:t>
              </a:r>
            </a:p>
          </p:txBody>
        </p:sp>
        <p:sp>
          <p:nvSpPr>
            <p:cNvPr id="27" name="Text Box 61">
              <a:extLst>
                <a:ext uri="{FF2B5EF4-FFF2-40B4-BE49-F238E27FC236}">
                  <a16:creationId xmlns:a16="http://schemas.microsoft.com/office/drawing/2014/main" id="{9434FE13-AC33-4790-2B48-3AF65457332A}"/>
                </a:ext>
              </a:extLst>
            </p:cNvPr>
            <p:cNvSpPr txBox="1">
              <a:spLocks noChangeArrowheads="1"/>
            </p:cNvSpPr>
            <p:nvPr/>
          </p:nvSpPr>
          <p:spPr bwMode="auto">
            <a:xfrm>
              <a:off x="4000" y="2341"/>
              <a:ext cx="195" cy="231"/>
            </a:xfrm>
            <a:prstGeom prst="rect">
              <a:avLst/>
            </a:prstGeom>
            <a:noFill/>
            <a:ln w="9525">
              <a:noFill/>
              <a:miter lim="800000"/>
              <a:headEnd/>
              <a:tailEnd/>
            </a:ln>
            <a:effectLst/>
          </p:spPr>
          <p:txBody>
            <a:bodyPr wrap="none">
              <a:spAutoFit/>
            </a:bodyPr>
            <a:lstStyle/>
            <a:p>
              <a:r>
                <a:rPr lang="en-US" altLang="zh-TW"/>
                <a:t>3</a:t>
              </a:r>
            </a:p>
          </p:txBody>
        </p:sp>
        <p:sp>
          <p:nvSpPr>
            <p:cNvPr id="28" name="Text Box 63">
              <a:extLst>
                <a:ext uri="{FF2B5EF4-FFF2-40B4-BE49-F238E27FC236}">
                  <a16:creationId xmlns:a16="http://schemas.microsoft.com/office/drawing/2014/main" id="{BD9A29EE-750C-0983-4EF2-C5B88DF1481C}"/>
                </a:ext>
              </a:extLst>
            </p:cNvPr>
            <p:cNvSpPr txBox="1">
              <a:spLocks noChangeArrowheads="1"/>
            </p:cNvSpPr>
            <p:nvPr/>
          </p:nvSpPr>
          <p:spPr bwMode="auto">
            <a:xfrm>
              <a:off x="4000" y="2882"/>
              <a:ext cx="195" cy="231"/>
            </a:xfrm>
            <a:prstGeom prst="rect">
              <a:avLst/>
            </a:prstGeom>
            <a:noFill/>
            <a:ln w="9525">
              <a:noFill/>
              <a:miter lim="800000"/>
              <a:headEnd/>
              <a:tailEnd/>
            </a:ln>
            <a:effectLst/>
          </p:spPr>
          <p:txBody>
            <a:bodyPr wrap="none">
              <a:spAutoFit/>
            </a:bodyPr>
            <a:lstStyle/>
            <a:p>
              <a:r>
                <a:rPr lang="en-US" altLang="zh-TW"/>
                <a:t>4</a:t>
              </a:r>
            </a:p>
          </p:txBody>
        </p:sp>
        <p:sp>
          <p:nvSpPr>
            <p:cNvPr id="29" name="Text Box 65">
              <a:extLst>
                <a:ext uri="{FF2B5EF4-FFF2-40B4-BE49-F238E27FC236}">
                  <a16:creationId xmlns:a16="http://schemas.microsoft.com/office/drawing/2014/main" id="{11E84DBD-E1B1-5065-E938-A61B4D28418E}"/>
                </a:ext>
              </a:extLst>
            </p:cNvPr>
            <p:cNvSpPr txBox="1">
              <a:spLocks noChangeArrowheads="1"/>
            </p:cNvSpPr>
            <p:nvPr/>
          </p:nvSpPr>
          <p:spPr bwMode="auto">
            <a:xfrm>
              <a:off x="4014" y="3471"/>
              <a:ext cx="195" cy="231"/>
            </a:xfrm>
            <a:prstGeom prst="rect">
              <a:avLst/>
            </a:prstGeom>
            <a:noFill/>
            <a:ln w="9525">
              <a:noFill/>
              <a:miter lim="800000"/>
              <a:headEnd/>
              <a:tailEnd/>
            </a:ln>
            <a:effectLst/>
          </p:spPr>
          <p:txBody>
            <a:bodyPr wrap="none">
              <a:spAutoFit/>
            </a:bodyPr>
            <a:lstStyle/>
            <a:p>
              <a:r>
                <a:rPr lang="en-US" altLang="zh-TW"/>
                <a:t>5</a:t>
              </a:r>
            </a:p>
          </p:txBody>
        </p:sp>
        <p:sp>
          <p:nvSpPr>
            <p:cNvPr id="30" name="Text Box 67">
              <a:extLst>
                <a:ext uri="{FF2B5EF4-FFF2-40B4-BE49-F238E27FC236}">
                  <a16:creationId xmlns:a16="http://schemas.microsoft.com/office/drawing/2014/main" id="{342FCDDB-0F67-C589-2694-494B954D1331}"/>
                </a:ext>
              </a:extLst>
            </p:cNvPr>
            <p:cNvSpPr txBox="1">
              <a:spLocks noChangeArrowheads="1"/>
            </p:cNvSpPr>
            <p:nvPr/>
          </p:nvSpPr>
          <p:spPr bwMode="auto">
            <a:xfrm>
              <a:off x="4876" y="1752"/>
              <a:ext cx="195" cy="231"/>
            </a:xfrm>
            <a:prstGeom prst="rect">
              <a:avLst/>
            </a:prstGeom>
            <a:noFill/>
            <a:ln w="9525">
              <a:noFill/>
              <a:miter lim="800000"/>
              <a:headEnd/>
              <a:tailEnd/>
            </a:ln>
            <a:effectLst/>
          </p:spPr>
          <p:txBody>
            <a:bodyPr wrap="none">
              <a:spAutoFit/>
            </a:bodyPr>
            <a:lstStyle/>
            <a:p>
              <a:r>
                <a:rPr lang="en-US" altLang="zh-TW"/>
                <a:t>6</a:t>
              </a:r>
            </a:p>
          </p:txBody>
        </p:sp>
        <p:sp>
          <p:nvSpPr>
            <p:cNvPr id="31" name="Text Box 69">
              <a:extLst>
                <a:ext uri="{FF2B5EF4-FFF2-40B4-BE49-F238E27FC236}">
                  <a16:creationId xmlns:a16="http://schemas.microsoft.com/office/drawing/2014/main" id="{88EE953F-EAE3-81F3-F842-C163D5ACA236}"/>
                </a:ext>
              </a:extLst>
            </p:cNvPr>
            <p:cNvSpPr txBox="1">
              <a:spLocks noChangeArrowheads="1"/>
            </p:cNvSpPr>
            <p:nvPr/>
          </p:nvSpPr>
          <p:spPr bwMode="auto">
            <a:xfrm>
              <a:off x="4953" y="2383"/>
              <a:ext cx="195" cy="231"/>
            </a:xfrm>
            <a:prstGeom prst="rect">
              <a:avLst/>
            </a:prstGeom>
            <a:noFill/>
            <a:ln w="9525">
              <a:noFill/>
              <a:miter lim="800000"/>
              <a:headEnd/>
              <a:tailEnd/>
            </a:ln>
            <a:effectLst/>
          </p:spPr>
          <p:txBody>
            <a:bodyPr wrap="none">
              <a:spAutoFit/>
            </a:bodyPr>
            <a:lstStyle/>
            <a:p>
              <a:r>
                <a:rPr lang="en-US" altLang="zh-TW"/>
                <a:t>7</a:t>
              </a:r>
            </a:p>
          </p:txBody>
        </p:sp>
        <p:sp>
          <p:nvSpPr>
            <p:cNvPr id="32" name="Text Box 71">
              <a:extLst>
                <a:ext uri="{FF2B5EF4-FFF2-40B4-BE49-F238E27FC236}">
                  <a16:creationId xmlns:a16="http://schemas.microsoft.com/office/drawing/2014/main" id="{E797F193-C40D-3169-EC09-A58AA7FD78DA}"/>
                </a:ext>
              </a:extLst>
            </p:cNvPr>
            <p:cNvSpPr txBox="1">
              <a:spLocks noChangeArrowheads="1"/>
            </p:cNvSpPr>
            <p:nvPr/>
          </p:nvSpPr>
          <p:spPr bwMode="auto">
            <a:xfrm>
              <a:off x="4921" y="2886"/>
              <a:ext cx="195" cy="231"/>
            </a:xfrm>
            <a:prstGeom prst="rect">
              <a:avLst/>
            </a:prstGeom>
            <a:noFill/>
            <a:ln w="9525">
              <a:noFill/>
              <a:miter lim="800000"/>
              <a:headEnd/>
              <a:tailEnd/>
            </a:ln>
            <a:effectLst/>
          </p:spPr>
          <p:txBody>
            <a:bodyPr wrap="none">
              <a:spAutoFit/>
            </a:bodyPr>
            <a:lstStyle/>
            <a:p>
              <a:r>
                <a:rPr lang="en-US" altLang="zh-TW"/>
                <a:t>8</a:t>
              </a:r>
            </a:p>
          </p:txBody>
        </p:sp>
        <p:sp>
          <p:nvSpPr>
            <p:cNvPr id="33" name="Text Box 73">
              <a:extLst>
                <a:ext uri="{FF2B5EF4-FFF2-40B4-BE49-F238E27FC236}">
                  <a16:creationId xmlns:a16="http://schemas.microsoft.com/office/drawing/2014/main" id="{E630DB19-FD50-F64C-B845-BF05CCD2738C}"/>
                </a:ext>
              </a:extLst>
            </p:cNvPr>
            <p:cNvSpPr txBox="1">
              <a:spLocks noChangeArrowheads="1"/>
            </p:cNvSpPr>
            <p:nvPr/>
          </p:nvSpPr>
          <p:spPr bwMode="auto">
            <a:xfrm>
              <a:off x="4649" y="3471"/>
              <a:ext cx="195" cy="231"/>
            </a:xfrm>
            <a:prstGeom prst="rect">
              <a:avLst/>
            </a:prstGeom>
            <a:noFill/>
            <a:ln w="9525">
              <a:noFill/>
              <a:miter lim="800000"/>
              <a:headEnd/>
              <a:tailEnd/>
            </a:ln>
            <a:effectLst/>
          </p:spPr>
          <p:txBody>
            <a:bodyPr wrap="none">
              <a:spAutoFit/>
            </a:bodyPr>
            <a:lstStyle/>
            <a:p>
              <a:r>
                <a:rPr lang="en-US" altLang="zh-TW"/>
                <a:t>9</a:t>
              </a:r>
            </a:p>
          </p:txBody>
        </p:sp>
        <p:sp>
          <p:nvSpPr>
            <p:cNvPr id="34" name="Text Box 75">
              <a:extLst>
                <a:ext uri="{FF2B5EF4-FFF2-40B4-BE49-F238E27FC236}">
                  <a16:creationId xmlns:a16="http://schemas.microsoft.com/office/drawing/2014/main" id="{F1CFA802-4FF8-2815-7A71-15FA5BF205EC}"/>
                </a:ext>
              </a:extLst>
            </p:cNvPr>
            <p:cNvSpPr txBox="1">
              <a:spLocks noChangeArrowheads="1"/>
            </p:cNvSpPr>
            <p:nvPr/>
          </p:nvSpPr>
          <p:spPr bwMode="auto">
            <a:xfrm>
              <a:off x="5373" y="3426"/>
              <a:ext cx="274" cy="231"/>
            </a:xfrm>
            <a:prstGeom prst="rect">
              <a:avLst/>
            </a:prstGeom>
            <a:noFill/>
            <a:ln w="9525">
              <a:noFill/>
              <a:miter lim="800000"/>
              <a:headEnd/>
              <a:tailEnd/>
            </a:ln>
            <a:effectLst/>
          </p:spPr>
          <p:txBody>
            <a:bodyPr wrap="none">
              <a:spAutoFit/>
            </a:bodyPr>
            <a:lstStyle/>
            <a:p>
              <a:r>
                <a:rPr lang="en-US" altLang="zh-TW"/>
                <a:t>10</a:t>
              </a:r>
            </a:p>
          </p:txBody>
        </p:sp>
        <p:cxnSp>
          <p:nvCxnSpPr>
            <p:cNvPr id="35" name="AutoShape 78">
              <a:extLst>
                <a:ext uri="{FF2B5EF4-FFF2-40B4-BE49-F238E27FC236}">
                  <a16:creationId xmlns:a16="http://schemas.microsoft.com/office/drawing/2014/main" id="{0009AB6D-9F8B-F783-55F7-5055D11AE534}"/>
                </a:ext>
              </a:extLst>
            </p:cNvPr>
            <p:cNvCxnSpPr>
              <a:cxnSpLocks noChangeShapeType="1"/>
              <a:stCxn id="16" idx="2"/>
              <a:endCxn id="18" idx="0"/>
            </p:cNvCxnSpPr>
            <p:nvPr/>
          </p:nvCxnSpPr>
          <p:spPr bwMode="auto">
            <a:xfrm rot="10800000" flipH="1">
              <a:off x="4105" y="1434"/>
              <a:ext cx="408" cy="1724"/>
            </a:xfrm>
            <a:prstGeom prst="bentConnector4">
              <a:avLst>
                <a:gd name="adj1" fmla="val -35296"/>
                <a:gd name="adj2" fmla="val 108352"/>
              </a:avLst>
            </a:prstGeom>
            <a:noFill/>
            <a:ln w="38100">
              <a:solidFill>
                <a:schemeClr val="tx1"/>
              </a:solidFill>
              <a:prstDash val="sysDot"/>
              <a:miter lim="800000"/>
              <a:headEnd/>
              <a:tailEnd/>
            </a:ln>
            <a:effectLst/>
          </p:spPr>
        </p:cxnSp>
        <p:cxnSp>
          <p:nvCxnSpPr>
            <p:cNvPr id="36" name="AutoShape 80">
              <a:extLst>
                <a:ext uri="{FF2B5EF4-FFF2-40B4-BE49-F238E27FC236}">
                  <a16:creationId xmlns:a16="http://schemas.microsoft.com/office/drawing/2014/main" id="{E13AF7A3-9F83-42E9-E67D-A19DD1B066ED}"/>
                </a:ext>
              </a:extLst>
            </p:cNvPr>
            <p:cNvCxnSpPr>
              <a:cxnSpLocks noChangeShapeType="1"/>
              <a:stCxn id="21" idx="6"/>
              <a:endCxn id="20" idx="6"/>
            </p:cNvCxnSpPr>
            <p:nvPr/>
          </p:nvCxnSpPr>
          <p:spPr bwMode="auto">
            <a:xfrm flipV="1">
              <a:off x="5012" y="2069"/>
              <a:ext cx="1" cy="1089"/>
            </a:xfrm>
            <a:prstGeom prst="bentConnector3">
              <a:avLst>
                <a:gd name="adj1" fmla="val 14400000"/>
              </a:avLst>
            </a:prstGeom>
            <a:noFill/>
            <a:ln w="38100">
              <a:solidFill>
                <a:schemeClr val="tx1"/>
              </a:solidFill>
              <a:prstDash val="sysDot"/>
              <a:miter lim="800000"/>
              <a:headEnd/>
              <a:tailEnd/>
            </a:ln>
            <a:effectLst/>
          </p:spPr>
        </p:cxnSp>
      </p:grpSp>
    </p:spTree>
    <p:extLst>
      <p:ext uri="{BB962C8B-B14F-4D97-AF65-F5344CB8AC3E}">
        <p14:creationId xmlns:p14="http://schemas.microsoft.com/office/powerpoint/2010/main" val="314756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35F5F8-CC2E-8D4A-8C3A-EBDD7A15F0FD}"/>
              </a:ext>
            </a:extLst>
          </p:cNvPr>
          <p:cNvSpPr>
            <a:spLocks noGrp="1"/>
          </p:cNvSpPr>
          <p:nvPr>
            <p:ph type="sldNum" sz="quarter" idx="12"/>
          </p:nvPr>
        </p:nvSpPr>
        <p:spPr/>
        <p:txBody>
          <a:bodyPr/>
          <a:lstStyle/>
          <a:p>
            <a:fld id="{4E77BC79-9480-1042-96E1-82B94DA0811E}" type="slidenum">
              <a:rPr lang="en-US" smtClean="0"/>
              <a:t>28</a:t>
            </a:fld>
            <a:endParaRPr lang="en-US"/>
          </a:p>
        </p:txBody>
      </p:sp>
      <p:sp>
        <p:nvSpPr>
          <p:cNvPr id="3" name="Title 2">
            <a:extLst>
              <a:ext uri="{FF2B5EF4-FFF2-40B4-BE49-F238E27FC236}">
                <a16:creationId xmlns:a16="http://schemas.microsoft.com/office/drawing/2014/main" id="{7D639B9A-CD35-E04C-83BF-2EE2C959F86F}"/>
              </a:ext>
            </a:extLst>
          </p:cNvPr>
          <p:cNvSpPr>
            <a:spLocks noGrp="1"/>
          </p:cNvSpPr>
          <p:nvPr>
            <p:ph type="title"/>
          </p:nvPr>
        </p:nvSpPr>
        <p:spPr/>
        <p:txBody>
          <a:bodyPr/>
          <a:lstStyle/>
          <a:p>
            <a:r>
              <a:rPr lang="en-US" dirty="0"/>
              <a:t>Example of </a:t>
            </a:r>
            <a:r>
              <a:rPr lang="en-US" dirty="0" err="1"/>
              <a:t>dfn</a:t>
            </a:r>
            <a:r>
              <a:rPr lang="en-US" dirty="0"/>
              <a:t>[</a:t>
            </a:r>
            <a:r>
              <a:rPr lang="en-US" dirty="0" err="1"/>
              <a:t>i</a:t>
            </a:r>
            <a:r>
              <a:rPr lang="en-US" dirty="0"/>
              <a:t>] and low[</a:t>
            </a:r>
            <a:r>
              <a:rPr lang="en-US" dirty="0" err="1"/>
              <a:t>i</a:t>
            </a:r>
            <a:r>
              <a:rPr lang="en-US" dirty="0"/>
              <a:t>]</a:t>
            </a:r>
          </a:p>
        </p:txBody>
      </p:sp>
      <p:graphicFrame>
        <p:nvGraphicFramePr>
          <p:cNvPr id="5" name="Content Placeholder 4">
            <a:extLst>
              <a:ext uri="{FF2B5EF4-FFF2-40B4-BE49-F238E27FC236}">
                <a16:creationId xmlns:a16="http://schemas.microsoft.com/office/drawing/2014/main" id="{28F25095-437C-FF45-9DE3-B93612D3B3EB}"/>
              </a:ext>
            </a:extLst>
          </p:cNvPr>
          <p:cNvGraphicFramePr>
            <a:graphicFrameLocks noGrp="1" noChangeAspect="1"/>
          </p:cNvGraphicFramePr>
          <p:nvPr>
            <p:ph idx="1"/>
            <p:extLst>
              <p:ext uri="{D42A27DB-BD31-4B8C-83A1-F6EECF244321}">
                <p14:modId xmlns:p14="http://schemas.microsoft.com/office/powerpoint/2010/main" val="2766967700"/>
              </p:ext>
            </p:extLst>
          </p:nvPr>
        </p:nvGraphicFramePr>
        <p:xfrm>
          <a:off x="856794" y="1465874"/>
          <a:ext cx="4464051" cy="1126475"/>
        </p:xfrm>
        <a:graphic>
          <a:graphicData uri="http://schemas.openxmlformats.org/presentationml/2006/ole">
            <mc:AlternateContent xmlns:mc="http://schemas.openxmlformats.org/markup-compatibility/2006">
              <mc:Choice xmlns:v="urn:schemas-microsoft-com:vml" Requires="v">
                <p:oleObj name="方程式" r:id="rId3" imgW="2666880" imgH="672840" progId="Equation.3">
                  <p:embed/>
                </p:oleObj>
              </mc:Choice>
              <mc:Fallback>
                <p:oleObj name="方程式" r:id="rId3" imgW="2666880" imgH="672840" progId="Equation.3">
                  <p:embed/>
                  <p:pic>
                    <p:nvPicPr>
                      <p:cNvPr id="5" name="Content Placeholder 4">
                        <a:extLst>
                          <a:ext uri="{FF2B5EF4-FFF2-40B4-BE49-F238E27FC236}">
                            <a16:creationId xmlns:a16="http://schemas.microsoft.com/office/drawing/2014/main" id="{28F25095-437C-FF45-9DE3-B93612D3B3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794" y="1465874"/>
                        <a:ext cx="4464051" cy="1126475"/>
                      </a:xfrm>
                      <a:prstGeom prst="rect">
                        <a:avLst/>
                      </a:prstGeom>
                      <a:noFill/>
                    </p:spPr>
                  </p:pic>
                </p:oleObj>
              </mc:Fallback>
            </mc:AlternateContent>
          </a:graphicData>
        </a:graphic>
      </p:graphicFrame>
      <p:sp>
        <p:nvSpPr>
          <p:cNvPr id="6" name="Line 7">
            <a:extLst>
              <a:ext uri="{FF2B5EF4-FFF2-40B4-BE49-F238E27FC236}">
                <a16:creationId xmlns:a16="http://schemas.microsoft.com/office/drawing/2014/main" id="{CBEB39B7-1BEA-6D44-A63B-FE77693A1A08}"/>
              </a:ext>
            </a:extLst>
          </p:cNvPr>
          <p:cNvSpPr>
            <a:spLocks noChangeShapeType="1"/>
          </p:cNvSpPr>
          <p:nvPr/>
        </p:nvSpPr>
        <p:spPr bwMode="auto">
          <a:xfrm>
            <a:off x="4348134" y="4176734"/>
            <a:ext cx="0" cy="1584325"/>
          </a:xfrm>
          <a:prstGeom prst="line">
            <a:avLst/>
          </a:prstGeom>
          <a:noFill/>
          <a:ln w="38100">
            <a:solidFill>
              <a:schemeClr val="tx1"/>
            </a:solidFill>
            <a:round/>
            <a:headEnd/>
            <a:tailEnd/>
          </a:ln>
          <a:effectLst/>
        </p:spPr>
        <p:txBody>
          <a:bodyPr/>
          <a:lstStyle/>
          <a:p>
            <a:endParaRPr lang="zh-TW" altLang="en-US"/>
          </a:p>
        </p:txBody>
      </p:sp>
      <p:sp>
        <p:nvSpPr>
          <p:cNvPr id="7" name="Line 8">
            <a:extLst>
              <a:ext uri="{FF2B5EF4-FFF2-40B4-BE49-F238E27FC236}">
                <a16:creationId xmlns:a16="http://schemas.microsoft.com/office/drawing/2014/main" id="{E497E2EC-78F8-F64B-AD2F-50ED9C6A532C}"/>
              </a:ext>
            </a:extLst>
          </p:cNvPr>
          <p:cNvSpPr>
            <a:spLocks noChangeShapeType="1"/>
          </p:cNvSpPr>
          <p:nvPr/>
        </p:nvSpPr>
        <p:spPr bwMode="auto">
          <a:xfrm flipH="1">
            <a:off x="3195610" y="4968895"/>
            <a:ext cx="792163" cy="0"/>
          </a:xfrm>
          <a:prstGeom prst="line">
            <a:avLst/>
          </a:prstGeom>
          <a:noFill/>
          <a:ln w="38100">
            <a:solidFill>
              <a:schemeClr val="tx1"/>
            </a:solidFill>
            <a:round/>
            <a:headEnd/>
            <a:tailEnd/>
          </a:ln>
          <a:effectLst/>
        </p:spPr>
        <p:txBody>
          <a:bodyPr/>
          <a:lstStyle/>
          <a:p>
            <a:endParaRPr lang="zh-TW" altLang="en-US"/>
          </a:p>
        </p:txBody>
      </p:sp>
      <p:sp>
        <p:nvSpPr>
          <p:cNvPr id="8" name="Line 9">
            <a:extLst>
              <a:ext uri="{FF2B5EF4-FFF2-40B4-BE49-F238E27FC236}">
                <a16:creationId xmlns:a16="http://schemas.microsoft.com/office/drawing/2014/main" id="{35B0BF90-8F6E-0542-9AAD-4A5C16927D31}"/>
              </a:ext>
            </a:extLst>
          </p:cNvPr>
          <p:cNvSpPr>
            <a:spLocks noChangeShapeType="1"/>
          </p:cNvSpPr>
          <p:nvPr/>
        </p:nvSpPr>
        <p:spPr bwMode="auto">
          <a:xfrm>
            <a:off x="2763809" y="3384570"/>
            <a:ext cx="0" cy="863600"/>
          </a:xfrm>
          <a:prstGeom prst="line">
            <a:avLst/>
          </a:prstGeom>
          <a:noFill/>
          <a:ln w="38100">
            <a:solidFill>
              <a:schemeClr val="tx1"/>
            </a:solidFill>
            <a:round/>
            <a:headEnd/>
            <a:tailEnd/>
          </a:ln>
          <a:effectLst/>
        </p:spPr>
        <p:txBody>
          <a:bodyPr/>
          <a:lstStyle/>
          <a:p>
            <a:endParaRPr lang="zh-TW" altLang="en-US"/>
          </a:p>
        </p:txBody>
      </p:sp>
      <p:sp>
        <p:nvSpPr>
          <p:cNvPr id="9" name="Line 10">
            <a:extLst>
              <a:ext uri="{FF2B5EF4-FFF2-40B4-BE49-F238E27FC236}">
                <a16:creationId xmlns:a16="http://schemas.microsoft.com/office/drawing/2014/main" id="{99453A2E-CE98-9C43-9CF4-B69BC4161835}"/>
              </a:ext>
            </a:extLst>
          </p:cNvPr>
          <p:cNvSpPr>
            <a:spLocks noChangeShapeType="1"/>
          </p:cNvSpPr>
          <p:nvPr/>
        </p:nvSpPr>
        <p:spPr bwMode="auto">
          <a:xfrm flipH="1">
            <a:off x="2332009" y="4176734"/>
            <a:ext cx="431800" cy="792163"/>
          </a:xfrm>
          <a:prstGeom prst="line">
            <a:avLst/>
          </a:prstGeom>
          <a:noFill/>
          <a:ln w="38100">
            <a:solidFill>
              <a:schemeClr val="tx1"/>
            </a:solidFill>
            <a:round/>
            <a:headEnd/>
            <a:tailEnd/>
          </a:ln>
          <a:effectLst/>
        </p:spPr>
        <p:txBody>
          <a:bodyPr/>
          <a:lstStyle/>
          <a:p>
            <a:endParaRPr lang="zh-TW" altLang="en-US"/>
          </a:p>
        </p:txBody>
      </p:sp>
      <p:sp>
        <p:nvSpPr>
          <p:cNvPr id="10" name="Line 11">
            <a:extLst>
              <a:ext uri="{FF2B5EF4-FFF2-40B4-BE49-F238E27FC236}">
                <a16:creationId xmlns:a16="http://schemas.microsoft.com/office/drawing/2014/main" id="{51B24DE6-D568-014A-A8DC-4301EB7878C2}"/>
              </a:ext>
            </a:extLst>
          </p:cNvPr>
          <p:cNvSpPr>
            <a:spLocks noChangeShapeType="1"/>
          </p:cNvSpPr>
          <p:nvPr/>
        </p:nvSpPr>
        <p:spPr bwMode="auto">
          <a:xfrm>
            <a:off x="2763809" y="4176734"/>
            <a:ext cx="431800" cy="792163"/>
          </a:xfrm>
          <a:prstGeom prst="line">
            <a:avLst/>
          </a:prstGeom>
          <a:noFill/>
          <a:ln w="38100">
            <a:solidFill>
              <a:schemeClr val="tx1"/>
            </a:solidFill>
            <a:prstDash val="sysDot"/>
            <a:round/>
            <a:headEnd/>
            <a:tailEnd/>
          </a:ln>
          <a:effectLst/>
        </p:spPr>
        <p:txBody>
          <a:bodyPr/>
          <a:lstStyle/>
          <a:p>
            <a:endParaRPr lang="zh-TW" altLang="en-US"/>
          </a:p>
        </p:txBody>
      </p:sp>
      <p:sp>
        <p:nvSpPr>
          <p:cNvPr id="11" name="Line 12">
            <a:extLst>
              <a:ext uri="{FF2B5EF4-FFF2-40B4-BE49-F238E27FC236}">
                <a16:creationId xmlns:a16="http://schemas.microsoft.com/office/drawing/2014/main" id="{4D7B5A6D-0417-1342-BBC0-18BD34ED2D5D}"/>
              </a:ext>
            </a:extLst>
          </p:cNvPr>
          <p:cNvSpPr>
            <a:spLocks noChangeShapeType="1"/>
          </p:cNvSpPr>
          <p:nvPr/>
        </p:nvSpPr>
        <p:spPr bwMode="auto">
          <a:xfrm>
            <a:off x="2332009" y="4968896"/>
            <a:ext cx="503238" cy="792163"/>
          </a:xfrm>
          <a:prstGeom prst="line">
            <a:avLst/>
          </a:prstGeom>
          <a:noFill/>
          <a:ln w="38100">
            <a:solidFill>
              <a:schemeClr val="tx1"/>
            </a:solidFill>
            <a:round/>
            <a:headEnd/>
            <a:tailEnd/>
          </a:ln>
          <a:effectLst/>
        </p:spPr>
        <p:txBody>
          <a:bodyPr/>
          <a:lstStyle/>
          <a:p>
            <a:endParaRPr lang="zh-TW" altLang="en-US"/>
          </a:p>
        </p:txBody>
      </p:sp>
      <p:sp>
        <p:nvSpPr>
          <p:cNvPr id="12" name="Line 13">
            <a:extLst>
              <a:ext uri="{FF2B5EF4-FFF2-40B4-BE49-F238E27FC236}">
                <a16:creationId xmlns:a16="http://schemas.microsoft.com/office/drawing/2014/main" id="{52335D62-DE64-F544-B388-F45D17C5DC6B}"/>
              </a:ext>
            </a:extLst>
          </p:cNvPr>
          <p:cNvSpPr>
            <a:spLocks noChangeShapeType="1"/>
          </p:cNvSpPr>
          <p:nvPr/>
        </p:nvSpPr>
        <p:spPr bwMode="auto">
          <a:xfrm flipH="1" flipV="1">
            <a:off x="3987773" y="4895870"/>
            <a:ext cx="360363" cy="865188"/>
          </a:xfrm>
          <a:prstGeom prst="line">
            <a:avLst/>
          </a:prstGeom>
          <a:noFill/>
          <a:ln w="38100">
            <a:solidFill>
              <a:schemeClr val="tx1"/>
            </a:solidFill>
            <a:round/>
            <a:headEnd/>
            <a:tailEnd/>
          </a:ln>
          <a:effectLst/>
        </p:spPr>
        <p:txBody>
          <a:bodyPr/>
          <a:lstStyle/>
          <a:p>
            <a:endParaRPr lang="zh-TW" altLang="en-US"/>
          </a:p>
        </p:txBody>
      </p:sp>
      <p:sp>
        <p:nvSpPr>
          <p:cNvPr id="13" name="Line 14">
            <a:extLst>
              <a:ext uri="{FF2B5EF4-FFF2-40B4-BE49-F238E27FC236}">
                <a16:creationId xmlns:a16="http://schemas.microsoft.com/office/drawing/2014/main" id="{B2407307-A644-CC49-B14C-B6BFCF597521}"/>
              </a:ext>
            </a:extLst>
          </p:cNvPr>
          <p:cNvSpPr>
            <a:spLocks noChangeShapeType="1"/>
          </p:cNvSpPr>
          <p:nvPr/>
        </p:nvSpPr>
        <p:spPr bwMode="auto">
          <a:xfrm>
            <a:off x="4348134" y="3384570"/>
            <a:ext cx="0" cy="863600"/>
          </a:xfrm>
          <a:prstGeom prst="line">
            <a:avLst/>
          </a:prstGeom>
          <a:noFill/>
          <a:ln w="38100">
            <a:solidFill>
              <a:schemeClr val="tx1"/>
            </a:solidFill>
            <a:round/>
            <a:headEnd/>
            <a:tailEnd/>
          </a:ln>
          <a:effectLst/>
        </p:spPr>
        <p:txBody>
          <a:bodyPr/>
          <a:lstStyle/>
          <a:p>
            <a:endParaRPr lang="zh-TW" altLang="en-US"/>
          </a:p>
        </p:txBody>
      </p:sp>
      <p:sp>
        <p:nvSpPr>
          <p:cNvPr id="14" name="Line 15">
            <a:extLst>
              <a:ext uri="{FF2B5EF4-FFF2-40B4-BE49-F238E27FC236}">
                <a16:creationId xmlns:a16="http://schemas.microsoft.com/office/drawing/2014/main" id="{D264F1A7-EDDD-E94B-B7EE-E2D463483C90}"/>
              </a:ext>
            </a:extLst>
          </p:cNvPr>
          <p:cNvSpPr>
            <a:spLocks noChangeShapeType="1"/>
          </p:cNvSpPr>
          <p:nvPr/>
        </p:nvSpPr>
        <p:spPr bwMode="auto">
          <a:xfrm flipH="1">
            <a:off x="4348135" y="3384571"/>
            <a:ext cx="792163" cy="792163"/>
          </a:xfrm>
          <a:prstGeom prst="line">
            <a:avLst/>
          </a:prstGeom>
          <a:noFill/>
          <a:ln w="38100">
            <a:solidFill>
              <a:schemeClr val="tx1"/>
            </a:solidFill>
            <a:round/>
            <a:headEnd/>
            <a:tailEnd/>
          </a:ln>
          <a:effectLst/>
        </p:spPr>
        <p:txBody>
          <a:bodyPr/>
          <a:lstStyle/>
          <a:p>
            <a:endParaRPr lang="zh-TW" altLang="en-US"/>
          </a:p>
        </p:txBody>
      </p:sp>
      <p:sp>
        <p:nvSpPr>
          <p:cNvPr id="15" name="Line 16">
            <a:extLst>
              <a:ext uri="{FF2B5EF4-FFF2-40B4-BE49-F238E27FC236}">
                <a16:creationId xmlns:a16="http://schemas.microsoft.com/office/drawing/2014/main" id="{6E564B19-225E-CD4B-91C9-440F23E0F013}"/>
              </a:ext>
            </a:extLst>
          </p:cNvPr>
          <p:cNvSpPr>
            <a:spLocks noChangeShapeType="1"/>
          </p:cNvSpPr>
          <p:nvPr/>
        </p:nvSpPr>
        <p:spPr bwMode="auto">
          <a:xfrm flipH="1">
            <a:off x="2835248" y="4968896"/>
            <a:ext cx="360363" cy="792163"/>
          </a:xfrm>
          <a:prstGeom prst="line">
            <a:avLst/>
          </a:prstGeom>
          <a:noFill/>
          <a:ln w="38100">
            <a:solidFill>
              <a:schemeClr val="tx1"/>
            </a:solidFill>
            <a:round/>
            <a:headEnd/>
            <a:tailEnd/>
          </a:ln>
          <a:effectLst/>
        </p:spPr>
        <p:txBody>
          <a:bodyPr/>
          <a:lstStyle/>
          <a:p>
            <a:endParaRPr lang="zh-TW" altLang="en-US"/>
          </a:p>
        </p:txBody>
      </p:sp>
      <p:sp>
        <p:nvSpPr>
          <p:cNvPr id="16" name="Line 17">
            <a:extLst>
              <a:ext uri="{FF2B5EF4-FFF2-40B4-BE49-F238E27FC236}">
                <a16:creationId xmlns:a16="http://schemas.microsoft.com/office/drawing/2014/main" id="{4A1D1C0D-1547-844C-B8C3-24D7C9346277}"/>
              </a:ext>
            </a:extLst>
          </p:cNvPr>
          <p:cNvSpPr>
            <a:spLocks noChangeShapeType="1"/>
          </p:cNvSpPr>
          <p:nvPr/>
        </p:nvSpPr>
        <p:spPr bwMode="auto">
          <a:xfrm flipH="1">
            <a:off x="3987773" y="4248170"/>
            <a:ext cx="360363" cy="647700"/>
          </a:xfrm>
          <a:prstGeom prst="line">
            <a:avLst/>
          </a:prstGeom>
          <a:noFill/>
          <a:ln w="38100">
            <a:solidFill>
              <a:schemeClr val="tx1"/>
            </a:solidFill>
            <a:prstDash val="sysDot"/>
            <a:round/>
            <a:headEnd/>
            <a:tailEnd/>
          </a:ln>
          <a:effectLst/>
        </p:spPr>
        <p:txBody>
          <a:bodyPr/>
          <a:lstStyle/>
          <a:p>
            <a:endParaRPr lang="zh-TW" altLang="en-US"/>
          </a:p>
        </p:txBody>
      </p:sp>
      <p:sp>
        <p:nvSpPr>
          <p:cNvPr id="17" name="Oval 18">
            <a:extLst>
              <a:ext uri="{FF2B5EF4-FFF2-40B4-BE49-F238E27FC236}">
                <a16:creationId xmlns:a16="http://schemas.microsoft.com/office/drawing/2014/main" id="{678A0101-2ADC-4843-B90D-47BD7961CBD1}"/>
              </a:ext>
            </a:extLst>
          </p:cNvPr>
          <p:cNvSpPr>
            <a:spLocks noChangeArrowheads="1"/>
          </p:cNvSpPr>
          <p:nvPr/>
        </p:nvSpPr>
        <p:spPr bwMode="auto">
          <a:xfrm>
            <a:off x="2547909" y="3168670"/>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18" name="Oval 19">
            <a:extLst>
              <a:ext uri="{FF2B5EF4-FFF2-40B4-BE49-F238E27FC236}">
                <a16:creationId xmlns:a16="http://schemas.microsoft.com/office/drawing/2014/main" id="{E37D23F1-9622-7344-ACE3-76B2EBBCD157}"/>
              </a:ext>
            </a:extLst>
          </p:cNvPr>
          <p:cNvSpPr>
            <a:spLocks noChangeArrowheads="1"/>
          </p:cNvSpPr>
          <p:nvPr/>
        </p:nvSpPr>
        <p:spPr bwMode="auto">
          <a:xfrm>
            <a:off x="2547909" y="3960833"/>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19" name="Oval 20">
            <a:extLst>
              <a:ext uri="{FF2B5EF4-FFF2-40B4-BE49-F238E27FC236}">
                <a16:creationId xmlns:a16="http://schemas.microsoft.com/office/drawing/2014/main" id="{17B582EE-AC88-CF40-A516-4956669E2E26}"/>
              </a:ext>
            </a:extLst>
          </p:cNvPr>
          <p:cNvSpPr>
            <a:spLocks noChangeArrowheads="1"/>
          </p:cNvSpPr>
          <p:nvPr/>
        </p:nvSpPr>
        <p:spPr bwMode="auto">
          <a:xfrm>
            <a:off x="2116109" y="4752995"/>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20" name="Oval 21">
            <a:extLst>
              <a:ext uri="{FF2B5EF4-FFF2-40B4-BE49-F238E27FC236}">
                <a16:creationId xmlns:a16="http://schemas.microsoft.com/office/drawing/2014/main" id="{48BF4E30-65AE-524B-81E5-415EE01DA6A5}"/>
              </a:ext>
            </a:extLst>
          </p:cNvPr>
          <p:cNvSpPr>
            <a:spLocks noChangeArrowheads="1"/>
          </p:cNvSpPr>
          <p:nvPr/>
        </p:nvSpPr>
        <p:spPr bwMode="auto">
          <a:xfrm>
            <a:off x="2979709" y="4752995"/>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3</a:t>
            </a:r>
          </a:p>
        </p:txBody>
      </p:sp>
      <p:sp>
        <p:nvSpPr>
          <p:cNvPr id="21" name="Oval 22">
            <a:extLst>
              <a:ext uri="{FF2B5EF4-FFF2-40B4-BE49-F238E27FC236}">
                <a16:creationId xmlns:a16="http://schemas.microsoft.com/office/drawing/2014/main" id="{38C44BE5-E169-AE40-9572-B034A279DFC1}"/>
              </a:ext>
            </a:extLst>
          </p:cNvPr>
          <p:cNvSpPr>
            <a:spLocks noChangeArrowheads="1"/>
          </p:cNvSpPr>
          <p:nvPr/>
        </p:nvSpPr>
        <p:spPr bwMode="auto">
          <a:xfrm>
            <a:off x="2547909" y="5545158"/>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22" name="Oval 23">
            <a:extLst>
              <a:ext uri="{FF2B5EF4-FFF2-40B4-BE49-F238E27FC236}">
                <a16:creationId xmlns:a16="http://schemas.microsoft.com/office/drawing/2014/main" id="{253C9AE5-D056-474A-B704-AC04B63B913A}"/>
              </a:ext>
            </a:extLst>
          </p:cNvPr>
          <p:cNvSpPr>
            <a:spLocks noChangeArrowheads="1"/>
          </p:cNvSpPr>
          <p:nvPr/>
        </p:nvSpPr>
        <p:spPr bwMode="auto">
          <a:xfrm>
            <a:off x="3771872" y="4752995"/>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23" name="Oval 24">
            <a:extLst>
              <a:ext uri="{FF2B5EF4-FFF2-40B4-BE49-F238E27FC236}">
                <a16:creationId xmlns:a16="http://schemas.microsoft.com/office/drawing/2014/main" id="{1EF0D7C3-51CC-924F-AC90-1670AD7443D8}"/>
              </a:ext>
            </a:extLst>
          </p:cNvPr>
          <p:cNvSpPr>
            <a:spLocks noChangeArrowheads="1"/>
          </p:cNvSpPr>
          <p:nvPr/>
        </p:nvSpPr>
        <p:spPr bwMode="auto">
          <a:xfrm>
            <a:off x="4132234" y="3960833"/>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24" name="Oval 25">
            <a:extLst>
              <a:ext uri="{FF2B5EF4-FFF2-40B4-BE49-F238E27FC236}">
                <a16:creationId xmlns:a16="http://schemas.microsoft.com/office/drawing/2014/main" id="{F3955202-0043-F34D-8D71-7EAC273C6ED8}"/>
              </a:ext>
            </a:extLst>
          </p:cNvPr>
          <p:cNvSpPr>
            <a:spLocks noChangeArrowheads="1"/>
          </p:cNvSpPr>
          <p:nvPr/>
        </p:nvSpPr>
        <p:spPr bwMode="auto">
          <a:xfrm>
            <a:off x="4132234" y="5545158"/>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25" name="Oval 26">
            <a:extLst>
              <a:ext uri="{FF2B5EF4-FFF2-40B4-BE49-F238E27FC236}">
                <a16:creationId xmlns:a16="http://schemas.microsoft.com/office/drawing/2014/main" id="{CB3D260A-57F8-4B40-9D91-98C15E1873B0}"/>
              </a:ext>
            </a:extLst>
          </p:cNvPr>
          <p:cNvSpPr>
            <a:spLocks noChangeArrowheads="1"/>
          </p:cNvSpPr>
          <p:nvPr/>
        </p:nvSpPr>
        <p:spPr bwMode="auto">
          <a:xfrm>
            <a:off x="4132234" y="3168670"/>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dirty="0">
                <a:solidFill>
                  <a:schemeClr val="bg1"/>
                </a:solidFill>
              </a:rPr>
              <a:t>8</a:t>
            </a:r>
          </a:p>
        </p:txBody>
      </p:sp>
      <p:sp>
        <p:nvSpPr>
          <p:cNvPr id="26" name="Oval 27">
            <a:extLst>
              <a:ext uri="{FF2B5EF4-FFF2-40B4-BE49-F238E27FC236}">
                <a16:creationId xmlns:a16="http://schemas.microsoft.com/office/drawing/2014/main" id="{3FAB4E92-8BF8-CE43-8656-ECA2B4B66E61}"/>
              </a:ext>
            </a:extLst>
          </p:cNvPr>
          <p:cNvSpPr>
            <a:spLocks noChangeArrowheads="1"/>
          </p:cNvSpPr>
          <p:nvPr/>
        </p:nvSpPr>
        <p:spPr bwMode="auto">
          <a:xfrm>
            <a:off x="4924397" y="3168670"/>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sp>
        <p:nvSpPr>
          <p:cNvPr id="27" name="Text Box 28">
            <a:extLst>
              <a:ext uri="{FF2B5EF4-FFF2-40B4-BE49-F238E27FC236}">
                <a16:creationId xmlns:a16="http://schemas.microsoft.com/office/drawing/2014/main" id="{D4BC915A-0B4A-144D-8D13-9C70E2491073}"/>
              </a:ext>
            </a:extLst>
          </p:cNvPr>
          <p:cNvSpPr txBox="1">
            <a:spLocks noChangeArrowheads="1"/>
          </p:cNvSpPr>
          <p:nvPr/>
        </p:nvSpPr>
        <p:spPr bwMode="auto">
          <a:xfrm>
            <a:off x="3176560" y="4479946"/>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1</a:t>
            </a:r>
          </a:p>
        </p:txBody>
      </p:sp>
      <p:sp>
        <p:nvSpPr>
          <p:cNvPr id="28" name="Text Box 29">
            <a:extLst>
              <a:ext uri="{FF2B5EF4-FFF2-40B4-BE49-F238E27FC236}">
                <a16:creationId xmlns:a16="http://schemas.microsoft.com/office/drawing/2014/main" id="{B1A9DC83-F41F-0640-98A9-A622D42BD2FE}"/>
              </a:ext>
            </a:extLst>
          </p:cNvPr>
          <p:cNvSpPr txBox="1">
            <a:spLocks noChangeArrowheads="1"/>
          </p:cNvSpPr>
          <p:nvPr/>
        </p:nvSpPr>
        <p:spPr bwMode="auto">
          <a:xfrm>
            <a:off x="2528860" y="5919809"/>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2</a:t>
            </a:r>
          </a:p>
        </p:txBody>
      </p:sp>
      <p:sp>
        <p:nvSpPr>
          <p:cNvPr id="29" name="Text Box 30">
            <a:extLst>
              <a:ext uri="{FF2B5EF4-FFF2-40B4-BE49-F238E27FC236}">
                <a16:creationId xmlns:a16="http://schemas.microsoft.com/office/drawing/2014/main" id="{2D5D2AEF-D3D0-6847-A6DA-8053CDF170CA}"/>
              </a:ext>
            </a:extLst>
          </p:cNvPr>
          <p:cNvSpPr txBox="1">
            <a:spLocks noChangeArrowheads="1"/>
          </p:cNvSpPr>
          <p:nvPr/>
        </p:nvSpPr>
        <p:spPr bwMode="auto">
          <a:xfrm>
            <a:off x="2024035" y="4479946"/>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3</a:t>
            </a:r>
          </a:p>
        </p:txBody>
      </p:sp>
      <p:sp>
        <p:nvSpPr>
          <p:cNvPr id="30" name="Text Box 31">
            <a:extLst>
              <a:ext uri="{FF2B5EF4-FFF2-40B4-BE49-F238E27FC236}">
                <a16:creationId xmlns:a16="http://schemas.microsoft.com/office/drawing/2014/main" id="{D233FF6A-860B-134F-BA9C-1B55C1D28DAF}"/>
              </a:ext>
            </a:extLst>
          </p:cNvPr>
          <p:cNvSpPr txBox="1">
            <a:spLocks noChangeArrowheads="1"/>
          </p:cNvSpPr>
          <p:nvPr/>
        </p:nvSpPr>
        <p:spPr bwMode="auto">
          <a:xfrm>
            <a:off x="2384398" y="3759221"/>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4</a:t>
            </a:r>
          </a:p>
        </p:txBody>
      </p:sp>
      <p:sp>
        <p:nvSpPr>
          <p:cNvPr id="31" name="Text Box 32">
            <a:extLst>
              <a:ext uri="{FF2B5EF4-FFF2-40B4-BE49-F238E27FC236}">
                <a16:creationId xmlns:a16="http://schemas.microsoft.com/office/drawing/2014/main" id="{BA31C757-950D-2249-8311-49C1605FF0B4}"/>
              </a:ext>
            </a:extLst>
          </p:cNvPr>
          <p:cNvSpPr txBox="1">
            <a:spLocks noChangeArrowheads="1"/>
          </p:cNvSpPr>
          <p:nvPr/>
        </p:nvSpPr>
        <p:spPr bwMode="auto">
          <a:xfrm>
            <a:off x="2455835" y="2822596"/>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5</a:t>
            </a:r>
          </a:p>
        </p:txBody>
      </p:sp>
      <p:sp>
        <p:nvSpPr>
          <p:cNvPr id="32" name="Text Box 33">
            <a:extLst>
              <a:ext uri="{FF2B5EF4-FFF2-40B4-BE49-F238E27FC236}">
                <a16:creationId xmlns:a16="http://schemas.microsoft.com/office/drawing/2014/main" id="{A6DB1BF4-0C9E-E945-9B5F-4977193BE3E7}"/>
              </a:ext>
            </a:extLst>
          </p:cNvPr>
          <p:cNvSpPr txBox="1">
            <a:spLocks noChangeArrowheads="1"/>
          </p:cNvSpPr>
          <p:nvPr/>
        </p:nvSpPr>
        <p:spPr bwMode="auto">
          <a:xfrm>
            <a:off x="3752823" y="4479946"/>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6</a:t>
            </a:r>
          </a:p>
        </p:txBody>
      </p:sp>
      <p:sp>
        <p:nvSpPr>
          <p:cNvPr id="33" name="Text Box 34">
            <a:extLst>
              <a:ext uri="{FF2B5EF4-FFF2-40B4-BE49-F238E27FC236}">
                <a16:creationId xmlns:a16="http://schemas.microsoft.com/office/drawing/2014/main" id="{73F9EB1E-420C-6040-8EEE-3FE5611B6205}"/>
              </a:ext>
            </a:extLst>
          </p:cNvPr>
          <p:cNvSpPr txBox="1">
            <a:spLocks noChangeArrowheads="1"/>
          </p:cNvSpPr>
          <p:nvPr/>
        </p:nvSpPr>
        <p:spPr bwMode="auto">
          <a:xfrm>
            <a:off x="4471960" y="5272109"/>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7</a:t>
            </a:r>
          </a:p>
        </p:txBody>
      </p:sp>
      <p:sp>
        <p:nvSpPr>
          <p:cNvPr id="34" name="Text Box 35">
            <a:extLst>
              <a:ext uri="{FF2B5EF4-FFF2-40B4-BE49-F238E27FC236}">
                <a16:creationId xmlns:a16="http://schemas.microsoft.com/office/drawing/2014/main" id="{DB5146B2-B404-3A4B-9120-3CB5ED61AA08}"/>
              </a:ext>
            </a:extLst>
          </p:cNvPr>
          <p:cNvSpPr txBox="1">
            <a:spLocks noChangeArrowheads="1"/>
          </p:cNvSpPr>
          <p:nvPr/>
        </p:nvSpPr>
        <p:spPr bwMode="auto">
          <a:xfrm>
            <a:off x="4471960" y="4191021"/>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8</a:t>
            </a:r>
          </a:p>
        </p:txBody>
      </p:sp>
      <p:sp>
        <p:nvSpPr>
          <p:cNvPr id="35" name="Text Box 36">
            <a:extLst>
              <a:ext uri="{FF2B5EF4-FFF2-40B4-BE49-F238E27FC236}">
                <a16:creationId xmlns:a16="http://schemas.microsoft.com/office/drawing/2014/main" id="{56603F5A-CA13-E647-8895-EDFBA8156284}"/>
              </a:ext>
            </a:extLst>
          </p:cNvPr>
          <p:cNvSpPr txBox="1">
            <a:spLocks noChangeArrowheads="1"/>
          </p:cNvSpPr>
          <p:nvPr/>
        </p:nvSpPr>
        <p:spPr bwMode="auto">
          <a:xfrm>
            <a:off x="4113185" y="2822596"/>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9</a:t>
            </a:r>
          </a:p>
        </p:txBody>
      </p:sp>
      <p:sp>
        <p:nvSpPr>
          <p:cNvPr id="36" name="Text Box 37">
            <a:extLst>
              <a:ext uri="{FF2B5EF4-FFF2-40B4-BE49-F238E27FC236}">
                <a16:creationId xmlns:a16="http://schemas.microsoft.com/office/drawing/2014/main" id="{6D3F9F46-C1A0-F740-8E75-989FB864DBB4}"/>
              </a:ext>
            </a:extLst>
          </p:cNvPr>
          <p:cNvSpPr txBox="1">
            <a:spLocks noChangeArrowheads="1"/>
          </p:cNvSpPr>
          <p:nvPr/>
        </p:nvSpPr>
        <p:spPr bwMode="auto">
          <a:xfrm>
            <a:off x="4905347" y="2822595"/>
            <a:ext cx="415498" cy="369332"/>
          </a:xfrm>
          <a:prstGeom prst="rect">
            <a:avLst/>
          </a:prstGeom>
          <a:noFill/>
          <a:ln w="9525">
            <a:noFill/>
            <a:miter lim="800000"/>
            <a:headEnd/>
            <a:tailEnd/>
          </a:ln>
          <a:effectLst/>
        </p:spPr>
        <p:txBody>
          <a:bodyPr wrap="none">
            <a:spAutoFit/>
          </a:bodyPr>
          <a:lstStyle/>
          <a:p>
            <a:r>
              <a:rPr lang="en-US" altLang="zh-TW" dirty="0">
                <a:solidFill>
                  <a:srgbClr val="FF0000"/>
                </a:solidFill>
              </a:rPr>
              <a:t>10</a:t>
            </a:r>
          </a:p>
        </p:txBody>
      </p:sp>
      <p:grpSp>
        <p:nvGrpSpPr>
          <p:cNvPr id="37" name="Group 38">
            <a:extLst>
              <a:ext uri="{FF2B5EF4-FFF2-40B4-BE49-F238E27FC236}">
                <a16:creationId xmlns:a16="http://schemas.microsoft.com/office/drawing/2014/main" id="{C2A51C0C-03A6-A445-8EC9-873B28841697}"/>
              </a:ext>
            </a:extLst>
          </p:cNvPr>
          <p:cNvGrpSpPr>
            <a:grpSpLocks/>
          </p:cNvGrpSpPr>
          <p:nvPr/>
        </p:nvGrpSpPr>
        <p:grpSpPr bwMode="auto">
          <a:xfrm>
            <a:off x="6307208" y="2857496"/>
            <a:ext cx="3092430" cy="3286148"/>
            <a:chOff x="3913" y="1249"/>
            <a:chExt cx="1843" cy="2635"/>
          </a:xfrm>
        </p:grpSpPr>
        <p:sp>
          <p:nvSpPr>
            <p:cNvPr id="38" name="Line 39">
              <a:extLst>
                <a:ext uri="{FF2B5EF4-FFF2-40B4-BE49-F238E27FC236}">
                  <a16:creationId xmlns:a16="http://schemas.microsoft.com/office/drawing/2014/main" id="{182638F0-9E39-8540-BFC4-71738A894416}"/>
                </a:ext>
              </a:extLst>
            </p:cNvPr>
            <p:cNvSpPr>
              <a:spLocks noChangeShapeType="1"/>
            </p:cNvSpPr>
            <p:nvPr/>
          </p:nvSpPr>
          <p:spPr bwMode="auto">
            <a:xfrm>
              <a:off x="4876" y="3203"/>
              <a:ext cx="0" cy="545"/>
            </a:xfrm>
            <a:prstGeom prst="line">
              <a:avLst/>
            </a:prstGeom>
            <a:noFill/>
            <a:ln w="38100">
              <a:solidFill>
                <a:schemeClr val="tx1"/>
              </a:solidFill>
              <a:round/>
              <a:headEnd/>
              <a:tailEnd/>
            </a:ln>
            <a:effectLst/>
          </p:spPr>
          <p:txBody>
            <a:bodyPr/>
            <a:lstStyle/>
            <a:p>
              <a:endParaRPr lang="zh-TW" altLang="en-US"/>
            </a:p>
          </p:txBody>
        </p:sp>
        <p:sp>
          <p:nvSpPr>
            <p:cNvPr id="39" name="Line 40">
              <a:extLst>
                <a:ext uri="{FF2B5EF4-FFF2-40B4-BE49-F238E27FC236}">
                  <a16:creationId xmlns:a16="http://schemas.microsoft.com/office/drawing/2014/main" id="{A6EB33B5-B00A-A84F-8757-4A85355EA076}"/>
                </a:ext>
              </a:extLst>
            </p:cNvPr>
            <p:cNvSpPr>
              <a:spLocks noChangeShapeType="1"/>
            </p:cNvSpPr>
            <p:nvPr/>
          </p:nvSpPr>
          <p:spPr bwMode="auto">
            <a:xfrm>
              <a:off x="4921" y="3203"/>
              <a:ext cx="454" cy="545"/>
            </a:xfrm>
            <a:prstGeom prst="line">
              <a:avLst/>
            </a:prstGeom>
            <a:noFill/>
            <a:ln w="38100">
              <a:solidFill>
                <a:schemeClr val="tx1"/>
              </a:solidFill>
              <a:round/>
              <a:headEnd/>
              <a:tailEnd/>
            </a:ln>
            <a:effectLst/>
          </p:spPr>
          <p:txBody>
            <a:bodyPr/>
            <a:lstStyle/>
            <a:p>
              <a:endParaRPr lang="zh-TW" altLang="en-US"/>
            </a:p>
          </p:txBody>
        </p:sp>
        <p:sp>
          <p:nvSpPr>
            <p:cNvPr id="40" name="Line 41">
              <a:extLst>
                <a:ext uri="{FF2B5EF4-FFF2-40B4-BE49-F238E27FC236}">
                  <a16:creationId xmlns:a16="http://schemas.microsoft.com/office/drawing/2014/main" id="{332B98E2-F84C-1F4C-A09D-DC38DD0789CC}"/>
                </a:ext>
              </a:extLst>
            </p:cNvPr>
            <p:cNvSpPr>
              <a:spLocks noChangeShapeType="1"/>
            </p:cNvSpPr>
            <p:nvPr/>
          </p:nvSpPr>
          <p:spPr bwMode="auto">
            <a:xfrm>
              <a:off x="4241" y="3203"/>
              <a:ext cx="0" cy="545"/>
            </a:xfrm>
            <a:prstGeom prst="line">
              <a:avLst/>
            </a:prstGeom>
            <a:noFill/>
            <a:ln w="38100">
              <a:solidFill>
                <a:schemeClr val="tx1"/>
              </a:solidFill>
              <a:round/>
              <a:headEnd/>
              <a:tailEnd/>
            </a:ln>
            <a:effectLst/>
          </p:spPr>
          <p:txBody>
            <a:bodyPr/>
            <a:lstStyle/>
            <a:p>
              <a:endParaRPr lang="zh-TW" altLang="en-US"/>
            </a:p>
          </p:txBody>
        </p:sp>
        <p:sp>
          <p:nvSpPr>
            <p:cNvPr id="41" name="Line 42">
              <a:extLst>
                <a:ext uri="{FF2B5EF4-FFF2-40B4-BE49-F238E27FC236}">
                  <a16:creationId xmlns:a16="http://schemas.microsoft.com/office/drawing/2014/main" id="{E585D367-A57C-2C4A-8A55-8CC4270977A9}"/>
                </a:ext>
              </a:extLst>
            </p:cNvPr>
            <p:cNvSpPr>
              <a:spLocks noChangeShapeType="1"/>
            </p:cNvSpPr>
            <p:nvPr/>
          </p:nvSpPr>
          <p:spPr bwMode="auto">
            <a:xfrm>
              <a:off x="4876" y="2614"/>
              <a:ext cx="0" cy="544"/>
            </a:xfrm>
            <a:prstGeom prst="line">
              <a:avLst/>
            </a:prstGeom>
            <a:noFill/>
            <a:ln w="38100">
              <a:solidFill>
                <a:schemeClr val="tx1"/>
              </a:solidFill>
              <a:round/>
              <a:headEnd/>
              <a:tailEnd/>
            </a:ln>
            <a:effectLst/>
          </p:spPr>
          <p:txBody>
            <a:bodyPr/>
            <a:lstStyle/>
            <a:p>
              <a:endParaRPr lang="zh-TW" altLang="en-US"/>
            </a:p>
          </p:txBody>
        </p:sp>
        <p:sp>
          <p:nvSpPr>
            <p:cNvPr id="42" name="Line 43">
              <a:extLst>
                <a:ext uri="{FF2B5EF4-FFF2-40B4-BE49-F238E27FC236}">
                  <a16:creationId xmlns:a16="http://schemas.microsoft.com/office/drawing/2014/main" id="{C4E0E449-5C2A-1D48-ACDA-E7AB9FAEAB5A}"/>
                </a:ext>
              </a:extLst>
            </p:cNvPr>
            <p:cNvSpPr>
              <a:spLocks noChangeShapeType="1"/>
            </p:cNvSpPr>
            <p:nvPr/>
          </p:nvSpPr>
          <p:spPr bwMode="auto">
            <a:xfrm>
              <a:off x="4241" y="2614"/>
              <a:ext cx="0" cy="499"/>
            </a:xfrm>
            <a:prstGeom prst="line">
              <a:avLst/>
            </a:prstGeom>
            <a:noFill/>
            <a:ln w="38100">
              <a:solidFill>
                <a:schemeClr val="tx1"/>
              </a:solidFill>
              <a:round/>
              <a:headEnd/>
              <a:tailEnd/>
            </a:ln>
            <a:effectLst/>
          </p:spPr>
          <p:txBody>
            <a:bodyPr/>
            <a:lstStyle/>
            <a:p>
              <a:endParaRPr lang="zh-TW" altLang="en-US"/>
            </a:p>
          </p:txBody>
        </p:sp>
        <p:sp>
          <p:nvSpPr>
            <p:cNvPr id="43" name="Line 44">
              <a:extLst>
                <a:ext uri="{FF2B5EF4-FFF2-40B4-BE49-F238E27FC236}">
                  <a16:creationId xmlns:a16="http://schemas.microsoft.com/office/drawing/2014/main" id="{08BE4E67-9C7A-1E4A-AB65-548B4DCC384E}"/>
                </a:ext>
              </a:extLst>
            </p:cNvPr>
            <p:cNvSpPr>
              <a:spLocks noChangeShapeType="1"/>
            </p:cNvSpPr>
            <p:nvPr/>
          </p:nvSpPr>
          <p:spPr bwMode="auto">
            <a:xfrm>
              <a:off x="4876" y="2069"/>
              <a:ext cx="0" cy="545"/>
            </a:xfrm>
            <a:prstGeom prst="line">
              <a:avLst/>
            </a:prstGeom>
            <a:noFill/>
            <a:ln w="38100">
              <a:solidFill>
                <a:schemeClr val="tx1"/>
              </a:solidFill>
              <a:round/>
              <a:headEnd/>
              <a:tailEnd/>
            </a:ln>
            <a:effectLst/>
          </p:spPr>
          <p:txBody>
            <a:bodyPr/>
            <a:lstStyle/>
            <a:p>
              <a:endParaRPr lang="zh-TW" altLang="en-US"/>
            </a:p>
          </p:txBody>
        </p:sp>
        <p:sp>
          <p:nvSpPr>
            <p:cNvPr id="44" name="Line 45">
              <a:extLst>
                <a:ext uri="{FF2B5EF4-FFF2-40B4-BE49-F238E27FC236}">
                  <a16:creationId xmlns:a16="http://schemas.microsoft.com/office/drawing/2014/main" id="{1B61B108-4310-ED4B-BF46-7ED1A9FBE8A2}"/>
                </a:ext>
              </a:extLst>
            </p:cNvPr>
            <p:cNvSpPr>
              <a:spLocks noChangeShapeType="1"/>
            </p:cNvSpPr>
            <p:nvPr/>
          </p:nvSpPr>
          <p:spPr bwMode="auto">
            <a:xfrm>
              <a:off x="4241" y="2069"/>
              <a:ext cx="0" cy="545"/>
            </a:xfrm>
            <a:prstGeom prst="line">
              <a:avLst/>
            </a:prstGeom>
            <a:noFill/>
            <a:ln w="38100">
              <a:solidFill>
                <a:schemeClr val="tx1"/>
              </a:solidFill>
              <a:round/>
              <a:headEnd/>
              <a:tailEnd/>
            </a:ln>
            <a:effectLst/>
          </p:spPr>
          <p:txBody>
            <a:bodyPr/>
            <a:lstStyle/>
            <a:p>
              <a:endParaRPr lang="zh-TW" altLang="en-US"/>
            </a:p>
          </p:txBody>
        </p:sp>
        <p:sp>
          <p:nvSpPr>
            <p:cNvPr id="45" name="Line 46">
              <a:extLst>
                <a:ext uri="{FF2B5EF4-FFF2-40B4-BE49-F238E27FC236}">
                  <a16:creationId xmlns:a16="http://schemas.microsoft.com/office/drawing/2014/main" id="{E6EC981B-0F6E-FE4D-A8B7-AAE95C017112}"/>
                </a:ext>
              </a:extLst>
            </p:cNvPr>
            <p:cNvSpPr>
              <a:spLocks noChangeShapeType="1"/>
            </p:cNvSpPr>
            <p:nvPr/>
          </p:nvSpPr>
          <p:spPr bwMode="auto">
            <a:xfrm flipH="1">
              <a:off x="4241" y="1570"/>
              <a:ext cx="272" cy="499"/>
            </a:xfrm>
            <a:prstGeom prst="line">
              <a:avLst/>
            </a:prstGeom>
            <a:noFill/>
            <a:ln w="38100">
              <a:solidFill>
                <a:schemeClr val="tx1"/>
              </a:solidFill>
              <a:round/>
              <a:headEnd/>
              <a:tailEnd/>
            </a:ln>
            <a:effectLst/>
          </p:spPr>
          <p:txBody>
            <a:bodyPr/>
            <a:lstStyle/>
            <a:p>
              <a:endParaRPr lang="zh-TW" altLang="en-US"/>
            </a:p>
          </p:txBody>
        </p:sp>
        <p:sp>
          <p:nvSpPr>
            <p:cNvPr id="46" name="Line 47">
              <a:extLst>
                <a:ext uri="{FF2B5EF4-FFF2-40B4-BE49-F238E27FC236}">
                  <a16:creationId xmlns:a16="http://schemas.microsoft.com/office/drawing/2014/main" id="{1A1F6713-FC98-A244-B0E7-9ABF748ED3AC}"/>
                </a:ext>
              </a:extLst>
            </p:cNvPr>
            <p:cNvSpPr>
              <a:spLocks noChangeShapeType="1"/>
            </p:cNvSpPr>
            <p:nvPr/>
          </p:nvSpPr>
          <p:spPr bwMode="auto">
            <a:xfrm>
              <a:off x="4558" y="1570"/>
              <a:ext cx="317" cy="499"/>
            </a:xfrm>
            <a:prstGeom prst="line">
              <a:avLst/>
            </a:prstGeom>
            <a:noFill/>
            <a:ln w="38100">
              <a:solidFill>
                <a:schemeClr val="tx1"/>
              </a:solidFill>
              <a:round/>
              <a:headEnd/>
              <a:tailEnd/>
            </a:ln>
            <a:effectLst/>
          </p:spPr>
          <p:txBody>
            <a:bodyPr/>
            <a:lstStyle/>
            <a:p>
              <a:endParaRPr lang="zh-TW" altLang="en-US"/>
            </a:p>
          </p:txBody>
        </p:sp>
        <p:sp>
          <p:nvSpPr>
            <p:cNvPr id="47" name="Oval 48">
              <a:extLst>
                <a:ext uri="{FF2B5EF4-FFF2-40B4-BE49-F238E27FC236}">
                  <a16:creationId xmlns:a16="http://schemas.microsoft.com/office/drawing/2014/main" id="{1B08009F-22E8-7B47-B47C-44D313ECA94D}"/>
                </a:ext>
              </a:extLst>
            </p:cNvPr>
            <p:cNvSpPr>
              <a:spLocks noChangeArrowheads="1"/>
            </p:cNvSpPr>
            <p:nvPr/>
          </p:nvSpPr>
          <p:spPr bwMode="auto">
            <a:xfrm>
              <a:off x="4105" y="361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48" name="Oval 49">
              <a:extLst>
                <a:ext uri="{FF2B5EF4-FFF2-40B4-BE49-F238E27FC236}">
                  <a16:creationId xmlns:a16="http://schemas.microsoft.com/office/drawing/2014/main" id="{98E3F9F0-4A96-3F47-A4D5-E76E49200B8A}"/>
                </a:ext>
              </a:extLst>
            </p:cNvPr>
            <p:cNvSpPr>
              <a:spLocks noChangeArrowheads="1"/>
            </p:cNvSpPr>
            <p:nvPr/>
          </p:nvSpPr>
          <p:spPr bwMode="auto">
            <a:xfrm>
              <a:off x="4105" y="302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49" name="Oval 50">
              <a:extLst>
                <a:ext uri="{FF2B5EF4-FFF2-40B4-BE49-F238E27FC236}">
                  <a16:creationId xmlns:a16="http://schemas.microsoft.com/office/drawing/2014/main" id="{264EA5D3-0E5A-6344-81AD-09F0A74661C4}"/>
                </a:ext>
              </a:extLst>
            </p:cNvPr>
            <p:cNvSpPr>
              <a:spLocks noChangeArrowheads="1"/>
            </p:cNvSpPr>
            <p:nvPr/>
          </p:nvSpPr>
          <p:spPr bwMode="auto">
            <a:xfrm>
              <a:off x="4105" y="2478"/>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50" name="Oval 51">
              <a:extLst>
                <a:ext uri="{FF2B5EF4-FFF2-40B4-BE49-F238E27FC236}">
                  <a16:creationId xmlns:a16="http://schemas.microsoft.com/office/drawing/2014/main" id="{D5ED7216-4854-F649-864D-9254574CBF19}"/>
                </a:ext>
              </a:extLst>
            </p:cNvPr>
            <p:cNvSpPr>
              <a:spLocks noChangeArrowheads="1"/>
            </p:cNvSpPr>
            <p:nvPr/>
          </p:nvSpPr>
          <p:spPr bwMode="auto">
            <a:xfrm>
              <a:off x="4377" y="1434"/>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dirty="0">
                  <a:solidFill>
                    <a:schemeClr val="bg1"/>
                  </a:solidFill>
                </a:rPr>
                <a:t>3</a:t>
              </a:r>
            </a:p>
          </p:txBody>
        </p:sp>
        <p:sp>
          <p:nvSpPr>
            <p:cNvPr id="51" name="Oval 52">
              <a:extLst>
                <a:ext uri="{FF2B5EF4-FFF2-40B4-BE49-F238E27FC236}">
                  <a16:creationId xmlns:a16="http://schemas.microsoft.com/office/drawing/2014/main" id="{B281A452-7D4F-D84F-974D-8DFF9B453536}"/>
                </a:ext>
              </a:extLst>
            </p:cNvPr>
            <p:cNvSpPr>
              <a:spLocks noChangeArrowheads="1"/>
            </p:cNvSpPr>
            <p:nvPr/>
          </p:nvSpPr>
          <p:spPr bwMode="auto">
            <a:xfrm>
              <a:off x="4105" y="193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52" name="Oval 53">
              <a:extLst>
                <a:ext uri="{FF2B5EF4-FFF2-40B4-BE49-F238E27FC236}">
                  <a16:creationId xmlns:a16="http://schemas.microsoft.com/office/drawing/2014/main" id="{FDC1E20F-16AD-DC4E-B72E-610B38A39864}"/>
                </a:ext>
              </a:extLst>
            </p:cNvPr>
            <p:cNvSpPr>
              <a:spLocks noChangeArrowheads="1"/>
            </p:cNvSpPr>
            <p:nvPr/>
          </p:nvSpPr>
          <p:spPr bwMode="auto">
            <a:xfrm>
              <a:off x="4740" y="193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53" name="Oval 54">
              <a:extLst>
                <a:ext uri="{FF2B5EF4-FFF2-40B4-BE49-F238E27FC236}">
                  <a16:creationId xmlns:a16="http://schemas.microsoft.com/office/drawing/2014/main" id="{E2539C94-FD68-A947-A1A7-58525246419C}"/>
                </a:ext>
              </a:extLst>
            </p:cNvPr>
            <p:cNvSpPr>
              <a:spLocks noChangeArrowheads="1"/>
            </p:cNvSpPr>
            <p:nvPr/>
          </p:nvSpPr>
          <p:spPr bwMode="auto">
            <a:xfrm>
              <a:off x="4740" y="302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54" name="Oval 55">
              <a:extLst>
                <a:ext uri="{FF2B5EF4-FFF2-40B4-BE49-F238E27FC236}">
                  <a16:creationId xmlns:a16="http://schemas.microsoft.com/office/drawing/2014/main" id="{6CDC0778-9110-4649-8967-F2C7F840B75C}"/>
                </a:ext>
              </a:extLst>
            </p:cNvPr>
            <p:cNvSpPr>
              <a:spLocks noChangeArrowheads="1"/>
            </p:cNvSpPr>
            <p:nvPr/>
          </p:nvSpPr>
          <p:spPr bwMode="auto">
            <a:xfrm>
              <a:off x="4740" y="2478"/>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55" name="Oval 56">
              <a:extLst>
                <a:ext uri="{FF2B5EF4-FFF2-40B4-BE49-F238E27FC236}">
                  <a16:creationId xmlns:a16="http://schemas.microsoft.com/office/drawing/2014/main" id="{D7A36D1E-FB73-B543-8CB3-8FD9BA0AEF58}"/>
                </a:ext>
              </a:extLst>
            </p:cNvPr>
            <p:cNvSpPr>
              <a:spLocks noChangeArrowheads="1"/>
            </p:cNvSpPr>
            <p:nvPr/>
          </p:nvSpPr>
          <p:spPr bwMode="auto">
            <a:xfrm>
              <a:off x="4740" y="361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8</a:t>
              </a:r>
            </a:p>
          </p:txBody>
        </p:sp>
        <p:sp>
          <p:nvSpPr>
            <p:cNvPr id="56" name="Oval 57">
              <a:extLst>
                <a:ext uri="{FF2B5EF4-FFF2-40B4-BE49-F238E27FC236}">
                  <a16:creationId xmlns:a16="http://schemas.microsoft.com/office/drawing/2014/main" id="{B181D1E7-8625-FC4E-9858-BF4CBC56A940}"/>
                </a:ext>
              </a:extLst>
            </p:cNvPr>
            <p:cNvSpPr>
              <a:spLocks noChangeArrowheads="1"/>
            </p:cNvSpPr>
            <p:nvPr/>
          </p:nvSpPr>
          <p:spPr bwMode="auto">
            <a:xfrm>
              <a:off x="5239" y="361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sp>
          <p:nvSpPr>
            <p:cNvPr id="57" name="Text Box 58">
              <a:extLst>
                <a:ext uri="{FF2B5EF4-FFF2-40B4-BE49-F238E27FC236}">
                  <a16:creationId xmlns:a16="http://schemas.microsoft.com/office/drawing/2014/main" id="{6C04858D-F034-2D40-8983-25FB82EB5FC4}"/>
                </a:ext>
              </a:extLst>
            </p:cNvPr>
            <p:cNvSpPr txBox="1">
              <a:spLocks noChangeArrowheads="1"/>
            </p:cNvSpPr>
            <p:nvPr/>
          </p:nvSpPr>
          <p:spPr bwMode="auto">
            <a:xfrm>
              <a:off x="4545" y="1249"/>
              <a:ext cx="303" cy="296"/>
            </a:xfrm>
            <a:prstGeom prst="rect">
              <a:avLst/>
            </a:prstGeom>
            <a:noFill/>
            <a:ln w="9525">
              <a:noFill/>
              <a:miter lim="800000"/>
              <a:headEnd/>
              <a:tailEnd/>
            </a:ln>
            <a:effectLst/>
          </p:spPr>
          <p:txBody>
            <a:bodyPr wrap="none">
              <a:spAutoFit/>
            </a:bodyPr>
            <a:lstStyle/>
            <a:p>
              <a:r>
                <a:rPr lang="en-US" altLang="zh-TW" dirty="0">
                  <a:solidFill>
                    <a:srgbClr val="FF0000"/>
                  </a:solidFill>
                </a:rPr>
                <a:t>1/1</a:t>
              </a:r>
            </a:p>
          </p:txBody>
        </p:sp>
        <p:sp>
          <p:nvSpPr>
            <p:cNvPr id="58" name="Text Box 59">
              <a:extLst>
                <a:ext uri="{FF2B5EF4-FFF2-40B4-BE49-F238E27FC236}">
                  <a16:creationId xmlns:a16="http://schemas.microsoft.com/office/drawing/2014/main" id="{02C89BFB-4DBE-0B41-98D0-BD64021D3E6D}"/>
                </a:ext>
              </a:extLst>
            </p:cNvPr>
            <p:cNvSpPr txBox="1">
              <a:spLocks noChangeArrowheads="1"/>
            </p:cNvSpPr>
            <p:nvPr/>
          </p:nvSpPr>
          <p:spPr bwMode="auto">
            <a:xfrm>
              <a:off x="4000" y="1672"/>
              <a:ext cx="303" cy="296"/>
            </a:xfrm>
            <a:prstGeom prst="rect">
              <a:avLst/>
            </a:prstGeom>
            <a:noFill/>
            <a:ln w="9525">
              <a:noFill/>
              <a:miter lim="800000"/>
              <a:headEnd/>
              <a:tailEnd/>
            </a:ln>
            <a:effectLst/>
          </p:spPr>
          <p:txBody>
            <a:bodyPr wrap="none">
              <a:spAutoFit/>
            </a:bodyPr>
            <a:lstStyle/>
            <a:p>
              <a:r>
                <a:rPr lang="en-US" altLang="zh-TW" dirty="0">
                  <a:solidFill>
                    <a:srgbClr val="FF0000"/>
                  </a:solidFill>
                </a:rPr>
                <a:t>2/1</a:t>
              </a:r>
            </a:p>
          </p:txBody>
        </p:sp>
        <p:sp>
          <p:nvSpPr>
            <p:cNvPr id="59" name="Text Box 60">
              <a:extLst>
                <a:ext uri="{FF2B5EF4-FFF2-40B4-BE49-F238E27FC236}">
                  <a16:creationId xmlns:a16="http://schemas.microsoft.com/office/drawing/2014/main" id="{C17FCBF1-3CBD-5D48-BCD6-E4E4B11EA1A7}"/>
                </a:ext>
              </a:extLst>
            </p:cNvPr>
            <p:cNvSpPr txBox="1">
              <a:spLocks noChangeArrowheads="1"/>
            </p:cNvSpPr>
            <p:nvPr/>
          </p:nvSpPr>
          <p:spPr bwMode="auto">
            <a:xfrm>
              <a:off x="3953" y="2248"/>
              <a:ext cx="303" cy="296"/>
            </a:xfrm>
            <a:prstGeom prst="rect">
              <a:avLst/>
            </a:prstGeom>
            <a:noFill/>
            <a:ln w="9525">
              <a:noFill/>
              <a:miter lim="800000"/>
              <a:headEnd/>
              <a:tailEnd/>
            </a:ln>
            <a:effectLst/>
          </p:spPr>
          <p:txBody>
            <a:bodyPr wrap="none">
              <a:spAutoFit/>
            </a:bodyPr>
            <a:lstStyle/>
            <a:p>
              <a:r>
                <a:rPr lang="en-US" altLang="zh-TW" dirty="0">
                  <a:solidFill>
                    <a:srgbClr val="FF0000"/>
                  </a:solidFill>
                </a:rPr>
                <a:t>3/1</a:t>
              </a:r>
            </a:p>
          </p:txBody>
        </p:sp>
        <p:sp>
          <p:nvSpPr>
            <p:cNvPr id="60" name="Text Box 61">
              <a:extLst>
                <a:ext uri="{FF2B5EF4-FFF2-40B4-BE49-F238E27FC236}">
                  <a16:creationId xmlns:a16="http://schemas.microsoft.com/office/drawing/2014/main" id="{9D20E3E4-1764-4349-A214-4EEE16E10A20}"/>
                </a:ext>
              </a:extLst>
            </p:cNvPr>
            <p:cNvSpPr txBox="1">
              <a:spLocks noChangeArrowheads="1"/>
            </p:cNvSpPr>
            <p:nvPr/>
          </p:nvSpPr>
          <p:spPr bwMode="auto">
            <a:xfrm>
              <a:off x="3960" y="2792"/>
              <a:ext cx="303" cy="296"/>
            </a:xfrm>
            <a:prstGeom prst="rect">
              <a:avLst/>
            </a:prstGeom>
            <a:noFill/>
            <a:ln w="9525">
              <a:noFill/>
              <a:miter lim="800000"/>
              <a:headEnd/>
              <a:tailEnd/>
            </a:ln>
            <a:effectLst/>
          </p:spPr>
          <p:txBody>
            <a:bodyPr wrap="none">
              <a:spAutoFit/>
            </a:bodyPr>
            <a:lstStyle/>
            <a:p>
              <a:r>
                <a:rPr lang="en-US" altLang="zh-TW" dirty="0">
                  <a:solidFill>
                    <a:srgbClr val="FF0000"/>
                  </a:solidFill>
                </a:rPr>
                <a:t>4/1</a:t>
              </a:r>
            </a:p>
          </p:txBody>
        </p:sp>
        <p:sp>
          <p:nvSpPr>
            <p:cNvPr id="61" name="Text Box 62">
              <a:extLst>
                <a:ext uri="{FF2B5EF4-FFF2-40B4-BE49-F238E27FC236}">
                  <a16:creationId xmlns:a16="http://schemas.microsoft.com/office/drawing/2014/main" id="{F60E48BF-4CD6-C546-A919-3019EF430966}"/>
                </a:ext>
              </a:extLst>
            </p:cNvPr>
            <p:cNvSpPr txBox="1">
              <a:spLocks noChangeArrowheads="1"/>
            </p:cNvSpPr>
            <p:nvPr/>
          </p:nvSpPr>
          <p:spPr bwMode="auto">
            <a:xfrm>
              <a:off x="3913" y="3385"/>
              <a:ext cx="303" cy="296"/>
            </a:xfrm>
            <a:prstGeom prst="rect">
              <a:avLst/>
            </a:prstGeom>
            <a:noFill/>
            <a:ln w="9525">
              <a:noFill/>
              <a:miter lim="800000"/>
              <a:headEnd/>
              <a:tailEnd/>
            </a:ln>
            <a:effectLst/>
          </p:spPr>
          <p:txBody>
            <a:bodyPr wrap="none">
              <a:spAutoFit/>
            </a:bodyPr>
            <a:lstStyle/>
            <a:p>
              <a:r>
                <a:rPr lang="en-US" altLang="zh-TW" dirty="0">
                  <a:solidFill>
                    <a:srgbClr val="FF0000"/>
                  </a:solidFill>
                </a:rPr>
                <a:t>5/5</a:t>
              </a:r>
            </a:p>
          </p:txBody>
        </p:sp>
        <p:sp>
          <p:nvSpPr>
            <p:cNvPr id="62" name="Text Box 63">
              <a:extLst>
                <a:ext uri="{FF2B5EF4-FFF2-40B4-BE49-F238E27FC236}">
                  <a16:creationId xmlns:a16="http://schemas.microsoft.com/office/drawing/2014/main" id="{786C5250-20EC-FF43-9567-D11D59751A6D}"/>
                </a:ext>
              </a:extLst>
            </p:cNvPr>
            <p:cNvSpPr txBox="1">
              <a:spLocks noChangeArrowheads="1"/>
            </p:cNvSpPr>
            <p:nvPr/>
          </p:nvSpPr>
          <p:spPr bwMode="auto">
            <a:xfrm>
              <a:off x="4876" y="1752"/>
              <a:ext cx="303" cy="296"/>
            </a:xfrm>
            <a:prstGeom prst="rect">
              <a:avLst/>
            </a:prstGeom>
            <a:noFill/>
            <a:ln w="9525">
              <a:noFill/>
              <a:miter lim="800000"/>
              <a:headEnd/>
              <a:tailEnd/>
            </a:ln>
            <a:effectLst/>
          </p:spPr>
          <p:txBody>
            <a:bodyPr wrap="none">
              <a:spAutoFit/>
            </a:bodyPr>
            <a:lstStyle/>
            <a:p>
              <a:r>
                <a:rPr lang="en-US" altLang="zh-TW" dirty="0">
                  <a:solidFill>
                    <a:srgbClr val="FF0000"/>
                  </a:solidFill>
                </a:rPr>
                <a:t>6/6</a:t>
              </a:r>
            </a:p>
          </p:txBody>
        </p:sp>
        <p:sp>
          <p:nvSpPr>
            <p:cNvPr id="63" name="Text Box 64">
              <a:extLst>
                <a:ext uri="{FF2B5EF4-FFF2-40B4-BE49-F238E27FC236}">
                  <a16:creationId xmlns:a16="http://schemas.microsoft.com/office/drawing/2014/main" id="{2E55B46A-54C2-BA44-B5BF-223E1B1779B5}"/>
                </a:ext>
              </a:extLst>
            </p:cNvPr>
            <p:cNvSpPr txBox="1">
              <a:spLocks noChangeArrowheads="1"/>
            </p:cNvSpPr>
            <p:nvPr/>
          </p:nvSpPr>
          <p:spPr bwMode="auto">
            <a:xfrm>
              <a:off x="4527" y="2254"/>
              <a:ext cx="303" cy="296"/>
            </a:xfrm>
            <a:prstGeom prst="rect">
              <a:avLst/>
            </a:prstGeom>
            <a:noFill/>
            <a:ln w="9525">
              <a:noFill/>
              <a:miter lim="800000"/>
              <a:headEnd/>
              <a:tailEnd/>
            </a:ln>
            <a:effectLst/>
          </p:spPr>
          <p:txBody>
            <a:bodyPr wrap="none">
              <a:spAutoFit/>
            </a:bodyPr>
            <a:lstStyle/>
            <a:p>
              <a:r>
                <a:rPr lang="en-US" altLang="zh-TW" dirty="0">
                  <a:solidFill>
                    <a:srgbClr val="FF0000"/>
                  </a:solidFill>
                </a:rPr>
                <a:t>7/6</a:t>
              </a:r>
            </a:p>
          </p:txBody>
        </p:sp>
        <p:sp>
          <p:nvSpPr>
            <p:cNvPr id="64" name="Text Box 65">
              <a:extLst>
                <a:ext uri="{FF2B5EF4-FFF2-40B4-BE49-F238E27FC236}">
                  <a16:creationId xmlns:a16="http://schemas.microsoft.com/office/drawing/2014/main" id="{8585105D-E383-3C47-8870-FECCDD32F7BB}"/>
                </a:ext>
              </a:extLst>
            </p:cNvPr>
            <p:cNvSpPr txBox="1">
              <a:spLocks noChangeArrowheads="1"/>
            </p:cNvSpPr>
            <p:nvPr/>
          </p:nvSpPr>
          <p:spPr bwMode="auto">
            <a:xfrm>
              <a:off x="4538" y="2792"/>
              <a:ext cx="303" cy="296"/>
            </a:xfrm>
            <a:prstGeom prst="rect">
              <a:avLst/>
            </a:prstGeom>
            <a:noFill/>
            <a:ln w="9525">
              <a:noFill/>
              <a:miter lim="800000"/>
              <a:headEnd/>
              <a:tailEnd/>
            </a:ln>
            <a:effectLst/>
          </p:spPr>
          <p:txBody>
            <a:bodyPr wrap="none">
              <a:spAutoFit/>
            </a:bodyPr>
            <a:lstStyle/>
            <a:p>
              <a:r>
                <a:rPr lang="en-US" altLang="zh-TW" dirty="0">
                  <a:solidFill>
                    <a:srgbClr val="FF0000"/>
                  </a:solidFill>
                </a:rPr>
                <a:t>8/6</a:t>
              </a:r>
            </a:p>
          </p:txBody>
        </p:sp>
        <p:sp>
          <p:nvSpPr>
            <p:cNvPr id="65" name="Text Box 66">
              <a:extLst>
                <a:ext uri="{FF2B5EF4-FFF2-40B4-BE49-F238E27FC236}">
                  <a16:creationId xmlns:a16="http://schemas.microsoft.com/office/drawing/2014/main" id="{3E4FCE55-3DFC-1C4D-8BF2-976574E81D33}"/>
                </a:ext>
              </a:extLst>
            </p:cNvPr>
            <p:cNvSpPr txBox="1">
              <a:spLocks noChangeArrowheads="1"/>
            </p:cNvSpPr>
            <p:nvPr/>
          </p:nvSpPr>
          <p:spPr bwMode="auto">
            <a:xfrm>
              <a:off x="4531" y="3385"/>
              <a:ext cx="303" cy="296"/>
            </a:xfrm>
            <a:prstGeom prst="rect">
              <a:avLst/>
            </a:prstGeom>
            <a:noFill/>
            <a:ln w="9525">
              <a:noFill/>
              <a:miter lim="800000"/>
              <a:headEnd/>
              <a:tailEnd/>
            </a:ln>
            <a:effectLst/>
          </p:spPr>
          <p:txBody>
            <a:bodyPr wrap="none">
              <a:spAutoFit/>
            </a:bodyPr>
            <a:lstStyle/>
            <a:p>
              <a:r>
                <a:rPr lang="en-US" altLang="zh-TW" dirty="0">
                  <a:solidFill>
                    <a:srgbClr val="FF0000"/>
                  </a:solidFill>
                </a:rPr>
                <a:t>9/9</a:t>
              </a:r>
            </a:p>
          </p:txBody>
        </p:sp>
        <p:sp>
          <p:nvSpPr>
            <p:cNvPr id="66" name="Text Box 67">
              <a:extLst>
                <a:ext uri="{FF2B5EF4-FFF2-40B4-BE49-F238E27FC236}">
                  <a16:creationId xmlns:a16="http://schemas.microsoft.com/office/drawing/2014/main" id="{C7B888FA-BAA7-6449-894F-3A111DB6A7FF}"/>
                </a:ext>
              </a:extLst>
            </p:cNvPr>
            <p:cNvSpPr txBox="1">
              <a:spLocks noChangeArrowheads="1"/>
            </p:cNvSpPr>
            <p:nvPr/>
          </p:nvSpPr>
          <p:spPr bwMode="auto">
            <a:xfrm>
              <a:off x="5313" y="3332"/>
              <a:ext cx="443" cy="296"/>
            </a:xfrm>
            <a:prstGeom prst="rect">
              <a:avLst/>
            </a:prstGeom>
            <a:noFill/>
            <a:ln w="9525">
              <a:noFill/>
              <a:miter lim="800000"/>
              <a:headEnd/>
              <a:tailEnd/>
            </a:ln>
            <a:effectLst/>
          </p:spPr>
          <p:txBody>
            <a:bodyPr wrap="none">
              <a:spAutoFit/>
            </a:bodyPr>
            <a:lstStyle/>
            <a:p>
              <a:r>
                <a:rPr lang="en-US" altLang="zh-TW" dirty="0">
                  <a:solidFill>
                    <a:srgbClr val="FF0000"/>
                  </a:solidFill>
                </a:rPr>
                <a:t>10/10</a:t>
              </a:r>
            </a:p>
          </p:txBody>
        </p:sp>
        <p:cxnSp>
          <p:nvCxnSpPr>
            <p:cNvPr id="67" name="AutoShape 68">
              <a:extLst>
                <a:ext uri="{FF2B5EF4-FFF2-40B4-BE49-F238E27FC236}">
                  <a16:creationId xmlns:a16="http://schemas.microsoft.com/office/drawing/2014/main" id="{FA49091A-9C74-6146-9EEE-F455BA1D1438}"/>
                </a:ext>
              </a:extLst>
            </p:cNvPr>
            <p:cNvCxnSpPr>
              <a:cxnSpLocks noChangeShapeType="1"/>
              <a:stCxn id="48" idx="2"/>
              <a:endCxn id="50" idx="0"/>
            </p:cNvCxnSpPr>
            <p:nvPr/>
          </p:nvCxnSpPr>
          <p:spPr bwMode="auto">
            <a:xfrm rot="10800000" flipH="1">
              <a:off x="4105" y="1434"/>
              <a:ext cx="408" cy="1724"/>
            </a:xfrm>
            <a:prstGeom prst="bentConnector4">
              <a:avLst>
                <a:gd name="adj1" fmla="val -35296"/>
                <a:gd name="adj2" fmla="val 108352"/>
              </a:avLst>
            </a:prstGeom>
            <a:noFill/>
            <a:ln w="38100">
              <a:solidFill>
                <a:schemeClr val="tx1"/>
              </a:solidFill>
              <a:prstDash val="sysDot"/>
              <a:miter lim="800000"/>
              <a:headEnd/>
              <a:tailEnd/>
            </a:ln>
            <a:effectLst/>
          </p:spPr>
        </p:cxnSp>
        <p:cxnSp>
          <p:nvCxnSpPr>
            <p:cNvPr id="68" name="AutoShape 69">
              <a:extLst>
                <a:ext uri="{FF2B5EF4-FFF2-40B4-BE49-F238E27FC236}">
                  <a16:creationId xmlns:a16="http://schemas.microsoft.com/office/drawing/2014/main" id="{11B25E0A-9945-844C-9948-865CBE437177}"/>
                </a:ext>
              </a:extLst>
            </p:cNvPr>
            <p:cNvCxnSpPr>
              <a:cxnSpLocks noChangeShapeType="1"/>
              <a:stCxn id="53" idx="6"/>
              <a:endCxn id="52" idx="6"/>
            </p:cNvCxnSpPr>
            <p:nvPr/>
          </p:nvCxnSpPr>
          <p:spPr bwMode="auto">
            <a:xfrm flipV="1">
              <a:off x="5012" y="2069"/>
              <a:ext cx="1" cy="1089"/>
            </a:xfrm>
            <a:prstGeom prst="bentConnector3">
              <a:avLst>
                <a:gd name="adj1" fmla="val 14400000"/>
              </a:avLst>
            </a:prstGeom>
            <a:noFill/>
            <a:ln w="38100">
              <a:solidFill>
                <a:schemeClr val="tx1"/>
              </a:solidFill>
              <a:prstDash val="sysDot"/>
              <a:miter lim="800000"/>
              <a:headEnd/>
              <a:tailEnd/>
            </a:ln>
            <a:effectLst/>
          </p:spPr>
        </p:cxnSp>
      </p:grpSp>
      <p:sp>
        <p:nvSpPr>
          <p:cNvPr id="70" name="Text Box 67">
            <a:extLst>
              <a:ext uri="{FF2B5EF4-FFF2-40B4-BE49-F238E27FC236}">
                <a16:creationId xmlns:a16="http://schemas.microsoft.com/office/drawing/2014/main" id="{C0223178-B6C9-F04A-97B9-86F1422CEB9D}"/>
              </a:ext>
            </a:extLst>
          </p:cNvPr>
          <p:cNvSpPr txBox="1">
            <a:spLocks noChangeArrowheads="1"/>
          </p:cNvSpPr>
          <p:nvPr/>
        </p:nvSpPr>
        <p:spPr bwMode="auto">
          <a:xfrm>
            <a:off x="8192533" y="2513421"/>
            <a:ext cx="927562" cy="369332"/>
          </a:xfrm>
          <a:prstGeom prst="rect">
            <a:avLst/>
          </a:prstGeom>
          <a:noFill/>
          <a:ln w="9525">
            <a:noFill/>
            <a:miter lim="800000"/>
            <a:headEnd/>
            <a:tailEnd/>
          </a:ln>
          <a:effectLst/>
        </p:spPr>
        <p:txBody>
          <a:bodyPr wrap="none">
            <a:spAutoFit/>
          </a:bodyPr>
          <a:lstStyle/>
          <a:p>
            <a:r>
              <a:rPr lang="en-US" altLang="zh-TW" dirty="0" err="1">
                <a:solidFill>
                  <a:srgbClr val="FF0000"/>
                </a:solidFill>
              </a:rPr>
              <a:t>dfn</a:t>
            </a:r>
            <a:r>
              <a:rPr lang="en-US" altLang="zh-TW" dirty="0">
                <a:solidFill>
                  <a:srgbClr val="FF0000"/>
                </a:solidFill>
              </a:rPr>
              <a:t>/low</a:t>
            </a:r>
          </a:p>
        </p:txBody>
      </p:sp>
    </p:spTree>
    <p:extLst>
      <p:ext uri="{BB962C8B-B14F-4D97-AF65-F5344CB8AC3E}">
        <p14:creationId xmlns:p14="http://schemas.microsoft.com/office/powerpoint/2010/main" val="416174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P spid="34" grpId="0"/>
      <p:bldP spid="35" grpId="0"/>
      <p:bldP spid="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35F5F8-CC2E-8D4A-8C3A-EBDD7A15F0FD}"/>
              </a:ext>
            </a:extLst>
          </p:cNvPr>
          <p:cNvSpPr>
            <a:spLocks noGrp="1"/>
          </p:cNvSpPr>
          <p:nvPr>
            <p:ph type="sldNum" sz="quarter" idx="12"/>
          </p:nvPr>
        </p:nvSpPr>
        <p:spPr/>
        <p:txBody>
          <a:bodyPr/>
          <a:lstStyle/>
          <a:p>
            <a:fld id="{4E77BC79-9480-1042-96E1-82B94DA0811E}" type="slidenum">
              <a:rPr lang="en-US" smtClean="0"/>
              <a:t>29</a:t>
            </a:fld>
            <a:endParaRPr lang="en-US"/>
          </a:p>
        </p:txBody>
      </p:sp>
      <p:sp>
        <p:nvSpPr>
          <p:cNvPr id="3" name="Title 2">
            <a:extLst>
              <a:ext uri="{FF2B5EF4-FFF2-40B4-BE49-F238E27FC236}">
                <a16:creationId xmlns:a16="http://schemas.microsoft.com/office/drawing/2014/main" id="{7D639B9A-CD35-E04C-83BF-2EE2C959F86F}"/>
              </a:ext>
            </a:extLst>
          </p:cNvPr>
          <p:cNvSpPr>
            <a:spLocks noGrp="1"/>
          </p:cNvSpPr>
          <p:nvPr>
            <p:ph type="title"/>
          </p:nvPr>
        </p:nvSpPr>
        <p:spPr/>
        <p:txBody>
          <a:bodyPr/>
          <a:lstStyle/>
          <a:p>
            <a:r>
              <a:rPr lang="en-US" dirty="0"/>
              <a:t>Cut Vertices Identified</a:t>
            </a:r>
          </a:p>
        </p:txBody>
      </p:sp>
      <p:sp>
        <p:nvSpPr>
          <p:cNvPr id="6" name="Line 7">
            <a:extLst>
              <a:ext uri="{FF2B5EF4-FFF2-40B4-BE49-F238E27FC236}">
                <a16:creationId xmlns:a16="http://schemas.microsoft.com/office/drawing/2014/main" id="{CBEB39B7-1BEA-6D44-A63B-FE77693A1A08}"/>
              </a:ext>
            </a:extLst>
          </p:cNvPr>
          <p:cNvSpPr>
            <a:spLocks noChangeShapeType="1"/>
          </p:cNvSpPr>
          <p:nvPr/>
        </p:nvSpPr>
        <p:spPr bwMode="auto">
          <a:xfrm>
            <a:off x="4348134" y="4176734"/>
            <a:ext cx="0" cy="1584325"/>
          </a:xfrm>
          <a:prstGeom prst="line">
            <a:avLst/>
          </a:prstGeom>
          <a:noFill/>
          <a:ln w="38100">
            <a:solidFill>
              <a:schemeClr val="tx1"/>
            </a:solidFill>
            <a:round/>
            <a:headEnd/>
            <a:tailEnd/>
          </a:ln>
          <a:effectLst/>
        </p:spPr>
        <p:txBody>
          <a:bodyPr/>
          <a:lstStyle/>
          <a:p>
            <a:endParaRPr lang="zh-TW" altLang="en-US"/>
          </a:p>
        </p:txBody>
      </p:sp>
      <p:sp>
        <p:nvSpPr>
          <p:cNvPr id="7" name="Line 8">
            <a:extLst>
              <a:ext uri="{FF2B5EF4-FFF2-40B4-BE49-F238E27FC236}">
                <a16:creationId xmlns:a16="http://schemas.microsoft.com/office/drawing/2014/main" id="{E497E2EC-78F8-F64B-AD2F-50ED9C6A532C}"/>
              </a:ext>
            </a:extLst>
          </p:cNvPr>
          <p:cNvSpPr>
            <a:spLocks noChangeShapeType="1"/>
          </p:cNvSpPr>
          <p:nvPr/>
        </p:nvSpPr>
        <p:spPr bwMode="auto">
          <a:xfrm flipH="1">
            <a:off x="3195610" y="4968895"/>
            <a:ext cx="792163" cy="0"/>
          </a:xfrm>
          <a:prstGeom prst="line">
            <a:avLst/>
          </a:prstGeom>
          <a:noFill/>
          <a:ln w="38100">
            <a:solidFill>
              <a:schemeClr val="tx1"/>
            </a:solidFill>
            <a:round/>
            <a:headEnd/>
            <a:tailEnd/>
          </a:ln>
          <a:effectLst/>
        </p:spPr>
        <p:txBody>
          <a:bodyPr/>
          <a:lstStyle/>
          <a:p>
            <a:endParaRPr lang="zh-TW" altLang="en-US"/>
          </a:p>
        </p:txBody>
      </p:sp>
      <p:sp>
        <p:nvSpPr>
          <p:cNvPr id="8" name="Line 9">
            <a:extLst>
              <a:ext uri="{FF2B5EF4-FFF2-40B4-BE49-F238E27FC236}">
                <a16:creationId xmlns:a16="http://schemas.microsoft.com/office/drawing/2014/main" id="{35B0BF90-8F6E-0542-9AAD-4A5C16927D31}"/>
              </a:ext>
            </a:extLst>
          </p:cNvPr>
          <p:cNvSpPr>
            <a:spLocks noChangeShapeType="1"/>
          </p:cNvSpPr>
          <p:nvPr/>
        </p:nvSpPr>
        <p:spPr bwMode="auto">
          <a:xfrm>
            <a:off x="2763809" y="3384570"/>
            <a:ext cx="0" cy="863600"/>
          </a:xfrm>
          <a:prstGeom prst="line">
            <a:avLst/>
          </a:prstGeom>
          <a:noFill/>
          <a:ln w="38100">
            <a:solidFill>
              <a:schemeClr val="tx1"/>
            </a:solidFill>
            <a:round/>
            <a:headEnd/>
            <a:tailEnd/>
          </a:ln>
          <a:effectLst/>
        </p:spPr>
        <p:txBody>
          <a:bodyPr/>
          <a:lstStyle/>
          <a:p>
            <a:endParaRPr lang="zh-TW" altLang="en-US"/>
          </a:p>
        </p:txBody>
      </p:sp>
      <p:sp>
        <p:nvSpPr>
          <p:cNvPr id="9" name="Line 10">
            <a:extLst>
              <a:ext uri="{FF2B5EF4-FFF2-40B4-BE49-F238E27FC236}">
                <a16:creationId xmlns:a16="http://schemas.microsoft.com/office/drawing/2014/main" id="{99453A2E-CE98-9C43-9CF4-B69BC4161835}"/>
              </a:ext>
            </a:extLst>
          </p:cNvPr>
          <p:cNvSpPr>
            <a:spLocks noChangeShapeType="1"/>
          </p:cNvSpPr>
          <p:nvPr/>
        </p:nvSpPr>
        <p:spPr bwMode="auto">
          <a:xfrm flipH="1">
            <a:off x="2332009" y="4176734"/>
            <a:ext cx="431800" cy="792163"/>
          </a:xfrm>
          <a:prstGeom prst="line">
            <a:avLst/>
          </a:prstGeom>
          <a:noFill/>
          <a:ln w="38100">
            <a:solidFill>
              <a:schemeClr val="tx1"/>
            </a:solidFill>
            <a:round/>
            <a:headEnd/>
            <a:tailEnd/>
          </a:ln>
          <a:effectLst/>
        </p:spPr>
        <p:txBody>
          <a:bodyPr/>
          <a:lstStyle/>
          <a:p>
            <a:endParaRPr lang="zh-TW" altLang="en-US"/>
          </a:p>
        </p:txBody>
      </p:sp>
      <p:sp>
        <p:nvSpPr>
          <p:cNvPr id="10" name="Line 11">
            <a:extLst>
              <a:ext uri="{FF2B5EF4-FFF2-40B4-BE49-F238E27FC236}">
                <a16:creationId xmlns:a16="http://schemas.microsoft.com/office/drawing/2014/main" id="{51B24DE6-D568-014A-A8DC-4301EB7878C2}"/>
              </a:ext>
            </a:extLst>
          </p:cNvPr>
          <p:cNvSpPr>
            <a:spLocks noChangeShapeType="1"/>
          </p:cNvSpPr>
          <p:nvPr/>
        </p:nvSpPr>
        <p:spPr bwMode="auto">
          <a:xfrm>
            <a:off x="2763809" y="4176734"/>
            <a:ext cx="431800" cy="792163"/>
          </a:xfrm>
          <a:prstGeom prst="line">
            <a:avLst/>
          </a:prstGeom>
          <a:noFill/>
          <a:ln w="38100">
            <a:solidFill>
              <a:schemeClr val="tx1"/>
            </a:solidFill>
            <a:prstDash val="sysDot"/>
            <a:round/>
            <a:headEnd/>
            <a:tailEnd/>
          </a:ln>
          <a:effectLst/>
        </p:spPr>
        <p:txBody>
          <a:bodyPr/>
          <a:lstStyle/>
          <a:p>
            <a:endParaRPr lang="zh-TW" altLang="en-US"/>
          </a:p>
        </p:txBody>
      </p:sp>
      <p:sp>
        <p:nvSpPr>
          <p:cNvPr id="11" name="Line 12">
            <a:extLst>
              <a:ext uri="{FF2B5EF4-FFF2-40B4-BE49-F238E27FC236}">
                <a16:creationId xmlns:a16="http://schemas.microsoft.com/office/drawing/2014/main" id="{4D7B5A6D-0417-1342-BBC0-18BD34ED2D5D}"/>
              </a:ext>
            </a:extLst>
          </p:cNvPr>
          <p:cNvSpPr>
            <a:spLocks noChangeShapeType="1"/>
          </p:cNvSpPr>
          <p:nvPr/>
        </p:nvSpPr>
        <p:spPr bwMode="auto">
          <a:xfrm>
            <a:off x="2332009" y="4968896"/>
            <a:ext cx="503238" cy="792163"/>
          </a:xfrm>
          <a:prstGeom prst="line">
            <a:avLst/>
          </a:prstGeom>
          <a:noFill/>
          <a:ln w="38100">
            <a:solidFill>
              <a:schemeClr val="tx1"/>
            </a:solidFill>
            <a:round/>
            <a:headEnd/>
            <a:tailEnd/>
          </a:ln>
          <a:effectLst/>
        </p:spPr>
        <p:txBody>
          <a:bodyPr/>
          <a:lstStyle/>
          <a:p>
            <a:endParaRPr lang="zh-TW" altLang="en-US"/>
          </a:p>
        </p:txBody>
      </p:sp>
      <p:sp>
        <p:nvSpPr>
          <p:cNvPr id="12" name="Line 13">
            <a:extLst>
              <a:ext uri="{FF2B5EF4-FFF2-40B4-BE49-F238E27FC236}">
                <a16:creationId xmlns:a16="http://schemas.microsoft.com/office/drawing/2014/main" id="{52335D62-DE64-F544-B388-F45D17C5DC6B}"/>
              </a:ext>
            </a:extLst>
          </p:cNvPr>
          <p:cNvSpPr>
            <a:spLocks noChangeShapeType="1"/>
          </p:cNvSpPr>
          <p:nvPr/>
        </p:nvSpPr>
        <p:spPr bwMode="auto">
          <a:xfrm flipH="1" flipV="1">
            <a:off x="3987773" y="4895870"/>
            <a:ext cx="360363" cy="865188"/>
          </a:xfrm>
          <a:prstGeom prst="line">
            <a:avLst/>
          </a:prstGeom>
          <a:noFill/>
          <a:ln w="38100">
            <a:solidFill>
              <a:schemeClr val="tx1"/>
            </a:solidFill>
            <a:round/>
            <a:headEnd/>
            <a:tailEnd/>
          </a:ln>
          <a:effectLst/>
        </p:spPr>
        <p:txBody>
          <a:bodyPr/>
          <a:lstStyle/>
          <a:p>
            <a:endParaRPr lang="zh-TW" altLang="en-US"/>
          </a:p>
        </p:txBody>
      </p:sp>
      <p:sp>
        <p:nvSpPr>
          <p:cNvPr id="13" name="Line 14">
            <a:extLst>
              <a:ext uri="{FF2B5EF4-FFF2-40B4-BE49-F238E27FC236}">
                <a16:creationId xmlns:a16="http://schemas.microsoft.com/office/drawing/2014/main" id="{B2407307-A644-CC49-B14C-B6BFCF597521}"/>
              </a:ext>
            </a:extLst>
          </p:cNvPr>
          <p:cNvSpPr>
            <a:spLocks noChangeShapeType="1"/>
          </p:cNvSpPr>
          <p:nvPr/>
        </p:nvSpPr>
        <p:spPr bwMode="auto">
          <a:xfrm>
            <a:off x="4348134" y="3384570"/>
            <a:ext cx="0" cy="863600"/>
          </a:xfrm>
          <a:prstGeom prst="line">
            <a:avLst/>
          </a:prstGeom>
          <a:noFill/>
          <a:ln w="38100">
            <a:solidFill>
              <a:schemeClr val="tx1"/>
            </a:solidFill>
            <a:round/>
            <a:headEnd/>
            <a:tailEnd/>
          </a:ln>
          <a:effectLst/>
        </p:spPr>
        <p:txBody>
          <a:bodyPr/>
          <a:lstStyle/>
          <a:p>
            <a:endParaRPr lang="zh-TW" altLang="en-US"/>
          </a:p>
        </p:txBody>
      </p:sp>
      <p:sp>
        <p:nvSpPr>
          <p:cNvPr id="14" name="Line 15">
            <a:extLst>
              <a:ext uri="{FF2B5EF4-FFF2-40B4-BE49-F238E27FC236}">
                <a16:creationId xmlns:a16="http://schemas.microsoft.com/office/drawing/2014/main" id="{D264F1A7-EDDD-E94B-B7EE-E2D463483C90}"/>
              </a:ext>
            </a:extLst>
          </p:cNvPr>
          <p:cNvSpPr>
            <a:spLocks noChangeShapeType="1"/>
          </p:cNvSpPr>
          <p:nvPr/>
        </p:nvSpPr>
        <p:spPr bwMode="auto">
          <a:xfrm flipH="1">
            <a:off x="4348135" y="3384571"/>
            <a:ext cx="792163" cy="792163"/>
          </a:xfrm>
          <a:prstGeom prst="line">
            <a:avLst/>
          </a:prstGeom>
          <a:noFill/>
          <a:ln w="38100">
            <a:solidFill>
              <a:schemeClr val="tx1"/>
            </a:solidFill>
            <a:round/>
            <a:headEnd/>
            <a:tailEnd/>
          </a:ln>
          <a:effectLst/>
        </p:spPr>
        <p:txBody>
          <a:bodyPr/>
          <a:lstStyle/>
          <a:p>
            <a:endParaRPr lang="zh-TW" altLang="en-US"/>
          </a:p>
        </p:txBody>
      </p:sp>
      <p:sp>
        <p:nvSpPr>
          <p:cNvPr id="15" name="Line 16">
            <a:extLst>
              <a:ext uri="{FF2B5EF4-FFF2-40B4-BE49-F238E27FC236}">
                <a16:creationId xmlns:a16="http://schemas.microsoft.com/office/drawing/2014/main" id="{6E564B19-225E-CD4B-91C9-440F23E0F013}"/>
              </a:ext>
            </a:extLst>
          </p:cNvPr>
          <p:cNvSpPr>
            <a:spLocks noChangeShapeType="1"/>
          </p:cNvSpPr>
          <p:nvPr/>
        </p:nvSpPr>
        <p:spPr bwMode="auto">
          <a:xfrm flipH="1">
            <a:off x="2835248" y="4968896"/>
            <a:ext cx="360363" cy="792163"/>
          </a:xfrm>
          <a:prstGeom prst="line">
            <a:avLst/>
          </a:prstGeom>
          <a:noFill/>
          <a:ln w="38100">
            <a:solidFill>
              <a:schemeClr val="tx1"/>
            </a:solidFill>
            <a:round/>
            <a:headEnd/>
            <a:tailEnd/>
          </a:ln>
          <a:effectLst/>
        </p:spPr>
        <p:txBody>
          <a:bodyPr/>
          <a:lstStyle/>
          <a:p>
            <a:endParaRPr lang="zh-TW" altLang="en-US"/>
          </a:p>
        </p:txBody>
      </p:sp>
      <p:sp>
        <p:nvSpPr>
          <p:cNvPr id="16" name="Line 17">
            <a:extLst>
              <a:ext uri="{FF2B5EF4-FFF2-40B4-BE49-F238E27FC236}">
                <a16:creationId xmlns:a16="http://schemas.microsoft.com/office/drawing/2014/main" id="{4A1D1C0D-1547-844C-B8C3-24D7C9346277}"/>
              </a:ext>
            </a:extLst>
          </p:cNvPr>
          <p:cNvSpPr>
            <a:spLocks noChangeShapeType="1"/>
          </p:cNvSpPr>
          <p:nvPr/>
        </p:nvSpPr>
        <p:spPr bwMode="auto">
          <a:xfrm flipH="1">
            <a:off x="3987773" y="4248170"/>
            <a:ext cx="360363" cy="647700"/>
          </a:xfrm>
          <a:prstGeom prst="line">
            <a:avLst/>
          </a:prstGeom>
          <a:noFill/>
          <a:ln w="38100">
            <a:solidFill>
              <a:schemeClr val="tx1"/>
            </a:solidFill>
            <a:prstDash val="sysDot"/>
            <a:round/>
            <a:headEnd/>
            <a:tailEnd/>
          </a:ln>
          <a:effectLst/>
        </p:spPr>
        <p:txBody>
          <a:bodyPr/>
          <a:lstStyle/>
          <a:p>
            <a:endParaRPr lang="zh-TW" altLang="en-US"/>
          </a:p>
        </p:txBody>
      </p:sp>
      <p:sp>
        <p:nvSpPr>
          <p:cNvPr id="17" name="Oval 18">
            <a:extLst>
              <a:ext uri="{FF2B5EF4-FFF2-40B4-BE49-F238E27FC236}">
                <a16:creationId xmlns:a16="http://schemas.microsoft.com/office/drawing/2014/main" id="{678A0101-2ADC-4843-B90D-47BD7961CBD1}"/>
              </a:ext>
            </a:extLst>
          </p:cNvPr>
          <p:cNvSpPr>
            <a:spLocks noChangeArrowheads="1"/>
          </p:cNvSpPr>
          <p:nvPr/>
        </p:nvSpPr>
        <p:spPr bwMode="auto">
          <a:xfrm>
            <a:off x="2547909" y="3168670"/>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18" name="Oval 19">
            <a:extLst>
              <a:ext uri="{FF2B5EF4-FFF2-40B4-BE49-F238E27FC236}">
                <a16:creationId xmlns:a16="http://schemas.microsoft.com/office/drawing/2014/main" id="{E37D23F1-9622-7344-ACE3-76B2EBBCD157}"/>
              </a:ext>
            </a:extLst>
          </p:cNvPr>
          <p:cNvSpPr>
            <a:spLocks noChangeArrowheads="1"/>
          </p:cNvSpPr>
          <p:nvPr/>
        </p:nvSpPr>
        <p:spPr bwMode="auto">
          <a:xfrm>
            <a:off x="2547909" y="3960833"/>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19" name="Oval 20">
            <a:extLst>
              <a:ext uri="{FF2B5EF4-FFF2-40B4-BE49-F238E27FC236}">
                <a16:creationId xmlns:a16="http://schemas.microsoft.com/office/drawing/2014/main" id="{17B582EE-AC88-CF40-A516-4956669E2E26}"/>
              </a:ext>
            </a:extLst>
          </p:cNvPr>
          <p:cNvSpPr>
            <a:spLocks noChangeArrowheads="1"/>
          </p:cNvSpPr>
          <p:nvPr/>
        </p:nvSpPr>
        <p:spPr bwMode="auto">
          <a:xfrm>
            <a:off x="2116109" y="4752995"/>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20" name="Oval 21">
            <a:extLst>
              <a:ext uri="{FF2B5EF4-FFF2-40B4-BE49-F238E27FC236}">
                <a16:creationId xmlns:a16="http://schemas.microsoft.com/office/drawing/2014/main" id="{48BF4E30-65AE-524B-81E5-415EE01DA6A5}"/>
              </a:ext>
            </a:extLst>
          </p:cNvPr>
          <p:cNvSpPr>
            <a:spLocks noChangeArrowheads="1"/>
          </p:cNvSpPr>
          <p:nvPr/>
        </p:nvSpPr>
        <p:spPr bwMode="auto">
          <a:xfrm>
            <a:off x="2979709" y="4752995"/>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3</a:t>
            </a:r>
          </a:p>
        </p:txBody>
      </p:sp>
      <p:sp>
        <p:nvSpPr>
          <p:cNvPr id="21" name="Oval 22">
            <a:extLst>
              <a:ext uri="{FF2B5EF4-FFF2-40B4-BE49-F238E27FC236}">
                <a16:creationId xmlns:a16="http://schemas.microsoft.com/office/drawing/2014/main" id="{38C44BE5-E169-AE40-9572-B034A279DFC1}"/>
              </a:ext>
            </a:extLst>
          </p:cNvPr>
          <p:cNvSpPr>
            <a:spLocks noChangeArrowheads="1"/>
          </p:cNvSpPr>
          <p:nvPr/>
        </p:nvSpPr>
        <p:spPr bwMode="auto">
          <a:xfrm>
            <a:off x="2547909" y="5545158"/>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22" name="Oval 23">
            <a:extLst>
              <a:ext uri="{FF2B5EF4-FFF2-40B4-BE49-F238E27FC236}">
                <a16:creationId xmlns:a16="http://schemas.microsoft.com/office/drawing/2014/main" id="{253C9AE5-D056-474A-B704-AC04B63B913A}"/>
              </a:ext>
            </a:extLst>
          </p:cNvPr>
          <p:cNvSpPr>
            <a:spLocks noChangeArrowheads="1"/>
          </p:cNvSpPr>
          <p:nvPr/>
        </p:nvSpPr>
        <p:spPr bwMode="auto">
          <a:xfrm>
            <a:off x="3771872" y="4752995"/>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23" name="Oval 24">
            <a:extLst>
              <a:ext uri="{FF2B5EF4-FFF2-40B4-BE49-F238E27FC236}">
                <a16:creationId xmlns:a16="http://schemas.microsoft.com/office/drawing/2014/main" id="{1EF0D7C3-51CC-924F-AC90-1670AD7443D8}"/>
              </a:ext>
            </a:extLst>
          </p:cNvPr>
          <p:cNvSpPr>
            <a:spLocks noChangeArrowheads="1"/>
          </p:cNvSpPr>
          <p:nvPr/>
        </p:nvSpPr>
        <p:spPr bwMode="auto">
          <a:xfrm>
            <a:off x="4132234" y="3960833"/>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24" name="Oval 25">
            <a:extLst>
              <a:ext uri="{FF2B5EF4-FFF2-40B4-BE49-F238E27FC236}">
                <a16:creationId xmlns:a16="http://schemas.microsoft.com/office/drawing/2014/main" id="{F3955202-0043-F34D-8D71-7EAC273C6ED8}"/>
              </a:ext>
            </a:extLst>
          </p:cNvPr>
          <p:cNvSpPr>
            <a:spLocks noChangeArrowheads="1"/>
          </p:cNvSpPr>
          <p:nvPr/>
        </p:nvSpPr>
        <p:spPr bwMode="auto">
          <a:xfrm>
            <a:off x="4132234" y="5545158"/>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25" name="Oval 26">
            <a:extLst>
              <a:ext uri="{FF2B5EF4-FFF2-40B4-BE49-F238E27FC236}">
                <a16:creationId xmlns:a16="http://schemas.microsoft.com/office/drawing/2014/main" id="{CB3D260A-57F8-4B40-9D91-98C15E1873B0}"/>
              </a:ext>
            </a:extLst>
          </p:cNvPr>
          <p:cNvSpPr>
            <a:spLocks noChangeArrowheads="1"/>
          </p:cNvSpPr>
          <p:nvPr/>
        </p:nvSpPr>
        <p:spPr bwMode="auto">
          <a:xfrm>
            <a:off x="4132234" y="3168670"/>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dirty="0">
                <a:solidFill>
                  <a:schemeClr val="bg1"/>
                </a:solidFill>
              </a:rPr>
              <a:t>8</a:t>
            </a:r>
          </a:p>
        </p:txBody>
      </p:sp>
      <p:sp>
        <p:nvSpPr>
          <p:cNvPr id="26" name="Oval 27">
            <a:extLst>
              <a:ext uri="{FF2B5EF4-FFF2-40B4-BE49-F238E27FC236}">
                <a16:creationId xmlns:a16="http://schemas.microsoft.com/office/drawing/2014/main" id="{3FAB4E92-8BF8-CE43-8656-ECA2B4B66E61}"/>
              </a:ext>
            </a:extLst>
          </p:cNvPr>
          <p:cNvSpPr>
            <a:spLocks noChangeArrowheads="1"/>
          </p:cNvSpPr>
          <p:nvPr/>
        </p:nvSpPr>
        <p:spPr bwMode="auto">
          <a:xfrm>
            <a:off x="4924397" y="3168670"/>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sp>
        <p:nvSpPr>
          <p:cNvPr id="27" name="Text Box 28">
            <a:extLst>
              <a:ext uri="{FF2B5EF4-FFF2-40B4-BE49-F238E27FC236}">
                <a16:creationId xmlns:a16="http://schemas.microsoft.com/office/drawing/2014/main" id="{D4BC915A-0B4A-144D-8D13-9C70E2491073}"/>
              </a:ext>
            </a:extLst>
          </p:cNvPr>
          <p:cNvSpPr txBox="1">
            <a:spLocks noChangeArrowheads="1"/>
          </p:cNvSpPr>
          <p:nvPr/>
        </p:nvSpPr>
        <p:spPr bwMode="auto">
          <a:xfrm>
            <a:off x="3176560" y="4479946"/>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1</a:t>
            </a:r>
          </a:p>
        </p:txBody>
      </p:sp>
      <p:sp>
        <p:nvSpPr>
          <p:cNvPr id="28" name="Text Box 29">
            <a:extLst>
              <a:ext uri="{FF2B5EF4-FFF2-40B4-BE49-F238E27FC236}">
                <a16:creationId xmlns:a16="http://schemas.microsoft.com/office/drawing/2014/main" id="{B1A9DC83-F41F-0640-98A9-A622D42BD2FE}"/>
              </a:ext>
            </a:extLst>
          </p:cNvPr>
          <p:cNvSpPr txBox="1">
            <a:spLocks noChangeArrowheads="1"/>
          </p:cNvSpPr>
          <p:nvPr/>
        </p:nvSpPr>
        <p:spPr bwMode="auto">
          <a:xfrm>
            <a:off x="2528860" y="5919809"/>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2</a:t>
            </a:r>
          </a:p>
        </p:txBody>
      </p:sp>
      <p:sp>
        <p:nvSpPr>
          <p:cNvPr id="29" name="Text Box 30">
            <a:extLst>
              <a:ext uri="{FF2B5EF4-FFF2-40B4-BE49-F238E27FC236}">
                <a16:creationId xmlns:a16="http://schemas.microsoft.com/office/drawing/2014/main" id="{2D5D2AEF-D3D0-6847-A6DA-8053CDF170CA}"/>
              </a:ext>
            </a:extLst>
          </p:cNvPr>
          <p:cNvSpPr txBox="1">
            <a:spLocks noChangeArrowheads="1"/>
          </p:cNvSpPr>
          <p:nvPr/>
        </p:nvSpPr>
        <p:spPr bwMode="auto">
          <a:xfrm>
            <a:off x="2024035" y="4479946"/>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3</a:t>
            </a:r>
          </a:p>
        </p:txBody>
      </p:sp>
      <p:sp>
        <p:nvSpPr>
          <p:cNvPr id="30" name="Text Box 31">
            <a:extLst>
              <a:ext uri="{FF2B5EF4-FFF2-40B4-BE49-F238E27FC236}">
                <a16:creationId xmlns:a16="http://schemas.microsoft.com/office/drawing/2014/main" id="{D233FF6A-860B-134F-BA9C-1B55C1D28DAF}"/>
              </a:ext>
            </a:extLst>
          </p:cNvPr>
          <p:cNvSpPr txBox="1">
            <a:spLocks noChangeArrowheads="1"/>
          </p:cNvSpPr>
          <p:nvPr/>
        </p:nvSpPr>
        <p:spPr bwMode="auto">
          <a:xfrm>
            <a:off x="2384398" y="3759221"/>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4</a:t>
            </a:r>
          </a:p>
        </p:txBody>
      </p:sp>
      <p:sp>
        <p:nvSpPr>
          <p:cNvPr id="31" name="Text Box 32">
            <a:extLst>
              <a:ext uri="{FF2B5EF4-FFF2-40B4-BE49-F238E27FC236}">
                <a16:creationId xmlns:a16="http://schemas.microsoft.com/office/drawing/2014/main" id="{BA31C757-950D-2249-8311-49C1605FF0B4}"/>
              </a:ext>
            </a:extLst>
          </p:cNvPr>
          <p:cNvSpPr txBox="1">
            <a:spLocks noChangeArrowheads="1"/>
          </p:cNvSpPr>
          <p:nvPr/>
        </p:nvSpPr>
        <p:spPr bwMode="auto">
          <a:xfrm>
            <a:off x="2455835" y="2822596"/>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5</a:t>
            </a:r>
          </a:p>
        </p:txBody>
      </p:sp>
      <p:sp>
        <p:nvSpPr>
          <p:cNvPr id="32" name="Text Box 33">
            <a:extLst>
              <a:ext uri="{FF2B5EF4-FFF2-40B4-BE49-F238E27FC236}">
                <a16:creationId xmlns:a16="http://schemas.microsoft.com/office/drawing/2014/main" id="{A6DB1BF4-0C9E-E945-9B5F-4977193BE3E7}"/>
              </a:ext>
            </a:extLst>
          </p:cNvPr>
          <p:cNvSpPr txBox="1">
            <a:spLocks noChangeArrowheads="1"/>
          </p:cNvSpPr>
          <p:nvPr/>
        </p:nvSpPr>
        <p:spPr bwMode="auto">
          <a:xfrm>
            <a:off x="3752823" y="4479946"/>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6</a:t>
            </a:r>
          </a:p>
        </p:txBody>
      </p:sp>
      <p:sp>
        <p:nvSpPr>
          <p:cNvPr id="33" name="Text Box 34">
            <a:extLst>
              <a:ext uri="{FF2B5EF4-FFF2-40B4-BE49-F238E27FC236}">
                <a16:creationId xmlns:a16="http://schemas.microsoft.com/office/drawing/2014/main" id="{73F9EB1E-420C-6040-8EEE-3FE5611B6205}"/>
              </a:ext>
            </a:extLst>
          </p:cNvPr>
          <p:cNvSpPr txBox="1">
            <a:spLocks noChangeArrowheads="1"/>
          </p:cNvSpPr>
          <p:nvPr/>
        </p:nvSpPr>
        <p:spPr bwMode="auto">
          <a:xfrm>
            <a:off x="4471960" y="5272109"/>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7</a:t>
            </a:r>
          </a:p>
        </p:txBody>
      </p:sp>
      <p:sp>
        <p:nvSpPr>
          <p:cNvPr id="34" name="Text Box 35">
            <a:extLst>
              <a:ext uri="{FF2B5EF4-FFF2-40B4-BE49-F238E27FC236}">
                <a16:creationId xmlns:a16="http://schemas.microsoft.com/office/drawing/2014/main" id="{DB5146B2-B404-3A4B-9120-3CB5ED61AA08}"/>
              </a:ext>
            </a:extLst>
          </p:cNvPr>
          <p:cNvSpPr txBox="1">
            <a:spLocks noChangeArrowheads="1"/>
          </p:cNvSpPr>
          <p:nvPr/>
        </p:nvSpPr>
        <p:spPr bwMode="auto">
          <a:xfrm>
            <a:off x="4471960" y="4191021"/>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8</a:t>
            </a:r>
          </a:p>
        </p:txBody>
      </p:sp>
      <p:sp>
        <p:nvSpPr>
          <p:cNvPr id="35" name="Text Box 36">
            <a:extLst>
              <a:ext uri="{FF2B5EF4-FFF2-40B4-BE49-F238E27FC236}">
                <a16:creationId xmlns:a16="http://schemas.microsoft.com/office/drawing/2014/main" id="{56603F5A-CA13-E647-8895-EDFBA8156284}"/>
              </a:ext>
            </a:extLst>
          </p:cNvPr>
          <p:cNvSpPr txBox="1">
            <a:spLocks noChangeArrowheads="1"/>
          </p:cNvSpPr>
          <p:nvPr/>
        </p:nvSpPr>
        <p:spPr bwMode="auto">
          <a:xfrm>
            <a:off x="4113185" y="2822596"/>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9</a:t>
            </a:r>
          </a:p>
        </p:txBody>
      </p:sp>
      <p:sp>
        <p:nvSpPr>
          <p:cNvPr id="36" name="Text Box 37">
            <a:extLst>
              <a:ext uri="{FF2B5EF4-FFF2-40B4-BE49-F238E27FC236}">
                <a16:creationId xmlns:a16="http://schemas.microsoft.com/office/drawing/2014/main" id="{6D3F9F46-C1A0-F740-8E75-989FB864DBB4}"/>
              </a:ext>
            </a:extLst>
          </p:cNvPr>
          <p:cNvSpPr txBox="1">
            <a:spLocks noChangeArrowheads="1"/>
          </p:cNvSpPr>
          <p:nvPr/>
        </p:nvSpPr>
        <p:spPr bwMode="auto">
          <a:xfrm>
            <a:off x="4905347" y="2822595"/>
            <a:ext cx="415498" cy="369332"/>
          </a:xfrm>
          <a:prstGeom prst="rect">
            <a:avLst/>
          </a:prstGeom>
          <a:noFill/>
          <a:ln w="9525">
            <a:noFill/>
            <a:miter lim="800000"/>
            <a:headEnd/>
            <a:tailEnd/>
          </a:ln>
          <a:effectLst/>
        </p:spPr>
        <p:txBody>
          <a:bodyPr wrap="none">
            <a:spAutoFit/>
          </a:bodyPr>
          <a:lstStyle/>
          <a:p>
            <a:r>
              <a:rPr lang="en-US" altLang="zh-TW" dirty="0">
                <a:solidFill>
                  <a:srgbClr val="FF0000"/>
                </a:solidFill>
              </a:rPr>
              <a:t>10</a:t>
            </a:r>
          </a:p>
        </p:txBody>
      </p:sp>
      <p:sp>
        <p:nvSpPr>
          <p:cNvPr id="38" name="Line 39">
            <a:extLst>
              <a:ext uri="{FF2B5EF4-FFF2-40B4-BE49-F238E27FC236}">
                <a16:creationId xmlns:a16="http://schemas.microsoft.com/office/drawing/2014/main" id="{182638F0-9E39-8540-BFC4-71738A894416}"/>
              </a:ext>
            </a:extLst>
          </p:cNvPr>
          <p:cNvSpPr>
            <a:spLocks noChangeShapeType="1"/>
          </p:cNvSpPr>
          <p:nvPr/>
        </p:nvSpPr>
        <p:spPr bwMode="auto">
          <a:xfrm>
            <a:off x="7923057" y="5294359"/>
            <a:ext cx="0" cy="679678"/>
          </a:xfrm>
          <a:prstGeom prst="line">
            <a:avLst/>
          </a:prstGeom>
          <a:noFill/>
          <a:ln w="38100">
            <a:solidFill>
              <a:schemeClr val="tx1"/>
            </a:solidFill>
            <a:round/>
            <a:headEnd/>
            <a:tailEnd/>
          </a:ln>
          <a:effectLst/>
        </p:spPr>
        <p:txBody>
          <a:bodyPr/>
          <a:lstStyle/>
          <a:p>
            <a:endParaRPr lang="zh-TW" altLang="en-US"/>
          </a:p>
        </p:txBody>
      </p:sp>
      <p:sp>
        <p:nvSpPr>
          <p:cNvPr id="39" name="Line 40">
            <a:extLst>
              <a:ext uri="{FF2B5EF4-FFF2-40B4-BE49-F238E27FC236}">
                <a16:creationId xmlns:a16="http://schemas.microsoft.com/office/drawing/2014/main" id="{A6EB33B5-B00A-A84F-8757-4A85355EA076}"/>
              </a:ext>
            </a:extLst>
          </p:cNvPr>
          <p:cNvSpPr>
            <a:spLocks noChangeShapeType="1"/>
          </p:cNvSpPr>
          <p:nvPr/>
        </p:nvSpPr>
        <p:spPr bwMode="auto">
          <a:xfrm>
            <a:off x="7998565" y="5294359"/>
            <a:ext cx="761781" cy="679678"/>
          </a:xfrm>
          <a:prstGeom prst="line">
            <a:avLst/>
          </a:prstGeom>
          <a:noFill/>
          <a:ln w="38100">
            <a:solidFill>
              <a:schemeClr val="tx1"/>
            </a:solidFill>
            <a:round/>
            <a:headEnd/>
            <a:tailEnd/>
          </a:ln>
          <a:effectLst/>
        </p:spPr>
        <p:txBody>
          <a:bodyPr/>
          <a:lstStyle/>
          <a:p>
            <a:endParaRPr lang="zh-TW" altLang="en-US"/>
          </a:p>
        </p:txBody>
      </p:sp>
      <p:sp>
        <p:nvSpPr>
          <p:cNvPr id="40" name="Line 41">
            <a:extLst>
              <a:ext uri="{FF2B5EF4-FFF2-40B4-BE49-F238E27FC236}">
                <a16:creationId xmlns:a16="http://schemas.microsoft.com/office/drawing/2014/main" id="{332B98E2-F84C-1F4C-A09D-DC38DD0789CC}"/>
              </a:ext>
            </a:extLst>
          </p:cNvPr>
          <p:cNvSpPr>
            <a:spLocks noChangeShapeType="1"/>
          </p:cNvSpPr>
          <p:nvPr/>
        </p:nvSpPr>
        <p:spPr bwMode="auto">
          <a:xfrm>
            <a:off x="6857570" y="5294359"/>
            <a:ext cx="0" cy="679678"/>
          </a:xfrm>
          <a:prstGeom prst="line">
            <a:avLst/>
          </a:prstGeom>
          <a:noFill/>
          <a:ln w="38100">
            <a:solidFill>
              <a:schemeClr val="tx1"/>
            </a:solidFill>
            <a:round/>
            <a:headEnd/>
            <a:tailEnd/>
          </a:ln>
          <a:effectLst/>
        </p:spPr>
        <p:txBody>
          <a:bodyPr/>
          <a:lstStyle/>
          <a:p>
            <a:endParaRPr lang="zh-TW" altLang="en-US"/>
          </a:p>
        </p:txBody>
      </p:sp>
      <p:sp>
        <p:nvSpPr>
          <p:cNvPr id="41" name="Line 42">
            <a:extLst>
              <a:ext uri="{FF2B5EF4-FFF2-40B4-BE49-F238E27FC236}">
                <a16:creationId xmlns:a16="http://schemas.microsoft.com/office/drawing/2014/main" id="{E585D367-A57C-2C4A-8A55-8CC4270977A9}"/>
              </a:ext>
            </a:extLst>
          </p:cNvPr>
          <p:cNvSpPr>
            <a:spLocks noChangeShapeType="1"/>
          </p:cNvSpPr>
          <p:nvPr/>
        </p:nvSpPr>
        <p:spPr bwMode="auto">
          <a:xfrm>
            <a:off x="7923057" y="4559809"/>
            <a:ext cx="0" cy="678431"/>
          </a:xfrm>
          <a:prstGeom prst="line">
            <a:avLst/>
          </a:prstGeom>
          <a:noFill/>
          <a:ln w="38100">
            <a:solidFill>
              <a:schemeClr val="tx1"/>
            </a:solidFill>
            <a:round/>
            <a:headEnd/>
            <a:tailEnd/>
          </a:ln>
          <a:effectLst/>
        </p:spPr>
        <p:txBody>
          <a:bodyPr/>
          <a:lstStyle/>
          <a:p>
            <a:endParaRPr lang="zh-TW" altLang="en-US"/>
          </a:p>
        </p:txBody>
      </p:sp>
      <p:sp>
        <p:nvSpPr>
          <p:cNvPr id="42" name="Line 43">
            <a:extLst>
              <a:ext uri="{FF2B5EF4-FFF2-40B4-BE49-F238E27FC236}">
                <a16:creationId xmlns:a16="http://schemas.microsoft.com/office/drawing/2014/main" id="{C4E0E449-5C2A-1D48-ACDA-E7AB9FAEAB5A}"/>
              </a:ext>
            </a:extLst>
          </p:cNvPr>
          <p:cNvSpPr>
            <a:spLocks noChangeShapeType="1"/>
          </p:cNvSpPr>
          <p:nvPr/>
        </p:nvSpPr>
        <p:spPr bwMode="auto">
          <a:xfrm>
            <a:off x="6857570" y="4559808"/>
            <a:ext cx="0" cy="622310"/>
          </a:xfrm>
          <a:prstGeom prst="line">
            <a:avLst/>
          </a:prstGeom>
          <a:noFill/>
          <a:ln w="38100">
            <a:solidFill>
              <a:schemeClr val="tx1"/>
            </a:solidFill>
            <a:round/>
            <a:headEnd/>
            <a:tailEnd/>
          </a:ln>
          <a:effectLst/>
        </p:spPr>
        <p:txBody>
          <a:bodyPr/>
          <a:lstStyle/>
          <a:p>
            <a:endParaRPr lang="zh-TW" altLang="en-US"/>
          </a:p>
        </p:txBody>
      </p:sp>
      <p:sp>
        <p:nvSpPr>
          <p:cNvPr id="43" name="Line 44">
            <a:extLst>
              <a:ext uri="{FF2B5EF4-FFF2-40B4-BE49-F238E27FC236}">
                <a16:creationId xmlns:a16="http://schemas.microsoft.com/office/drawing/2014/main" id="{08BE4E67-9C7A-1E4A-AB65-548B4DCC384E}"/>
              </a:ext>
            </a:extLst>
          </p:cNvPr>
          <p:cNvSpPr>
            <a:spLocks noChangeShapeType="1"/>
          </p:cNvSpPr>
          <p:nvPr/>
        </p:nvSpPr>
        <p:spPr bwMode="auto">
          <a:xfrm>
            <a:off x="7923057" y="3880130"/>
            <a:ext cx="0" cy="679678"/>
          </a:xfrm>
          <a:prstGeom prst="line">
            <a:avLst/>
          </a:prstGeom>
          <a:noFill/>
          <a:ln w="38100">
            <a:solidFill>
              <a:schemeClr val="tx1"/>
            </a:solidFill>
            <a:round/>
            <a:headEnd/>
            <a:tailEnd/>
          </a:ln>
          <a:effectLst/>
        </p:spPr>
        <p:txBody>
          <a:bodyPr/>
          <a:lstStyle/>
          <a:p>
            <a:endParaRPr lang="zh-TW" altLang="en-US"/>
          </a:p>
        </p:txBody>
      </p:sp>
      <p:sp>
        <p:nvSpPr>
          <p:cNvPr id="44" name="Line 45">
            <a:extLst>
              <a:ext uri="{FF2B5EF4-FFF2-40B4-BE49-F238E27FC236}">
                <a16:creationId xmlns:a16="http://schemas.microsoft.com/office/drawing/2014/main" id="{1B61B108-4310-ED4B-BF46-7ED1A9FBE8A2}"/>
              </a:ext>
            </a:extLst>
          </p:cNvPr>
          <p:cNvSpPr>
            <a:spLocks noChangeShapeType="1"/>
          </p:cNvSpPr>
          <p:nvPr/>
        </p:nvSpPr>
        <p:spPr bwMode="auto">
          <a:xfrm>
            <a:off x="6857570" y="3880130"/>
            <a:ext cx="0" cy="679678"/>
          </a:xfrm>
          <a:prstGeom prst="line">
            <a:avLst/>
          </a:prstGeom>
          <a:noFill/>
          <a:ln w="38100">
            <a:solidFill>
              <a:schemeClr val="tx1"/>
            </a:solidFill>
            <a:round/>
            <a:headEnd/>
            <a:tailEnd/>
          </a:ln>
          <a:effectLst/>
        </p:spPr>
        <p:txBody>
          <a:bodyPr/>
          <a:lstStyle/>
          <a:p>
            <a:endParaRPr lang="zh-TW" altLang="en-US"/>
          </a:p>
        </p:txBody>
      </p:sp>
      <p:sp>
        <p:nvSpPr>
          <p:cNvPr id="45" name="Line 46">
            <a:extLst>
              <a:ext uri="{FF2B5EF4-FFF2-40B4-BE49-F238E27FC236}">
                <a16:creationId xmlns:a16="http://schemas.microsoft.com/office/drawing/2014/main" id="{E6EC981B-0F6E-FE4D-A8B7-AAE95C017112}"/>
              </a:ext>
            </a:extLst>
          </p:cNvPr>
          <p:cNvSpPr>
            <a:spLocks noChangeShapeType="1"/>
          </p:cNvSpPr>
          <p:nvPr/>
        </p:nvSpPr>
        <p:spPr bwMode="auto">
          <a:xfrm flipH="1">
            <a:off x="6857570" y="3257820"/>
            <a:ext cx="456398" cy="622310"/>
          </a:xfrm>
          <a:prstGeom prst="line">
            <a:avLst/>
          </a:prstGeom>
          <a:noFill/>
          <a:ln w="38100">
            <a:solidFill>
              <a:schemeClr val="tx1"/>
            </a:solidFill>
            <a:round/>
            <a:headEnd/>
            <a:tailEnd/>
          </a:ln>
          <a:effectLst/>
        </p:spPr>
        <p:txBody>
          <a:bodyPr/>
          <a:lstStyle/>
          <a:p>
            <a:endParaRPr lang="zh-TW" altLang="en-US"/>
          </a:p>
        </p:txBody>
      </p:sp>
      <p:sp>
        <p:nvSpPr>
          <p:cNvPr id="46" name="Line 47">
            <a:extLst>
              <a:ext uri="{FF2B5EF4-FFF2-40B4-BE49-F238E27FC236}">
                <a16:creationId xmlns:a16="http://schemas.microsoft.com/office/drawing/2014/main" id="{1A1F6713-FC98-A244-B0E7-9ABF748ED3AC}"/>
              </a:ext>
            </a:extLst>
          </p:cNvPr>
          <p:cNvSpPr>
            <a:spLocks noChangeShapeType="1"/>
          </p:cNvSpPr>
          <p:nvPr/>
        </p:nvSpPr>
        <p:spPr bwMode="auto">
          <a:xfrm>
            <a:off x="7389476" y="3257820"/>
            <a:ext cx="531905" cy="622310"/>
          </a:xfrm>
          <a:prstGeom prst="line">
            <a:avLst/>
          </a:prstGeom>
          <a:noFill/>
          <a:ln w="38100">
            <a:solidFill>
              <a:schemeClr val="tx1"/>
            </a:solidFill>
            <a:round/>
            <a:headEnd/>
            <a:tailEnd/>
          </a:ln>
          <a:effectLst/>
        </p:spPr>
        <p:txBody>
          <a:bodyPr/>
          <a:lstStyle/>
          <a:p>
            <a:endParaRPr lang="zh-TW" altLang="en-US"/>
          </a:p>
        </p:txBody>
      </p:sp>
      <p:sp>
        <p:nvSpPr>
          <p:cNvPr id="47" name="Oval 48">
            <a:extLst>
              <a:ext uri="{FF2B5EF4-FFF2-40B4-BE49-F238E27FC236}">
                <a16:creationId xmlns:a16="http://schemas.microsoft.com/office/drawing/2014/main" id="{1B08009F-22E8-7B47-B47C-44D313ECA94D}"/>
              </a:ext>
            </a:extLst>
          </p:cNvPr>
          <p:cNvSpPr>
            <a:spLocks noChangeArrowheads="1"/>
          </p:cNvSpPr>
          <p:nvPr/>
        </p:nvSpPr>
        <p:spPr bwMode="auto">
          <a:xfrm>
            <a:off x="6629371" y="5804430"/>
            <a:ext cx="456398" cy="339215"/>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48" name="Oval 49">
            <a:extLst>
              <a:ext uri="{FF2B5EF4-FFF2-40B4-BE49-F238E27FC236}">
                <a16:creationId xmlns:a16="http://schemas.microsoft.com/office/drawing/2014/main" id="{98E3F9F0-4A96-3F47-A4D5-E76E49200B8A}"/>
              </a:ext>
            </a:extLst>
          </p:cNvPr>
          <p:cNvSpPr>
            <a:spLocks noChangeArrowheads="1"/>
          </p:cNvSpPr>
          <p:nvPr/>
        </p:nvSpPr>
        <p:spPr bwMode="auto">
          <a:xfrm>
            <a:off x="6629371" y="5068632"/>
            <a:ext cx="456398" cy="339215"/>
          </a:xfrm>
          <a:prstGeom prst="ellipse">
            <a:avLst/>
          </a:prstGeom>
          <a:solidFill>
            <a:srgbClr val="FF0000"/>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49" name="Oval 50">
            <a:extLst>
              <a:ext uri="{FF2B5EF4-FFF2-40B4-BE49-F238E27FC236}">
                <a16:creationId xmlns:a16="http://schemas.microsoft.com/office/drawing/2014/main" id="{264EA5D3-0E5A-6344-81AD-09F0A74661C4}"/>
              </a:ext>
            </a:extLst>
          </p:cNvPr>
          <p:cNvSpPr>
            <a:spLocks noChangeArrowheads="1"/>
          </p:cNvSpPr>
          <p:nvPr/>
        </p:nvSpPr>
        <p:spPr bwMode="auto">
          <a:xfrm>
            <a:off x="6629371" y="4390201"/>
            <a:ext cx="456398" cy="339215"/>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50" name="Oval 51">
            <a:extLst>
              <a:ext uri="{FF2B5EF4-FFF2-40B4-BE49-F238E27FC236}">
                <a16:creationId xmlns:a16="http://schemas.microsoft.com/office/drawing/2014/main" id="{D5ED7216-4854-F649-864D-9254574CBF19}"/>
              </a:ext>
            </a:extLst>
          </p:cNvPr>
          <p:cNvSpPr>
            <a:spLocks noChangeArrowheads="1"/>
          </p:cNvSpPr>
          <p:nvPr/>
        </p:nvSpPr>
        <p:spPr bwMode="auto">
          <a:xfrm>
            <a:off x="7085769" y="3088213"/>
            <a:ext cx="456398" cy="339215"/>
          </a:xfrm>
          <a:prstGeom prst="ellipse">
            <a:avLst/>
          </a:prstGeom>
          <a:solidFill>
            <a:srgbClr val="FF0000"/>
          </a:solidFill>
          <a:ln w="9525">
            <a:solidFill>
              <a:schemeClr val="tx1"/>
            </a:solidFill>
            <a:round/>
            <a:headEnd/>
            <a:tailEnd/>
          </a:ln>
          <a:effectLst/>
        </p:spPr>
        <p:txBody>
          <a:bodyPr wrap="none" anchor="ctr"/>
          <a:lstStyle/>
          <a:p>
            <a:pPr algn="ctr"/>
            <a:r>
              <a:rPr lang="en-US" altLang="zh-TW" b="1" dirty="0">
                <a:solidFill>
                  <a:schemeClr val="bg1"/>
                </a:solidFill>
              </a:rPr>
              <a:t>3</a:t>
            </a:r>
          </a:p>
        </p:txBody>
      </p:sp>
      <p:sp>
        <p:nvSpPr>
          <p:cNvPr id="51" name="Oval 52">
            <a:extLst>
              <a:ext uri="{FF2B5EF4-FFF2-40B4-BE49-F238E27FC236}">
                <a16:creationId xmlns:a16="http://schemas.microsoft.com/office/drawing/2014/main" id="{B281A452-7D4F-D84F-974D-8DFF9B453536}"/>
              </a:ext>
            </a:extLst>
          </p:cNvPr>
          <p:cNvSpPr>
            <a:spLocks noChangeArrowheads="1"/>
          </p:cNvSpPr>
          <p:nvPr/>
        </p:nvSpPr>
        <p:spPr bwMode="auto">
          <a:xfrm>
            <a:off x="6629371" y="3710524"/>
            <a:ext cx="456398" cy="339215"/>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52" name="Oval 53">
            <a:extLst>
              <a:ext uri="{FF2B5EF4-FFF2-40B4-BE49-F238E27FC236}">
                <a16:creationId xmlns:a16="http://schemas.microsoft.com/office/drawing/2014/main" id="{FDC1E20F-16AD-DC4E-B72E-610B38A39864}"/>
              </a:ext>
            </a:extLst>
          </p:cNvPr>
          <p:cNvSpPr>
            <a:spLocks noChangeArrowheads="1"/>
          </p:cNvSpPr>
          <p:nvPr/>
        </p:nvSpPr>
        <p:spPr bwMode="auto">
          <a:xfrm>
            <a:off x="7694858" y="3710524"/>
            <a:ext cx="456398" cy="339215"/>
          </a:xfrm>
          <a:prstGeom prst="ellipse">
            <a:avLst/>
          </a:prstGeom>
          <a:solidFill>
            <a:srgbClr val="FF0000"/>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53" name="Oval 54">
            <a:extLst>
              <a:ext uri="{FF2B5EF4-FFF2-40B4-BE49-F238E27FC236}">
                <a16:creationId xmlns:a16="http://schemas.microsoft.com/office/drawing/2014/main" id="{E2539C94-FD68-A947-A1A7-58525246419C}"/>
              </a:ext>
            </a:extLst>
          </p:cNvPr>
          <p:cNvSpPr>
            <a:spLocks noChangeArrowheads="1"/>
          </p:cNvSpPr>
          <p:nvPr/>
        </p:nvSpPr>
        <p:spPr bwMode="auto">
          <a:xfrm>
            <a:off x="7694858" y="5068632"/>
            <a:ext cx="456398" cy="339215"/>
          </a:xfrm>
          <a:prstGeom prst="ellipse">
            <a:avLst/>
          </a:prstGeom>
          <a:solidFill>
            <a:srgbClr val="FF0000"/>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54" name="Oval 55">
            <a:extLst>
              <a:ext uri="{FF2B5EF4-FFF2-40B4-BE49-F238E27FC236}">
                <a16:creationId xmlns:a16="http://schemas.microsoft.com/office/drawing/2014/main" id="{6CDC0778-9110-4649-8967-F2C7F840B75C}"/>
              </a:ext>
            </a:extLst>
          </p:cNvPr>
          <p:cNvSpPr>
            <a:spLocks noChangeArrowheads="1"/>
          </p:cNvSpPr>
          <p:nvPr/>
        </p:nvSpPr>
        <p:spPr bwMode="auto">
          <a:xfrm>
            <a:off x="7694858" y="4390201"/>
            <a:ext cx="456398" cy="339215"/>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55" name="Oval 56">
            <a:extLst>
              <a:ext uri="{FF2B5EF4-FFF2-40B4-BE49-F238E27FC236}">
                <a16:creationId xmlns:a16="http://schemas.microsoft.com/office/drawing/2014/main" id="{D7A36D1E-FB73-B543-8CB3-8FD9BA0AEF58}"/>
              </a:ext>
            </a:extLst>
          </p:cNvPr>
          <p:cNvSpPr>
            <a:spLocks noChangeArrowheads="1"/>
          </p:cNvSpPr>
          <p:nvPr/>
        </p:nvSpPr>
        <p:spPr bwMode="auto">
          <a:xfrm>
            <a:off x="7694858" y="5804430"/>
            <a:ext cx="456398" cy="339215"/>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8</a:t>
            </a:r>
          </a:p>
        </p:txBody>
      </p:sp>
      <p:sp>
        <p:nvSpPr>
          <p:cNvPr id="56" name="Oval 57">
            <a:extLst>
              <a:ext uri="{FF2B5EF4-FFF2-40B4-BE49-F238E27FC236}">
                <a16:creationId xmlns:a16="http://schemas.microsoft.com/office/drawing/2014/main" id="{B181D1E7-8625-FC4E-9858-BF4CBC56A940}"/>
              </a:ext>
            </a:extLst>
          </p:cNvPr>
          <p:cNvSpPr>
            <a:spLocks noChangeArrowheads="1"/>
          </p:cNvSpPr>
          <p:nvPr/>
        </p:nvSpPr>
        <p:spPr bwMode="auto">
          <a:xfrm>
            <a:off x="8532147" y="5804430"/>
            <a:ext cx="456398" cy="339215"/>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sp>
        <p:nvSpPr>
          <p:cNvPr id="57" name="Text Box 58">
            <a:extLst>
              <a:ext uri="{FF2B5EF4-FFF2-40B4-BE49-F238E27FC236}">
                <a16:creationId xmlns:a16="http://schemas.microsoft.com/office/drawing/2014/main" id="{6C04858D-F034-2D40-8983-25FB82EB5FC4}"/>
              </a:ext>
            </a:extLst>
          </p:cNvPr>
          <p:cNvSpPr txBox="1">
            <a:spLocks noChangeArrowheads="1"/>
          </p:cNvSpPr>
          <p:nvPr/>
        </p:nvSpPr>
        <p:spPr bwMode="auto">
          <a:xfrm>
            <a:off x="7367661" y="2857496"/>
            <a:ext cx="508414" cy="369146"/>
          </a:xfrm>
          <a:prstGeom prst="rect">
            <a:avLst/>
          </a:prstGeom>
          <a:noFill/>
          <a:ln w="9525">
            <a:noFill/>
            <a:miter lim="800000"/>
            <a:headEnd/>
            <a:tailEnd/>
          </a:ln>
          <a:effectLst/>
        </p:spPr>
        <p:txBody>
          <a:bodyPr wrap="none">
            <a:spAutoFit/>
          </a:bodyPr>
          <a:lstStyle/>
          <a:p>
            <a:r>
              <a:rPr lang="en-US" altLang="zh-TW" dirty="0">
                <a:solidFill>
                  <a:srgbClr val="FF0000"/>
                </a:solidFill>
              </a:rPr>
              <a:t>1/1</a:t>
            </a:r>
          </a:p>
        </p:txBody>
      </p:sp>
      <p:sp>
        <p:nvSpPr>
          <p:cNvPr id="58" name="Text Box 59">
            <a:extLst>
              <a:ext uri="{FF2B5EF4-FFF2-40B4-BE49-F238E27FC236}">
                <a16:creationId xmlns:a16="http://schemas.microsoft.com/office/drawing/2014/main" id="{02C89BFB-4DBE-0B41-98D0-BD64021D3E6D}"/>
              </a:ext>
            </a:extLst>
          </p:cNvPr>
          <p:cNvSpPr txBox="1">
            <a:spLocks noChangeArrowheads="1"/>
          </p:cNvSpPr>
          <p:nvPr/>
        </p:nvSpPr>
        <p:spPr bwMode="auto">
          <a:xfrm>
            <a:off x="6453188" y="3385026"/>
            <a:ext cx="508414" cy="369146"/>
          </a:xfrm>
          <a:prstGeom prst="rect">
            <a:avLst/>
          </a:prstGeom>
          <a:noFill/>
          <a:ln w="9525">
            <a:noFill/>
            <a:miter lim="800000"/>
            <a:headEnd/>
            <a:tailEnd/>
          </a:ln>
          <a:effectLst/>
        </p:spPr>
        <p:txBody>
          <a:bodyPr wrap="none">
            <a:spAutoFit/>
          </a:bodyPr>
          <a:lstStyle/>
          <a:p>
            <a:r>
              <a:rPr lang="en-US" altLang="zh-TW" dirty="0">
                <a:solidFill>
                  <a:srgbClr val="FF0000"/>
                </a:solidFill>
              </a:rPr>
              <a:t>2/1</a:t>
            </a:r>
          </a:p>
        </p:txBody>
      </p:sp>
      <p:sp>
        <p:nvSpPr>
          <p:cNvPr id="59" name="Text Box 60">
            <a:extLst>
              <a:ext uri="{FF2B5EF4-FFF2-40B4-BE49-F238E27FC236}">
                <a16:creationId xmlns:a16="http://schemas.microsoft.com/office/drawing/2014/main" id="{C17FCBF1-3CBD-5D48-BCD6-E4E4B11EA1A7}"/>
              </a:ext>
            </a:extLst>
          </p:cNvPr>
          <p:cNvSpPr txBox="1">
            <a:spLocks noChangeArrowheads="1"/>
          </p:cNvSpPr>
          <p:nvPr/>
        </p:nvSpPr>
        <p:spPr bwMode="auto">
          <a:xfrm>
            <a:off x="6374325" y="4103364"/>
            <a:ext cx="508414" cy="369146"/>
          </a:xfrm>
          <a:prstGeom prst="rect">
            <a:avLst/>
          </a:prstGeom>
          <a:noFill/>
          <a:ln w="9525">
            <a:noFill/>
            <a:miter lim="800000"/>
            <a:headEnd/>
            <a:tailEnd/>
          </a:ln>
          <a:effectLst/>
        </p:spPr>
        <p:txBody>
          <a:bodyPr wrap="none">
            <a:spAutoFit/>
          </a:bodyPr>
          <a:lstStyle/>
          <a:p>
            <a:r>
              <a:rPr lang="en-US" altLang="zh-TW" dirty="0">
                <a:solidFill>
                  <a:srgbClr val="FF0000"/>
                </a:solidFill>
              </a:rPr>
              <a:t>3/1</a:t>
            </a:r>
          </a:p>
        </p:txBody>
      </p:sp>
      <p:sp>
        <p:nvSpPr>
          <p:cNvPr id="60" name="Text Box 61">
            <a:extLst>
              <a:ext uri="{FF2B5EF4-FFF2-40B4-BE49-F238E27FC236}">
                <a16:creationId xmlns:a16="http://schemas.microsoft.com/office/drawing/2014/main" id="{9D20E3E4-1764-4349-A214-4EEE16E10A20}"/>
              </a:ext>
            </a:extLst>
          </p:cNvPr>
          <p:cNvSpPr txBox="1">
            <a:spLocks noChangeArrowheads="1"/>
          </p:cNvSpPr>
          <p:nvPr/>
        </p:nvSpPr>
        <p:spPr bwMode="auto">
          <a:xfrm>
            <a:off x="6386071" y="4781794"/>
            <a:ext cx="508414" cy="369146"/>
          </a:xfrm>
          <a:prstGeom prst="rect">
            <a:avLst/>
          </a:prstGeom>
          <a:noFill/>
          <a:ln w="9525">
            <a:noFill/>
            <a:miter lim="800000"/>
            <a:headEnd/>
            <a:tailEnd/>
          </a:ln>
          <a:effectLst/>
        </p:spPr>
        <p:txBody>
          <a:bodyPr wrap="none">
            <a:spAutoFit/>
          </a:bodyPr>
          <a:lstStyle/>
          <a:p>
            <a:r>
              <a:rPr lang="en-US" altLang="zh-TW" dirty="0">
                <a:solidFill>
                  <a:srgbClr val="FF0000"/>
                </a:solidFill>
              </a:rPr>
              <a:t>4/1</a:t>
            </a:r>
          </a:p>
        </p:txBody>
      </p:sp>
      <p:sp>
        <p:nvSpPr>
          <p:cNvPr id="61" name="Text Box 62">
            <a:extLst>
              <a:ext uri="{FF2B5EF4-FFF2-40B4-BE49-F238E27FC236}">
                <a16:creationId xmlns:a16="http://schemas.microsoft.com/office/drawing/2014/main" id="{F60E48BF-4CD6-C546-A919-3019EF430966}"/>
              </a:ext>
            </a:extLst>
          </p:cNvPr>
          <p:cNvSpPr txBox="1">
            <a:spLocks noChangeArrowheads="1"/>
          </p:cNvSpPr>
          <p:nvPr/>
        </p:nvSpPr>
        <p:spPr bwMode="auto">
          <a:xfrm>
            <a:off x="6307208" y="5521334"/>
            <a:ext cx="508414" cy="369146"/>
          </a:xfrm>
          <a:prstGeom prst="rect">
            <a:avLst/>
          </a:prstGeom>
          <a:noFill/>
          <a:ln w="9525">
            <a:noFill/>
            <a:miter lim="800000"/>
            <a:headEnd/>
            <a:tailEnd/>
          </a:ln>
          <a:effectLst/>
        </p:spPr>
        <p:txBody>
          <a:bodyPr wrap="none">
            <a:spAutoFit/>
          </a:bodyPr>
          <a:lstStyle/>
          <a:p>
            <a:r>
              <a:rPr lang="en-US" altLang="zh-TW" dirty="0">
                <a:solidFill>
                  <a:srgbClr val="FF0000"/>
                </a:solidFill>
              </a:rPr>
              <a:t>5/5</a:t>
            </a:r>
          </a:p>
        </p:txBody>
      </p:sp>
      <p:sp>
        <p:nvSpPr>
          <p:cNvPr id="62" name="Text Box 63">
            <a:extLst>
              <a:ext uri="{FF2B5EF4-FFF2-40B4-BE49-F238E27FC236}">
                <a16:creationId xmlns:a16="http://schemas.microsoft.com/office/drawing/2014/main" id="{786C5250-20EC-FF43-9567-D11D59751A6D}"/>
              </a:ext>
            </a:extLst>
          </p:cNvPr>
          <p:cNvSpPr txBox="1">
            <a:spLocks noChangeArrowheads="1"/>
          </p:cNvSpPr>
          <p:nvPr/>
        </p:nvSpPr>
        <p:spPr bwMode="auto">
          <a:xfrm>
            <a:off x="7923057" y="3484795"/>
            <a:ext cx="508414" cy="369146"/>
          </a:xfrm>
          <a:prstGeom prst="rect">
            <a:avLst/>
          </a:prstGeom>
          <a:noFill/>
          <a:ln w="9525">
            <a:noFill/>
            <a:miter lim="800000"/>
            <a:headEnd/>
            <a:tailEnd/>
          </a:ln>
          <a:effectLst/>
        </p:spPr>
        <p:txBody>
          <a:bodyPr wrap="none">
            <a:spAutoFit/>
          </a:bodyPr>
          <a:lstStyle/>
          <a:p>
            <a:r>
              <a:rPr lang="en-US" altLang="zh-TW" dirty="0">
                <a:solidFill>
                  <a:srgbClr val="FF0000"/>
                </a:solidFill>
              </a:rPr>
              <a:t>6/6</a:t>
            </a:r>
          </a:p>
        </p:txBody>
      </p:sp>
      <p:sp>
        <p:nvSpPr>
          <p:cNvPr id="63" name="Text Box 64">
            <a:extLst>
              <a:ext uri="{FF2B5EF4-FFF2-40B4-BE49-F238E27FC236}">
                <a16:creationId xmlns:a16="http://schemas.microsoft.com/office/drawing/2014/main" id="{2E55B46A-54C2-BA44-B5BF-223E1B1779B5}"/>
              </a:ext>
            </a:extLst>
          </p:cNvPr>
          <p:cNvSpPr txBox="1">
            <a:spLocks noChangeArrowheads="1"/>
          </p:cNvSpPr>
          <p:nvPr/>
        </p:nvSpPr>
        <p:spPr bwMode="auto">
          <a:xfrm>
            <a:off x="7337459" y="4110847"/>
            <a:ext cx="508414" cy="369146"/>
          </a:xfrm>
          <a:prstGeom prst="rect">
            <a:avLst/>
          </a:prstGeom>
          <a:noFill/>
          <a:ln w="9525">
            <a:noFill/>
            <a:miter lim="800000"/>
            <a:headEnd/>
            <a:tailEnd/>
          </a:ln>
          <a:effectLst/>
        </p:spPr>
        <p:txBody>
          <a:bodyPr wrap="none">
            <a:spAutoFit/>
          </a:bodyPr>
          <a:lstStyle/>
          <a:p>
            <a:r>
              <a:rPr lang="en-US" altLang="zh-TW" dirty="0">
                <a:solidFill>
                  <a:srgbClr val="FF0000"/>
                </a:solidFill>
              </a:rPr>
              <a:t>7/6</a:t>
            </a:r>
          </a:p>
        </p:txBody>
      </p:sp>
      <p:sp>
        <p:nvSpPr>
          <p:cNvPr id="64" name="Text Box 65">
            <a:extLst>
              <a:ext uri="{FF2B5EF4-FFF2-40B4-BE49-F238E27FC236}">
                <a16:creationId xmlns:a16="http://schemas.microsoft.com/office/drawing/2014/main" id="{8585105D-E383-3C47-8870-FECCDD32F7BB}"/>
              </a:ext>
            </a:extLst>
          </p:cNvPr>
          <p:cNvSpPr txBox="1">
            <a:spLocks noChangeArrowheads="1"/>
          </p:cNvSpPr>
          <p:nvPr/>
        </p:nvSpPr>
        <p:spPr bwMode="auto">
          <a:xfrm>
            <a:off x="7355916" y="4781794"/>
            <a:ext cx="508414" cy="369146"/>
          </a:xfrm>
          <a:prstGeom prst="rect">
            <a:avLst/>
          </a:prstGeom>
          <a:noFill/>
          <a:ln w="9525">
            <a:noFill/>
            <a:miter lim="800000"/>
            <a:headEnd/>
            <a:tailEnd/>
          </a:ln>
          <a:effectLst/>
        </p:spPr>
        <p:txBody>
          <a:bodyPr wrap="none">
            <a:spAutoFit/>
          </a:bodyPr>
          <a:lstStyle/>
          <a:p>
            <a:r>
              <a:rPr lang="en-US" altLang="zh-TW" dirty="0">
                <a:solidFill>
                  <a:srgbClr val="FF0000"/>
                </a:solidFill>
              </a:rPr>
              <a:t>8/6</a:t>
            </a:r>
          </a:p>
        </p:txBody>
      </p:sp>
      <p:sp>
        <p:nvSpPr>
          <p:cNvPr id="65" name="Text Box 66">
            <a:extLst>
              <a:ext uri="{FF2B5EF4-FFF2-40B4-BE49-F238E27FC236}">
                <a16:creationId xmlns:a16="http://schemas.microsoft.com/office/drawing/2014/main" id="{3E4FCE55-3DFC-1C4D-8BF2-976574E81D33}"/>
              </a:ext>
            </a:extLst>
          </p:cNvPr>
          <p:cNvSpPr txBox="1">
            <a:spLocks noChangeArrowheads="1"/>
          </p:cNvSpPr>
          <p:nvPr/>
        </p:nvSpPr>
        <p:spPr bwMode="auto">
          <a:xfrm>
            <a:off x="7344170" y="5521334"/>
            <a:ext cx="508414" cy="369146"/>
          </a:xfrm>
          <a:prstGeom prst="rect">
            <a:avLst/>
          </a:prstGeom>
          <a:noFill/>
          <a:ln w="9525">
            <a:noFill/>
            <a:miter lim="800000"/>
            <a:headEnd/>
            <a:tailEnd/>
          </a:ln>
          <a:effectLst/>
        </p:spPr>
        <p:txBody>
          <a:bodyPr wrap="none">
            <a:spAutoFit/>
          </a:bodyPr>
          <a:lstStyle/>
          <a:p>
            <a:r>
              <a:rPr lang="en-US" altLang="zh-TW" dirty="0">
                <a:solidFill>
                  <a:srgbClr val="FF0000"/>
                </a:solidFill>
              </a:rPr>
              <a:t>9/9</a:t>
            </a:r>
          </a:p>
        </p:txBody>
      </p:sp>
      <p:sp>
        <p:nvSpPr>
          <p:cNvPr id="66" name="Text Box 67">
            <a:extLst>
              <a:ext uri="{FF2B5EF4-FFF2-40B4-BE49-F238E27FC236}">
                <a16:creationId xmlns:a16="http://schemas.microsoft.com/office/drawing/2014/main" id="{C7B888FA-BAA7-6449-894F-3A111DB6A7FF}"/>
              </a:ext>
            </a:extLst>
          </p:cNvPr>
          <p:cNvSpPr txBox="1">
            <a:spLocks noChangeArrowheads="1"/>
          </p:cNvSpPr>
          <p:nvPr/>
        </p:nvSpPr>
        <p:spPr bwMode="auto">
          <a:xfrm>
            <a:off x="8656314" y="5455237"/>
            <a:ext cx="743324" cy="369146"/>
          </a:xfrm>
          <a:prstGeom prst="rect">
            <a:avLst/>
          </a:prstGeom>
          <a:noFill/>
          <a:ln w="9525">
            <a:noFill/>
            <a:miter lim="800000"/>
            <a:headEnd/>
            <a:tailEnd/>
          </a:ln>
          <a:effectLst/>
        </p:spPr>
        <p:txBody>
          <a:bodyPr wrap="none">
            <a:spAutoFit/>
          </a:bodyPr>
          <a:lstStyle/>
          <a:p>
            <a:r>
              <a:rPr lang="en-US" altLang="zh-TW" dirty="0">
                <a:solidFill>
                  <a:srgbClr val="FF0000"/>
                </a:solidFill>
              </a:rPr>
              <a:t>10/10</a:t>
            </a:r>
          </a:p>
        </p:txBody>
      </p:sp>
      <p:cxnSp>
        <p:nvCxnSpPr>
          <p:cNvPr id="67" name="AutoShape 68">
            <a:extLst>
              <a:ext uri="{FF2B5EF4-FFF2-40B4-BE49-F238E27FC236}">
                <a16:creationId xmlns:a16="http://schemas.microsoft.com/office/drawing/2014/main" id="{FA49091A-9C74-6146-9EEE-F455BA1D1438}"/>
              </a:ext>
            </a:extLst>
          </p:cNvPr>
          <p:cNvCxnSpPr>
            <a:cxnSpLocks noChangeShapeType="1"/>
            <a:stCxn id="48" idx="2"/>
            <a:endCxn id="50" idx="0"/>
          </p:cNvCxnSpPr>
          <p:nvPr/>
        </p:nvCxnSpPr>
        <p:spPr bwMode="auto">
          <a:xfrm rot="10800000" flipH="1">
            <a:off x="6629372" y="3088212"/>
            <a:ext cx="684597" cy="2150026"/>
          </a:xfrm>
          <a:prstGeom prst="bentConnector4">
            <a:avLst>
              <a:gd name="adj1" fmla="val -35296"/>
              <a:gd name="adj2" fmla="val 108352"/>
            </a:avLst>
          </a:prstGeom>
          <a:noFill/>
          <a:ln w="38100">
            <a:solidFill>
              <a:schemeClr val="tx1"/>
            </a:solidFill>
            <a:prstDash val="sysDot"/>
            <a:miter lim="800000"/>
            <a:headEnd/>
            <a:tailEnd/>
          </a:ln>
          <a:effectLst/>
        </p:spPr>
      </p:cxnSp>
      <p:cxnSp>
        <p:nvCxnSpPr>
          <p:cNvPr id="68" name="AutoShape 69">
            <a:extLst>
              <a:ext uri="{FF2B5EF4-FFF2-40B4-BE49-F238E27FC236}">
                <a16:creationId xmlns:a16="http://schemas.microsoft.com/office/drawing/2014/main" id="{11B25E0A-9945-844C-9948-865CBE437177}"/>
              </a:ext>
            </a:extLst>
          </p:cNvPr>
          <p:cNvCxnSpPr>
            <a:cxnSpLocks noChangeShapeType="1"/>
            <a:stCxn id="53" idx="6"/>
            <a:endCxn id="52" idx="6"/>
          </p:cNvCxnSpPr>
          <p:nvPr/>
        </p:nvCxnSpPr>
        <p:spPr bwMode="auto">
          <a:xfrm flipV="1">
            <a:off x="8151256" y="3880130"/>
            <a:ext cx="1678" cy="1358108"/>
          </a:xfrm>
          <a:prstGeom prst="bentConnector3">
            <a:avLst>
              <a:gd name="adj1" fmla="val 14400000"/>
            </a:avLst>
          </a:prstGeom>
          <a:noFill/>
          <a:ln w="38100">
            <a:solidFill>
              <a:schemeClr val="tx1"/>
            </a:solidFill>
            <a:prstDash val="sysDot"/>
            <a:miter lim="800000"/>
            <a:headEnd/>
            <a:tailEnd/>
          </a:ln>
          <a:effectLst/>
        </p:spPr>
      </p:cxnSp>
      <p:sp>
        <p:nvSpPr>
          <p:cNvPr id="70" name="Text Box 67">
            <a:extLst>
              <a:ext uri="{FF2B5EF4-FFF2-40B4-BE49-F238E27FC236}">
                <a16:creationId xmlns:a16="http://schemas.microsoft.com/office/drawing/2014/main" id="{C0223178-B6C9-F04A-97B9-86F1422CEB9D}"/>
              </a:ext>
            </a:extLst>
          </p:cNvPr>
          <p:cNvSpPr txBox="1">
            <a:spLocks noChangeArrowheads="1"/>
          </p:cNvSpPr>
          <p:nvPr/>
        </p:nvSpPr>
        <p:spPr bwMode="auto">
          <a:xfrm>
            <a:off x="8192533" y="2513421"/>
            <a:ext cx="927562" cy="369332"/>
          </a:xfrm>
          <a:prstGeom prst="rect">
            <a:avLst/>
          </a:prstGeom>
          <a:noFill/>
          <a:ln w="9525">
            <a:noFill/>
            <a:miter lim="800000"/>
            <a:headEnd/>
            <a:tailEnd/>
          </a:ln>
          <a:effectLst/>
        </p:spPr>
        <p:txBody>
          <a:bodyPr wrap="none">
            <a:spAutoFit/>
          </a:bodyPr>
          <a:lstStyle/>
          <a:p>
            <a:r>
              <a:rPr lang="en-US" altLang="zh-TW" dirty="0" err="1">
                <a:solidFill>
                  <a:srgbClr val="FF0000"/>
                </a:solidFill>
              </a:rPr>
              <a:t>dfn</a:t>
            </a:r>
            <a:r>
              <a:rPr lang="en-US" altLang="zh-TW" dirty="0">
                <a:solidFill>
                  <a:srgbClr val="FF0000"/>
                </a:solidFill>
              </a:rPr>
              <a:t>/low</a:t>
            </a:r>
          </a:p>
        </p:txBody>
      </p:sp>
      <p:graphicFrame>
        <p:nvGraphicFramePr>
          <p:cNvPr id="71" name="Content Placeholder 4">
            <a:extLst>
              <a:ext uri="{FF2B5EF4-FFF2-40B4-BE49-F238E27FC236}">
                <a16:creationId xmlns:a16="http://schemas.microsoft.com/office/drawing/2014/main" id="{594E39B5-C51A-6E4C-9E03-0D76570F71E7}"/>
              </a:ext>
            </a:extLst>
          </p:cNvPr>
          <p:cNvGraphicFramePr>
            <a:graphicFrameLocks noGrp="1" noChangeAspect="1"/>
          </p:cNvGraphicFramePr>
          <p:nvPr>
            <p:ph idx="1"/>
            <p:extLst>
              <p:ext uri="{D42A27DB-BD31-4B8C-83A1-F6EECF244321}">
                <p14:modId xmlns:p14="http://schemas.microsoft.com/office/powerpoint/2010/main" val="4176917971"/>
              </p:ext>
            </p:extLst>
          </p:nvPr>
        </p:nvGraphicFramePr>
        <p:xfrm>
          <a:off x="856794" y="1465874"/>
          <a:ext cx="4464051" cy="1126475"/>
        </p:xfrm>
        <a:graphic>
          <a:graphicData uri="http://schemas.openxmlformats.org/presentationml/2006/ole">
            <mc:AlternateContent xmlns:mc="http://schemas.openxmlformats.org/markup-compatibility/2006">
              <mc:Choice xmlns:v="urn:schemas-microsoft-com:vml" Requires="v">
                <p:oleObj name="方程式" r:id="rId3" imgW="2666880" imgH="672840" progId="Equation.3">
                  <p:embed/>
                </p:oleObj>
              </mc:Choice>
              <mc:Fallback>
                <p:oleObj name="方程式" r:id="rId3" imgW="2666880" imgH="672840" progId="Equation.3">
                  <p:embed/>
                  <p:pic>
                    <p:nvPicPr>
                      <p:cNvPr id="5" name="Content Placeholder 4">
                        <a:extLst>
                          <a:ext uri="{FF2B5EF4-FFF2-40B4-BE49-F238E27FC236}">
                            <a16:creationId xmlns:a16="http://schemas.microsoft.com/office/drawing/2014/main" id="{28F25095-437C-FF45-9DE3-B93612D3B3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794" y="1465874"/>
                        <a:ext cx="4464051" cy="1126475"/>
                      </a:xfrm>
                      <a:prstGeom prst="rect">
                        <a:avLst/>
                      </a:prstGeom>
                      <a:noFill/>
                    </p:spPr>
                  </p:pic>
                </p:oleObj>
              </mc:Fallback>
            </mc:AlternateContent>
          </a:graphicData>
        </a:graphic>
      </p:graphicFrame>
    </p:spTree>
    <p:extLst>
      <p:ext uri="{BB962C8B-B14F-4D97-AF65-F5344CB8AC3E}">
        <p14:creationId xmlns:p14="http://schemas.microsoft.com/office/powerpoint/2010/main" val="74175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P spid="34" grpId="0"/>
      <p:bldP spid="35"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1356-5071-F0E8-8D83-4017CB6B6C9D}"/>
              </a:ext>
            </a:extLst>
          </p:cNvPr>
          <p:cNvSpPr>
            <a:spLocks noGrp="1"/>
          </p:cNvSpPr>
          <p:nvPr>
            <p:ph type="title"/>
          </p:nvPr>
        </p:nvSpPr>
        <p:spPr/>
        <p:txBody>
          <a:bodyPr/>
          <a:lstStyle/>
          <a:p>
            <a:r>
              <a:rPr lang="en-US" dirty="0"/>
              <a:t>Graph Definition (cont’d)</a:t>
            </a:r>
          </a:p>
        </p:txBody>
      </p:sp>
      <p:sp>
        <p:nvSpPr>
          <p:cNvPr id="3" name="Content Placeholder 2">
            <a:extLst>
              <a:ext uri="{FF2B5EF4-FFF2-40B4-BE49-F238E27FC236}">
                <a16:creationId xmlns:a16="http://schemas.microsoft.com/office/drawing/2014/main" id="{4A24BD15-8389-A970-5A8A-D51ED0B3883C}"/>
              </a:ext>
            </a:extLst>
          </p:cNvPr>
          <p:cNvSpPr>
            <a:spLocks noGrp="1"/>
          </p:cNvSpPr>
          <p:nvPr>
            <p:ph idx="1"/>
          </p:nvPr>
        </p:nvSpPr>
        <p:spPr/>
        <p:txBody>
          <a:bodyPr/>
          <a:lstStyle/>
          <a:p>
            <a:r>
              <a:rPr lang="en-US" altLang="zh-TW" dirty="0"/>
              <a:t>Undirected Graph – G1, G2</a:t>
            </a:r>
            <a:endParaRPr lang="en-US" altLang="zh-TW" dirty="0">
              <a:solidFill>
                <a:schemeClr val="accent5">
                  <a:lumMod val="75000"/>
                </a:schemeClr>
              </a:solidFill>
            </a:endParaRPr>
          </a:p>
          <a:p>
            <a:r>
              <a:rPr lang="en-US" altLang="zh-TW" dirty="0"/>
              <a:t>Directed Graph – G3</a:t>
            </a:r>
          </a:p>
          <a:p>
            <a:pPr lvl="1"/>
            <a:r>
              <a:rPr lang="en-US" altLang="zh-TW" dirty="0"/>
              <a:t>Indegree and outdegree</a:t>
            </a:r>
          </a:p>
          <a:p>
            <a:endParaRPr lang="en-US" dirty="0"/>
          </a:p>
          <a:p>
            <a:endParaRPr lang="en-US" dirty="0"/>
          </a:p>
        </p:txBody>
      </p:sp>
      <p:sp>
        <p:nvSpPr>
          <p:cNvPr id="4" name="Oval 4">
            <a:extLst>
              <a:ext uri="{FF2B5EF4-FFF2-40B4-BE49-F238E27FC236}">
                <a16:creationId xmlns:a16="http://schemas.microsoft.com/office/drawing/2014/main" id="{3B2B1E31-57A8-FECF-7C2B-DA3564750533}"/>
              </a:ext>
            </a:extLst>
          </p:cNvPr>
          <p:cNvSpPr>
            <a:spLocks noChangeArrowheads="1"/>
          </p:cNvSpPr>
          <p:nvPr/>
        </p:nvSpPr>
        <p:spPr bwMode="auto">
          <a:xfrm>
            <a:off x="1559255" y="3366543"/>
            <a:ext cx="373063"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1</a:t>
            </a:r>
            <a:endParaRPr lang="en-US" altLang="zh-TW"/>
          </a:p>
        </p:txBody>
      </p:sp>
      <p:sp>
        <p:nvSpPr>
          <p:cNvPr id="5" name="Oval 5">
            <a:extLst>
              <a:ext uri="{FF2B5EF4-FFF2-40B4-BE49-F238E27FC236}">
                <a16:creationId xmlns:a16="http://schemas.microsoft.com/office/drawing/2014/main" id="{079BD6BE-F39D-C788-BA96-38C6EA1F0749}"/>
              </a:ext>
            </a:extLst>
          </p:cNvPr>
          <p:cNvSpPr>
            <a:spLocks noChangeArrowheads="1"/>
          </p:cNvSpPr>
          <p:nvPr/>
        </p:nvSpPr>
        <p:spPr bwMode="auto">
          <a:xfrm>
            <a:off x="2000580" y="4006306"/>
            <a:ext cx="373063"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3</a:t>
            </a:r>
            <a:endParaRPr lang="en-US" altLang="zh-TW"/>
          </a:p>
        </p:txBody>
      </p:sp>
      <p:sp>
        <p:nvSpPr>
          <p:cNvPr id="6" name="Oval 6">
            <a:extLst>
              <a:ext uri="{FF2B5EF4-FFF2-40B4-BE49-F238E27FC236}">
                <a16:creationId xmlns:a16="http://schemas.microsoft.com/office/drawing/2014/main" id="{31D22AAD-FE9F-FC8B-ADCD-9BEB79CBED9F}"/>
              </a:ext>
            </a:extLst>
          </p:cNvPr>
          <p:cNvSpPr>
            <a:spLocks noChangeArrowheads="1"/>
          </p:cNvSpPr>
          <p:nvPr/>
        </p:nvSpPr>
        <p:spPr bwMode="auto">
          <a:xfrm>
            <a:off x="1549730" y="4633368"/>
            <a:ext cx="373063"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4</a:t>
            </a:r>
            <a:endParaRPr lang="en-US" altLang="zh-TW"/>
          </a:p>
        </p:txBody>
      </p:sp>
      <p:sp>
        <p:nvSpPr>
          <p:cNvPr id="7" name="Oval 7">
            <a:extLst>
              <a:ext uri="{FF2B5EF4-FFF2-40B4-BE49-F238E27FC236}">
                <a16:creationId xmlns:a16="http://schemas.microsoft.com/office/drawing/2014/main" id="{C1E9AB93-FEC2-5E7E-08B1-A016BD351FFA}"/>
              </a:ext>
            </a:extLst>
          </p:cNvPr>
          <p:cNvSpPr>
            <a:spLocks noChangeArrowheads="1"/>
          </p:cNvSpPr>
          <p:nvPr/>
        </p:nvSpPr>
        <p:spPr bwMode="auto">
          <a:xfrm>
            <a:off x="1117930" y="4006306"/>
            <a:ext cx="373063"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2</a:t>
            </a:r>
            <a:endParaRPr lang="en-US" altLang="zh-TW"/>
          </a:p>
        </p:txBody>
      </p:sp>
      <p:sp>
        <p:nvSpPr>
          <p:cNvPr id="8" name="Line 8">
            <a:extLst>
              <a:ext uri="{FF2B5EF4-FFF2-40B4-BE49-F238E27FC236}">
                <a16:creationId xmlns:a16="http://schemas.microsoft.com/office/drawing/2014/main" id="{2305CE6A-9B26-8192-0F00-5F50B185EBB4}"/>
              </a:ext>
            </a:extLst>
          </p:cNvPr>
          <p:cNvSpPr>
            <a:spLocks noChangeShapeType="1"/>
          </p:cNvSpPr>
          <p:nvPr/>
        </p:nvSpPr>
        <p:spPr bwMode="auto">
          <a:xfrm>
            <a:off x="1895805" y="3741193"/>
            <a:ext cx="196850" cy="285750"/>
          </a:xfrm>
          <a:prstGeom prst="line">
            <a:avLst/>
          </a:prstGeom>
          <a:noFill/>
          <a:ln w="3175">
            <a:solidFill>
              <a:schemeClr val="tx1"/>
            </a:solidFill>
            <a:round/>
            <a:headEnd/>
            <a:tailEnd/>
          </a:ln>
          <a:effectLst/>
        </p:spPr>
        <p:txBody>
          <a:bodyPr/>
          <a:lstStyle/>
          <a:p>
            <a:endParaRPr lang="zh-TW" altLang="en-US"/>
          </a:p>
        </p:txBody>
      </p:sp>
      <p:sp>
        <p:nvSpPr>
          <p:cNvPr id="9" name="Line 9">
            <a:extLst>
              <a:ext uri="{FF2B5EF4-FFF2-40B4-BE49-F238E27FC236}">
                <a16:creationId xmlns:a16="http://schemas.microsoft.com/office/drawing/2014/main" id="{C513E023-6CE4-3C42-0CFA-0AF7571D7DBA}"/>
              </a:ext>
            </a:extLst>
          </p:cNvPr>
          <p:cNvSpPr>
            <a:spLocks noChangeShapeType="1"/>
          </p:cNvSpPr>
          <p:nvPr/>
        </p:nvSpPr>
        <p:spPr bwMode="auto">
          <a:xfrm flipV="1">
            <a:off x="1873580" y="4428581"/>
            <a:ext cx="184150" cy="269875"/>
          </a:xfrm>
          <a:prstGeom prst="line">
            <a:avLst/>
          </a:prstGeom>
          <a:noFill/>
          <a:ln w="3175">
            <a:solidFill>
              <a:schemeClr val="tx1"/>
            </a:solidFill>
            <a:round/>
            <a:headEnd/>
            <a:tailEnd/>
          </a:ln>
          <a:effectLst/>
        </p:spPr>
        <p:txBody>
          <a:bodyPr/>
          <a:lstStyle/>
          <a:p>
            <a:endParaRPr lang="zh-TW" altLang="en-US"/>
          </a:p>
        </p:txBody>
      </p:sp>
      <p:sp>
        <p:nvSpPr>
          <p:cNvPr id="10" name="Line 10">
            <a:extLst>
              <a:ext uri="{FF2B5EF4-FFF2-40B4-BE49-F238E27FC236}">
                <a16:creationId xmlns:a16="http://schemas.microsoft.com/office/drawing/2014/main" id="{94E873DC-D17A-C5A8-1762-6DAA579BB5AA}"/>
              </a:ext>
            </a:extLst>
          </p:cNvPr>
          <p:cNvSpPr>
            <a:spLocks noChangeShapeType="1"/>
          </p:cNvSpPr>
          <p:nvPr/>
        </p:nvSpPr>
        <p:spPr bwMode="auto">
          <a:xfrm>
            <a:off x="1389393" y="4446043"/>
            <a:ext cx="188912" cy="269875"/>
          </a:xfrm>
          <a:prstGeom prst="line">
            <a:avLst/>
          </a:prstGeom>
          <a:noFill/>
          <a:ln w="3175">
            <a:solidFill>
              <a:schemeClr val="tx1"/>
            </a:solidFill>
            <a:round/>
            <a:headEnd/>
            <a:tailEnd/>
          </a:ln>
          <a:effectLst/>
        </p:spPr>
        <p:txBody>
          <a:bodyPr/>
          <a:lstStyle/>
          <a:p>
            <a:endParaRPr lang="zh-TW" altLang="en-US"/>
          </a:p>
        </p:txBody>
      </p:sp>
      <p:sp>
        <p:nvSpPr>
          <p:cNvPr id="11" name="Line 11">
            <a:extLst>
              <a:ext uri="{FF2B5EF4-FFF2-40B4-BE49-F238E27FC236}">
                <a16:creationId xmlns:a16="http://schemas.microsoft.com/office/drawing/2014/main" id="{8A4F3938-182C-451F-BECA-8818BDFC9C91}"/>
              </a:ext>
            </a:extLst>
          </p:cNvPr>
          <p:cNvSpPr>
            <a:spLocks noChangeShapeType="1"/>
          </p:cNvSpPr>
          <p:nvPr/>
        </p:nvSpPr>
        <p:spPr bwMode="auto">
          <a:xfrm flipV="1">
            <a:off x="1367168" y="3690393"/>
            <a:ext cx="182562" cy="320675"/>
          </a:xfrm>
          <a:prstGeom prst="line">
            <a:avLst/>
          </a:prstGeom>
          <a:noFill/>
          <a:ln w="3175">
            <a:solidFill>
              <a:schemeClr val="tx1"/>
            </a:solidFill>
            <a:round/>
            <a:headEnd/>
            <a:tailEnd/>
          </a:ln>
          <a:effectLst/>
        </p:spPr>
        <p:txBody>
          <a:bodyPr/>
          <a:lstStyle/>
          <a:p>
            <a:endParaRPr lang="zh-TW" altLang="en-US"/>
          </a:p>
        </p:txBody>
      </p:sp>
      <p:sp>
        <p:nvSpPr>
          <p:cNvPr id="12" name="Line 12">
            <a:extLst>
              <a:ext uri="{FF2B5EF4-FFF2-40B4-BE49-F238E27FC236}">
                <a16:creationId xmlns:a16="http://schemas.microsoft.com/office/drawing/2014/main" id="{054C14EB-6E16-EEB4-8A29-C79C46E32A76}"/>
              </a:ext>
            </a:extLst>
          </p:cNvPr>
          <p:cNvSpPr>
            <a:spLocks noChangeShapeType="1"/>
          </p:cNvSpPr>
          <p:nvPr/>
        </p:nvSpPr>
        <p:spPr bwMode="auto">
          <a:xfrm>
            <a:off x="1494168" y="4246018"/>
            <a:ext cx="506412" cy="1588"/>
          </a:xfrm>
          <a:prstGeom prst="line">
            <a:avLst/>
          </a:prstGeom>
          <a:noFill/>
          <a:ln w="3175">
            <a:solidFill>
              <a:schemeClr val="tx1"/>
            </a:solidFill>
            <a:round/>
            <a:headEnd/>
            <a:tailEnd/>
          </a:ln>
          <a:effectLst/>
        </p:spPr>
        <p:txBody>
          <a:bodyPr/>
          <a:lstStyle/>
          <a:p>
            <a:endParaRPr lang="zh-TW" altLang="en-US"/>
          </a:p>
        </p:txBody>
      </p:sp>
      <p:sp>
        <p:nvSpPr>
          <p:cNvPr id="13" name="Line 13">
            <a:extLst>
              <a:ext uri="{FF2B5EF4-FFF2-40B4-BE49-F238E27FC236}">
                <a16:creationId xmlns:a16="http://schemas.microsoft.com/office/drawing/2014/main" id="{5BEACEB2-2530-AF42-E36E-FDFF32D92111}"/>
              </a:ext>
            </a:extLst>
          </p:cNvPr>
          <p:cNvSpPr>
            <a:spLocks noChangeShapeType="1"/>
          </p:cNvSpPr>
          <p:nvPr/>
        </p:nvSpPr>
        <p:spPr bwMode="auto">
          <a:xfrm>
            <a:off x="1741818" y="3828506"/>
            <a:ext cx="0" cy="782637"/>
          </a:xfrm>
          <a:prstGeom prst="line">
            <a:avLst/>
          </a:prstGeom>
          <a:noFill/>
          <a:ln w="3175">
            <a:solidFill>
              <a:schemeClr val="tx1"/>
            </a:solidFill>
            <a:round/>
            <a:headEnd/>
            <a:tailEnd/>
          </a:ln>
          <a:effectLst/>
        </p:spPr>
        <p:txBody>
          <a:bodyPr/>
          <a:lstStyle/>
          <a:p>
            <a:endParaRPr lang="zh-TW" altLang="en-US"/>
          </a:p>
        </p:txBody>
      </p:sp>
      <p:sp>
        <p:nvSpPr>
          <p:cNvPr id="14" name="Oval 14">
            <a:extLst>
              <a:ext uri="{FF2B5EF4-FFF2-40B4-BE49-F238E27FC236}">
                <a16:creationId xmlns:a16="http://schemas.microsoft.com/office/drawing/2014/main" id="{56A63CF2-B0E1-2505-B2C1-E31A80235863}"/>
              </a:ext>
            </a:extLst>
          </p:cNvPr>
          <p:cNvSpPr>
            <a:spLocks noChangeArrowheads="1"/>
          </p:cNvSpPr>
          <p:nvPr/>
        </p:nvSpPr>
        <p:spPr bwMode="auto">
          <a:xfrm>
            <a:off x="4541093" y="3366543"/>
            <a:ext cx="373062"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1</a:t>
            </a:r>
            <a:endParaRPr lang="en-US" altLang="zh-TW"/>
          </a:p>
        </p:txBody>
      </p:sp>
      <p:sp>
        <p:nvSpPr>
          <p:cNvPr id="15" name="Oval 15">
            <a:extLst>
              <a:ext uri="{FF2B5EF4-FFF2-40B4-BE49-F238E27FC236}">
                <a16:creationId xmlns:a16="http://schemas.microsoft.com/office/drawing/2014/main" id="{A4071240-3571-0620-76A7-85D3130E9BF0}"/>
              </a:ext>
            </a:extLst>
          </p:cNvPr>
          <p:cNvSpPr>
            <a:spLocks noChangeArrowheads="1"/>
          </p:cNvSpPr>
          <p:nvPr/>
        </p:nvSpPr>
        <p:spPr bwMode="auto">
          <a:xfrm>
            <a:off x="3882280" y="3936456"/>
            <a:ext cx="373063"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2</a:t>
            </a:r>
            <a:endParaRPr lang="en-US" altLang="zh-TW"/>
          </a:p>
        </p:txBody>
      </p:sp>
      <p:sp>
        <p:nvSpPr>
          <p:cNvPr id="16" name="Oval 16">
            <a:extLst>
              <a:ext uri="{FF2B5EF4-FFF2-40B4-BE49-F238E27FC236}">
                <a16:creationId xmlns:a16="http://schemas.microsoft.com/office/drawing/2014/main" id="{B15F3DAF-F4F9-BA4A-DFCD-343352BFEB18}"/>
              </a:ext>
            </a:extLst>
          </p:cNvPr>
          <p:cNvSpPr>
            <a:spLocks noChangeArrowheads="1"/>
          </p:cNvSpPr>
          <p:nvPr/>
        </p:nvSpPr>
        <p:spPr bwMode="auto">
          <a:xfrm>
            <a:off x="3585418" y="4522243"/>
            <a:ext cx="373062"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4</a:t>
            </a:r>
            <a:endParaRPr lang="en-US" altLang="zh-TW"/>
          </a:p>
        </p:txBody>
      </p:sp>
      <p:sp>
        <p:nvSpPr>
          <p:cNvPr id="17" name="Oval 17">
            <a:extLst>
              <a:ext uri="{FF2B5EF4-FFF2-40B4-BE49-F238E27FC236}">
                <a16:creationId xmlns:a16="http://schemas.microsoft.com/office/drawing/2014/main" id="{A392E16B-7E27-2676-4199-397AC0ECF701}"/>
              </a:ext>
            </a:extLst>
          </p:cNvPr>
          <p:cNvSpPr>
            <a:spLocks noChangeArrowheads="1"/>
          </p:cNvSpPr>
          <p:nvPr/>
        </p:nvSpPr>
        <p:spPr bwMode="auto">
          <a:xfrm>
            <a:off x="4118818" y="4500018"/>
            <a:ext cx="373062"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5</a:t>
            </a:r>
            <a:endParaRPr lang="en-US" altLang="zh-TW"/>
          </a:p>
        </p:txBody>
      </p:sp>
      <p:sp>
        <p:nvSpPr>
          <p:cNvPr id="18" name="Oval 18">
            <a:extLst>
              <a:ext uri="{FF2B5EF4-FFF2-40B4-BE49-F238E27FC236}">
                <a16:creationId xmlns:a16="http://schemas.microsoft.com/office/drawing/2014/main" id="{878B0316-F781-C604-66D6-9761D1B1977D}"/>
              </a:ext>
            </a:extLst>
          </p:cNvPr>
          <p:cNvSpPr>
            <a:spLocks noChangeArrowheads="1"/>
          </p:cNvSpPr>
          <p:nvPr/>
        </p:nvSpPr>
        <p:spPr bwMode="auto">
          <a:xfrm>
            <a:off x="4864943" y="4569868"/>
            <a:ext cx="373062"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6</a:t>
            </a:r>
            <a:endParaRPr lang="en-US" altLang="zh-TW"/>
          </a:p>
        </p:txBody>
      </p:sp>
      <p:sp>
        <p:nvSpPr>
          <p:cNvPr id="19" name="Oval 19">
            <a:extLst>
              <a:ext uri="{FF2B5EF4-FFF2-40B4-BE49-F238E27FC236}">
                <a16:creationId xmlns:a16="http://schemas.microsoft.com/office/drawing/2014/main" id="{2803CF67-25F3-C5F9-4AD6-67268B95A220}"/>
              </a:ext>
            </a:extLst>
          </p:cNvPr>
          <p:cNvSpPr>
            <a:spLocks noChangeArrowheads="1"/>
          </p:cNvSpPr>
          <p:nvPr/>
        </p:nvSpPr>
        <p:spPr bwMode="auto">
          <a:xfrm>
            <a:off x="5079255" y="3936456"/>
            <a:ext cx="373063"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3</a:t>
            </a:r>
            <a:endParaRPr lang="en-US" altLang="zh-TW"/>
          </a:p>
        </p:txBody>
      </p:sp>
      <p:sp>
        <p:nvSpPr>
          <p:cNvPr id="20" name="Oval 20">
            <a:extLst>
              <a:ext uri="{FF2B5EF4-FFF2-40B4-BE49-F238E27FC236}">
                <a16:creationId xmlns:a16="http://schemas.microsoft.com/office/drawing/2014/main" id="{BB30A13F-98BE-9F7E-B886-0BC5E434D028}"/>
              </a:ext>
            </a:extLst>
          </p:cNvPr>
          <p:cNvSpPr>
            <a:spLocks noChangeArrowheads="1"/>
          </p:cNvSpPr>
          <p:nvPr/>
        </p:nvSpPr>
        <p:spPr bwMode="auto">
          <a:xfrm>
            <a:off x="5463430" y="4574631"/>
            <a:ext cx="373063"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7</a:t>
            </a:r>
            <a:endParaRPr lang="en-US" altLang="zh-TW"/>
          </a:p>
        </p:txBody>
      </p:sp>
      <p:sp>
        <p:nvSpPr>
          <p:cNvPr id="21" name="Line 21">
            <a:extLst>
              <a:ext uri="{FF2B5EF4-FFF2-40B4-BE49-F238E27FC236}">
                <a16:creationId xmlns:a16="http://schemas.microsoft.com/office/drawing/2014/main" id="{CC6DBE47-3C68-FF4F-CD5D-4D8B331E01DC}"/>
              </a:ext>
            </a:extLst>
          </p:cNvPr>
          <p:cNvSpPr>
            <a:spLocks noChangeShapeType="1"/>
          </p:cNvSpPr>
          <p:nvPr/>
        </p:nvSpPr>
        <p:spPr bwMode="auto">
          <a:xfrm flipV="1">
            <a:off x="4156918" y="3691981"/>
            <a:ext cx="379412" cy="244475"/>
          </a:xfrm>
          <a:prstGeom prst="line">
            <a:avLst/>
          </a:prstGeom>
          <a:noFill/>
          <a:ln w="3175">
            <a:solidFill>
              <a:schemeClr val="tx1"/>
            </a:solidFill>
            <a:round/>
            <a:headEnd/>
            <a:tailEnd/>
          </a:ln>
          <a:effectLst/>
        </p:spPr>
        <p:txBody>
          <a:bodyPr/>
          <a:lstStyle/>
          <a:p>
            <a:endParaRPr lang="zh-TW" altLang="en-US"/>
          </a:p>
        </p:txBody>
      </p:sp>
      <p:sp>
        <p:nvSpPr>
          <p:cNvPr id="22" name="Line 22">
            <a:extLst>
              <a:ext uri="{FF2B5EF4-FFF2-40B4-BE49-F238E27FC236}">
                <a16:creationId xmlns:a16="http://schemas.microsoft.com/office/drawing/2014/main" id="{D762178D-C090-557E-06B1-842C9EEF0A6F}"/>
              </a:ext>
            </a:extLst>
          </p:cNvPr>
          <p:cNvSpPr>
            <a:spLocks noChangeShapeType="1"/>
          </p:cNvSpPr>
          <p:nvPr/>
        </p:nvSpPr>
        <p:spPr bwMode="auto">
          <a:xfrm>
            <a:off x="4903043" y="3684043"/>
            <a:ext cx="246062" cy="277813"/>
          </a:xfrm>
          <a:prstGeom prst="line">
            <a:avLst/>
          </a:prstGeom>
          <a:noFill/>
          <a:ln w="3175">
            <a:solidFill>
              <a:schemeClr val="tx1"/>
            </a:solidFill>
            <a:round/>
            <a:headEnd/>
            <a:tailEnd/>
          </a:ln>
          <a:effectLst/>
        </p:spPr>
        <p:txBody>
          <a:bodyPr/>
          <a:lstStyle/>
          <a:p>
            <a:endParaRPr lang="zh-TW" altLang="en-US"/>
          </a:p>
        </p:txBody>
      </p:sp>
      <p:sp>
        <p:nvSpPr>
          <p:cNvPr id="23" name="Line 23">
            <a:extLst>
              <a:ext uri="{FF2B5EF4-FFF2-40B4-BE49-F238E27FC236}">
                <a16:creationId xmlns:a16="http://schemas.microsoft.com/office/drawing/2014/main" id="{3D89966F-5326-D44F-6BE5-1B965356B8E9}"/>
              </a:ext>
            </a:extLst>
          </p:cNvPr>
          <p:cNvSpPr>
            <a:spLocks noChangeShapeType="1"/>
          </p:cNvSpPr>
          <p:nvPr/>
        </p:nvSpPr>
        <p:spPr bwMode="auto">
          <a:xfrm>
            <a:off x="4163268" y="4369843"/>
            <a:ext cx="63500" cy="139700"/>
          </a:xfrm>
          <a:prstGeom prst="line">
            <a:avLst/>
          </a:prstGeom>
          <a:noFill/>
          <a:ln w="3175">
            <a:solidFill>
              <a:schemeClr val="tx1"/>
            </a:solidFill>
            <a:round/>
            <a:headEnd/>
            <a:tailEnd/>
          </a:ln>
          <a:effectLst/>
        </p:spPr>
        <p:txBody>
          <a:bodyPr/>
          <a:lstStyle/>
          <a:p>
            <a:endParaRPr lang="zh-TW" altLang="en-US"/>
          </a:p>
        </p:txBody>
      </p:sp>
      <p:sp>
        <p:nvSpPr>
          <p:cNvPr id="24" name="Line 24">
            <a:extLst>
              <a:ext uri="{FF2B5EF4-FFF2-40B4-BE49-F238E27FC236}">
                <a16:creationId xmlns:a16="http://schemas.microsoft.com/office/drawing/2014/main" id="{C474C34E-66F9-7594-DFC1-83EC06B3B109}"/>
              </a:ext>
            </a:extLst>
          </p:cNvPr>
          <p:cNvSpPr>
            <a:spLocks noChangeShapeType="1"/>
          </p:cNvSpPr>
          <p:nvPr/>
        </p:nvSpPr>
        <p:spPr bwMode="auto">
          <a:xfrm flipH="1">
            <a:off x="3856880" y="4344443"/>
            <a:ext cx="80963" cy="174625"/>
          </a:xfrm>
          <a:prstGeom prst="line">
            <a:avLst/>
          </a:prstGeom>
          <a:noFill/>
          <a:ln w="3175">
            <a:solidFill>
              <a:schemeClr val="tx1"/>
            </a:solidFill>
            <a:round/>
            <a:headEnd/>
            <a:tailEnd/>
          </a:ln>
          <a:effectLst/>
        </p:spPr>
        <p:txBody>
          <a:bodyPr/>
          <a:lstStyle/>
          <a:p>
            <a:endParaRPr lang="zh-TW" altLang="en-US"/>
          </a:p>
        </p:txBody>
      </p:sp>
      <p:sp>
        <p:nvSpPr>
          <p:cNvPr id="25" name="Line 25">
            <a:extLst>
              <a:ext uri="{FF2B5EF4-FFF2-40B4-BE49-F238E27FC236}">
                <a16:creationId xmlns:a16="http://schemas.microsoft.com/office/drawing/2014/main" id="{07306990-CC39-4D42-DD63-E023CB351E9A}"/>
              </a:ext>
            </a:extLst>
          </p:cNvPr>
          <p:cNvSpPr>
            <a:spLocks noChangeShapeType="1"/>
          </p:cNvSpPr>
          <p:nvPr/>
        </p:nvSpPr>
        <p:spPr bwMode="auto">
          <a:xfrm>
            <a:off x="5417393" y="4311106"/>
            <a:ext cx="196850" cy="242887"/>
          </a:xfrm>
          <a:prstGeom prst="line">
            <a:avLst/>
          </a:prstGeom>
          <a:noFill/>
          <a:ln w="3175">
            <a:solidFill>
              <a:schemeClr val="tx1"/>
            </a:solidFill>
            <a:round/>
            <a:headEnd/>
            <a:tailEnd/>
          </a:ln>
          <a:effectLst/>
        </p:spPr>
        <p:txBody>
          <a:bodyPr/>
          <a:lstStyle/>
          <a:p>
            <a:endParaRPr lang="zh-TW" altLang="en-US"/>
          </a:p>
        </p:txBody>
      </p:sp>
      <p:sp>
        <p:nvSpPr>
          <p:cNvPr id="26" name="Line 26">
            <a:extLst>
              <a:ext uri="{FF2B5EF4-FFF2-40B4-BE49-F238E27FC236}">
                <a16:creationId xmlns:a16="http://schemas.microsoft.com/office/drawing/2014/main" id="{99EABC91-1EF1-0FD8-ED85-00ADB688248E}"/>
              </a:ext>
            </a:extLst>
          </p:cNvPr>
          <p:cNvSpPr>
            <a:spLocks noChangeShapeType="1"/>
          </p:cNvSpPr>
          <p:nvPr/>
        </p:nvSpPr>
        <p:spPr bwMode="auto">
          <a:xfrm flipH="1">
            <a:off x="5093543" y="4379368"/>
            <a:ext cx="84137" cy="180975"/>
          </a:xfrm>
          <a:prstGeom prst="line">
            <a:avLst/>
          </a:prstGeom>
          <a:noFill/>
          <a:ln w="3175">
            <a:solidFill>
              <a:schemeClr val="tx1"/>
            </a:solidFill>
            <a:round/>
            <a:headEnd/>
            <a:tailEnd/>
          </a:ln>
          <a:effectLst/>
        </p:spPr>
        <p:txBody>
          <a:bodyPr/>
          <a:lstStyle/>
          <a:p>
            <a:endParaRPr lang="zh-TW" altLang="en-US"/>
          </a:p>
        </p:txBody>
      </p:sp>
      <p:sp>
        <p:nvSpPr>
          <p:cNvPr id="27" name="Oval 27">
            <a:extLst>
              <a:ext uri="{FF2B5EF4-FFF2-40B4-BE49-F238E27FC236}">
                <a16:creationId xmlns:a16="http://schemas.microsoft.com/office/drawing/2014/main" id="{56FD30E4-0504-32F1-7020-2DDA0F71FF0A}"/>
              </a:ext>
            </a:extLst>
          </p:cNvPr>
          <p:cNvSpPr>
            <a:spLocks noChangeArrowheads="1"/>
          </p:cNvSpPr>
          <p:nvPr/>
        </p:nvSpPr>
        <p:spPr bwMode="auto">
          <a:xfrm rot="21569915">
            <a:off x="8518470" y="3155405"/>
            <a:ext cx="371475"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1</a:t>
            </a:r>
            <a:endParaRPr lang="en-US" altLang="zh-TW"/>
          </a:p>
        </p:txBody>
      </p:sp>
      <p:sp>
        <p:nvSpPr>
          <p:cNvPr id="28" name="Oval 28">
            <a:extLst>
              <a:ext uri="{FF2B5EF4-FFF2-40B4-BE49-F238E27FC236}">
                <a16:creationId xmlns:a16="http://schemas.microsoft.com/office/drawing/2014/main" id="{31AB5F65-EA3A-57C5-A679-7E1947890243}"/>
              </a:ext>
            </a:extLst>
          </p:cNvPr>
          <p:cNvSpPr>
            <a:spLocks noChangeArrowheads="1"/>
          </p:cNvSpPr>
          <p:nvPr/>
        </p:nvSpPr>
        <p:spPr bwMode="auto">
          <a:xfrm rot="21569915">
            <a:off x="8523233" y="3968205"/>
            <a:ext cx="371475"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2</a:t>
            </a:r>
            <a:endParaRPr lang="en-US" altLang="zh-TW"/>
          </a:p>
        </p:txBody>
      </p:sp>
      <p:sp>
        <p:nvSpPr>
          <p:cNvPr id="29" name="Oval 29">
            <a:extLst>
              <a:ext uri="{FF2B5EF4-FFF2-40B4-BE49-F238E27FC236}">
                <a16:creationId xmlns:a16="http://schemas.microsoft.com/office/drawing/2014/main" id="{FD460349-1DAB-FEEA-E542-DBDF000B6E45}"/>
              </a:ext>
            </a:extLst>
          </p:cNvPr>
          <p:cNvSpPr>
            <a:spLocks noChangeArrowheads="1"/>
          </p:cNvSpPr>
          <p:nvPr/>
        </p:nvSpPr>
        <p:spPr bwMode="auto">
          <a:xfrm rot="21569915">
            <a:off x="8523233" y="4782592"/>
            <a:ext cx="371475"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3</a:t>
            </a:r>
            <a:endParaRPr lang="en-US" altLang="zh-TW"/>
          </a:p>
        </p:txBody>
      </p:sp>
      <p:sp>
        <p:nvSpPr>
          <p:cNvPr id="30" name="Line 30">
            <a:extLst>
              <a:ext uri="{FF2B5EF4-FFF2-40B4-BE49-F238E27FC236}">
                <a16:creationId xmlns:a16="http://schemas.microsoft.com/office/drawing/2014/main" id="{CEE57FAC-F10F-CCCF-5352-5D13DA567618}"/>
              </a:ext>
            </a:extLst>
          </p:cNvPr>
          <p:cNvSpPr>
            <a:spLocks noChangeShapeType="1"/>
          </p:cNvSpPr>
          <p:nvPr/>
        </p:nvSpPr>
        <p:spPr bwMode="auto">
          <a:xfrm rot="21569915">
            <a:off x="8696270" y="3614192"/>
            <a:ext cx="1588" cy="347663"/>
          </a:xfrm>
          <a:prstGeom prst="line">
            <a:avLst/>
          </a:prstGeom>
          <a:noFill/>
          <a:ln w="3175">
            <a:solidFill>
              <a:schemeClr val="tx1"/>
            </a:solidFill>
            <a:round/>
            <a:headEnd/>
            <a:tailEnd type="triangle" w="sm" len="med"/>
          </a:ln>
          <a:effectLst/>
        </p:spPr>
        <p:txBody>
          <a:bodyPr/>
          <a:lstStyle/>
          <a:p>
            <a:endParaRPr lang="zh-TW" altLang="en-US"/>
          </a:p>
        </p:txBody>
      </p:sp>
      <p:sp>
        <p:nvSpPr>
          <p:cNvPr id="31" name="Arc 31">
            <a:extLst>
              <a:ext uri="{FF2B5EF4-FFF2-40B4-BE49-F238E27FC236}">
                <a16:creationId xmlns:a16="http://schemas.microsoft.com/office/drawing/2014/main" id="{9F11CCE1-552E-0596-3BD0-AB52A2AC3EDA}"/>
              </a:ext>
            </a:extLst>
          </p:cNvPr>
          <p:cNvSpPr>
            <a:spLocks/>
          </p:cNvSpPr>
          <p:nvPr/>
        </p:nvSpPr>
        <p:spPr bwMode="auto">
          <a:xfrm rot="19600668" flipH="1">
            <a:off x="8334320" y="4344442"/>
            <a:ext cx="311150" cy="590550"/>
          </a:xfrm>
          <a:custGeom>
            <a:avLst/>
            <a:gdLst>
              <a:gd name="G0" fmla="+- 0 0 0"/>
              <a:gd name="G1" fmla="+- 21600 0 0"/>
              <a:gd name="G2" fmla="+- 21600 0 0"/>
              <a:gd name="T0" fmla="*/ 0 w 21600"/>
              <a:gd name="T1" fmla="*/ 0 h 30547"/>
              <a:gd name="T2" fmla="*/ 19660 w 21600"/>
              <a:gd name="T3" fmla="*/ 30547 h 30547"/>
              <a:gd name="T4" fmla="*/ 0 w 21600"/>
              <a:gd name="T5" fmla="*/ 21600 h 30547"/>
            </a:gdLst>
            <a:ahLst/>
            <a:cxnLst>
              <a:cxn ang="0">
                <a:pos x="T0" y="T1"/>
              </a:cxn>
              <a:cxn ang="0">
                <a:pos x="T2" y="T3"/>
              </a:cxn>
              <a:cxn ang="0">
                <a:pos x="T4" y="T5"/>
              </a:cxn>
            </a:cxnLst>
            <a:rect l="0" t="0" r="r" b="b"/>
            <a:pathLst>
              <a:path w="21600" h="30547" fill="none" extrusionOk="0">
                <a:moveTo>
                  <a:pt x="-1" y="0"/>
                </a:moveTo>
                <a:cubicBezTo>
                  <a:pt x="11929" y="0"/>
                  <a:pt x="21600" y="9670"/>
                  <a:pt x="21600" y="21600"/>
                </a:cubicBezTo>
                <a:cubicBezTo>
                  <a:pt x="21600" y="24686"/>
                  <a:pt x="20938" y="27737"/>
                  <a:pt x="19659" y="30546"/>
                </a:cubicBezTo>
              </a:path>
              <a:path w="21600" h="30547" stroke="0" extrusionOk="0">
                <a:moveTo>
                  <a:pt x="-1" y="0"/>
                </a:moveTo>
                <a:cubicBezTo>
                  <a:pt x="11929" y="0"/>
                  <a:pt x="21600" y="9670"/>
                  <a:pt x="21600" y="21600"/>
                </a:cubicBezTo>
                <a:cubicBezTo>
                  <a:pt x="21600" y="24686"/>
                  <a:pt x="20938" y="27737"/>
                  <a:pt x="19659" y="30546"/>
                </a:cubicBezTo>
                <a:lnTo>
                  <a:pt x="0" y="21600"/>
                </a:lnTo>
                <a:close/>
              </a:path>
            </a:pathLst>
          </a:custGeom>
          <a:noFill/>
          <a:ln w="3175">
            <a:solidFill>
              <a:schemeClr val="tx1"/>
            </a:solidFill>
            <a:round/>
            <a:headEnd/>
            <a:tailEnd type="triangle" w="sm" len="med"/>
          </a:ln>
          <a:effectLst/>
        </p:spPr>
        <p:txBody>
          <a:bodyPr/>
          <a:lstStyle/>
          <a:p>
            <a:endParaRPr lang="zh-TW" altLang="en-US"/>
          </a:p>
        </p:txBody>
      </p:sp>
      <p:sp>
        <p:nvSpPr>
          <p:cNvPr id="32" name="Arc 32">
            <a:extLst>
              <a:ext uri="{FF2B5EF4-FFF2-40B4-BE49-F238E27FC236}">
                <a16:creationId xmlns:a16="http://schemas.microsoft.com/office/drawing/2014/main" id="{4AA7C07B-8756-426F-E121-B9F6FF0A65C1}"/>
              </a:ext>
            </a:extLst>
          </p:cNvPr>
          <p:cNvSpPr>
            <a:spLocks/>
          </p:cNvSpPr>
          <p:nvPr/>
        </p:nvSpPr>
        <p:spPr bwMode="auto">
          <a:xfrm rot="19600668" flipV="1">
            <a:off x="8769295" y="4336505"/>
            <a:ext cx="311150" cy="590550"/>
          </a:xfrm>
          <a:custGeom>
            <a:avLst/>
            <a:gdLst>
              <a:gd name="G0" fmla="+- 0 0 0"/>
              <a:gd name="G1" fmla="+- 21600 0 0"/>
              <a:gd name="G2" fmla="+- 21600 0 0"/>
              <a:gd name="T0" fmla="*/ 0 w 21600"/>
              <a:gd name="T1" fmla="*/ 0 h 30547"/>
              <a:gd name="T2" fmla="*/ 19660 w 21600"/>
              <a:gd name="T3" fmla="*/ 30547 h 30547"/>
              <a:gd name="T4" fmla="*/ 0 w 21600"/>
              <a:gd name="T5" fmla="*/ 21600 h 30547"/>
            </a:gdLst>
            <a:ahLst/>
            <a:cxnLst>
              <a:cxn ang="0">
                <a:pos x="T0" y="T1"/>
              </a:cxn>
              <a:cxn ang="0">
                <a:pos x="T2" y="T3"/>
              </a:cxn>
              <a:cxn ang="0">
                <a:pos x="T4" y="T5"/>
              </a:cxn>
            </a:cxnLst>
            <a:rect l="0" t="0" r="r" b="b"/>
            <a:pathLst>
              <a:path w="21600" h="30547" fill="none" extrusionOk="0">
                <a:moveTo>
                  <a:pt x="-1" y="0"/>
                </a:moveTo>
                <a:cubicBezTo>
                  <a:pt x="11929" y="0"/>
                  <a:pt x="21600" y="9670"/>
                  <a:pt x="21600" y="21600"/>
                </a:cubicBezTo>
                <a:cubicBezTo>
                  <a:pt x="21600" y="24686"/>
                  <a:pt x="20938" y="27737"/>
                  <a:pt x="19659" y="30546"/>
                </a:cubicBezTo>
              </a:path>
              <a:path w="21600" h="30547" stroke="0" extrusionOk="0">
                <a:moveTo>
                  <a:pt x="-1" y="0"/>
                </a:moveTo>
                <a:cubicBezTo>
                  <a:pt x="11929" y="0"/>
                  <a:pt x="21600" y="9670"/>
                  <a:pt x="21600" y="21600"/>
                </a:cubicBezTo>
                <a:cubicBezTo>
                  <a:pt x="21600" y="24686"/>
                  <a:pt x="20938" y="27737"/>
                  <a:pt x="19659" y="30546"/>
                </a:cubicBezTo>
                <a:lnTo>
                  <a:pt x="0" y="21600"/>
                </a:lnTo>
                <a:close/>
              </a:path>
            </a:pathLst>
          </a:custGeom>
          <a:noFill/>
          <a:ln w="3175">
            <a:solidFill>
              <a:schemeClr val="tx1"/>
            </a:solidFill>
            <a:round/>
            <a:headEnd/>
            <a:tailEnd type="triangle" w="sm" len="med"/>
          </a:ln>
          <a:effectLst/>
        </p:spPr>
        <p:txBody>
          <a:bodyPr/>
          <a:lstStyle/>
          <a:p>
            <a:endParaRPr lang="zh-TW" altLang="en-US"/>
          </a:p>
        </p:txBody>
      </p:sp>
      <p:sp>
        <p:nvSpPr>
          <p:cNvPr id="33" name="Rectangle 33">
            <a:extLst>
              <a:ext uri="{FF2B5EF4-FFF2-40B4-BE49-F238E27FC236}">
                <a16:creationId xmlns:a16="http://schemas.microsoft.com/office/drawing/2014/main" id="{E243CDC2-7E8F-8090-1469-9C6D11B0BE61}"/>
              </a:ext>
            </a:extLst>
          </p:cNvPr>
          <p:cNvSpPr>
            <a:spLocks noChangeArrowheads="1"/>
          </p:cNvSpPr>
          <p:nvPr/>
        </p:nvSpPr>
        <p:spPr bwMode="auto">
          <a:xfrm>
            <a:off x="1476705" y="5081043"/>
            <a:ext cx="512763" cy="336550"/>
          </a:xfrm>
          <a:prstGeom prst="rect">
            <a:avLst/>
          </a:prstGeom>
          <a:noFill/>
          <a:ln w="9525">
            <a:noFill/>
            <a:miter lim="800000"/>
            <a:headEnd/>
            <a:tailEnd/>
          </a:ln>
          <a:effectLst/>
        </p:spPr>
        <p:txBody>
          <a:bodyPr wrap="none" anchor="ctr">
            <a:spAutoFit/>
          </a:bodyPr>
          <a:lstStyle/>
          <a:p>
            <a:r>
              <a:rPr lang="en-US" altLang="zh-TW" sz="1600">
                <a:latin typeface="Arial" pitchFamily="34" charset="0"/>
              </a:rPr>
              <a:t>G1 </a:t>
            </a:r>
          </a:p>
        </p:txBody>
      </p:sp>
      <p:sp>
        <p:nvSpPr>
          <p:cNvPr id="34" name="Rectangle 34">
            <a:extLst>
              <a:ext uri="{FF2B5EF4-FFF2-40B4-BE49-F238E27FC236}">
                <a16:creationId xmlns:a16="http://schemas.microsoft.com/office/drawing/2014/main" id="{AEA07C47-4794-C2B5-A2FD-08555F7C1E22}"/>
              </a:ext>
            </a:extLst>
          </p:cNvPr>
          <p:cNvSpPr>
            <a:spLocks noChangeArrowheads="1"/>
          </p:cNvSpPr>
          <p:nvPr/>
        </p:nvSpPr>
        <p:spPr bwMode="auto">
          <a:xfrm>
            <a:off x="4406155" y="5081043"/>
            <a:ext cx="512763" cy="336550"/>
          </a:xfrm>
          <a:prstGeom prst="rect">
            <a:avLst/>
          </a:prstGeom>
          <a:noFill/>
          <a:ln w="9525">
            <a:noFill/>
            <a:miter lim="800000"/>
            <a:headEnd/>
            <a:tailEnd/>
          </a:ln>
          <a:effectLst/>
        </p:spPr>
        <p:txBody>
          <a:bodyPr wrap="none" anchor="ctr">
            <a:spAutoFit/>
          </a:bodyPr>
          <a:lstStyle/>
          <a:p>
            <a:r>
              <a:rPr lang="en-US" altLang="zh-TW" sz="1600">
                <a:latin typeface="Arial" pitchFamily="34" charset="0"/>
              </a:rPr>
              <a:t>G2 </a:t>
            </a:r>
          </a:p>
        </p:txBody>
      </p:sp>
      <p:sp>
        <p:nvSpPr>
          <p:cNvPr id="35" name="Rectangle 35">
            <a:extLst>
              <a:ext uri="{FF2B5EF4-FFF2-40B4-BE49-F238E27FC236}">
                <a16:creationId xmlns:a16="http://schemas.microsoft.com/office/drawing/2014/main" id="{34F7D39F-9DC6-D82D-0B15-35B5C6CA8541}"/>
              </a:ext>
            </a:extLst>
          </p:cNvPr>
          <p:cNvSpPr>
            <a:spLocks noChangeArrowheads="1"/>
          </p:cNvSpPr>
          <p:nvPr/>
        </p:nvSpPr>
        <p:spPr bwMode="auto">
          <a:xfrm>
            <a:off x="8426395" y="5225505"/>
            <a:ext cx="512763" cy="336550"/>
          </a:xfrm>
          <a:prstGeom prst="rect">
            <a:avLst/>
          </a:prstGeom>
          <a:noFill/>
          <a:ln w="9525">
            <a:noFill/>
            <a:miter lim="800000"/>
            <a:headEnd/>
            <a:tailEnd/>
          </a:ln>
          <a:effectLst/>
        </p:spPr>
        <p:txBody>
          <a:bodyPr wrap="none" anchor="ctr">
            <a:spAutoFit/>
          </a:bodyPr>
          <a:lstStyle/>
          <a:p>
            <a:r>
              <a:rPr lang="en-US" altLang="zh-TW" sz="1600">
                <a:latin typeface="Arial" pitchFamily="34" charset="0"/>
              </a:rPr>
              <a:t>G3 </a:t>
            </a:r>
          </a:p>
        </p:txBody>
      </p:sp>
      <p:sp>
        <p:nvSpPr>
          <p:cNvPr id="37" name="TextBox 36">
            <a:extLst>
              <a:ext uri="{FF2B5EF4-FFF2-40B4-BE49-F238E27FC236}">
                <a16:creationId xmlns:a16="http://schemas.microsoft.com/office/drawing/2014/main" id="{A901FEEB-4467-433C-AE87-4C846B81BC1E}"/>
              </a:ext>
            </a:extLst>
          </p:cNvPr>
          <p:cNvSpPr txBox="1"/>
          <p:nvPr/>
        </p:nvSpPr>
        <p:spPr>
          <a:xfrm>
            <a:off x="5123802" y="3440918"/>
            <a:ext cx="1928733" cy="369332"/>
          </a:xfrm>
          <a:prstGeom prst="rect">
            <a:avLst/>
          </a:prstGeom>
          <a:solidFill>
            <a:schemeClr val="accent6">
              <a:lumMod val="20000"/>
              <a:lumOff val="80000"/>
            </a:schemeClr>
          </a:solidFill>
          <a:ln>
            <a:solidFill>
              <a:schemeClr val="accent6">
                <a:lumMod val="20000"/>
                <a:lumOff val="80000"/>
              </a:schemeClr>
            </a:solidFill>
          </a:ln>
        </p:spPr>
        <p:txBody>
          <a:bodyPr wrap="none" rtlCol="0">
            <a:spAutoFit/>
          </a:bodyPr>
          <a:lstStyle/>
          <a:p>
            <a:r>
              <a:rPr lang="en-US" dirty="0">
                <a:latin typeface="Arial" panose="020B0604020202020204" pitchFamily="34" charset="0"/>
                <a:cs typeface="Arial" panose="020B0604020202020204" pitchFamily="34" charset="0"/>
              </a:rPr>
              <a:t>1 is adjacent to 3</a:t>
            </a:r>
          </a:p>
        </p:txBody>
      </p:sp>
      <p:sp>
        <p:nvSpPr>
          <p:cNvPr id="38" name="TextBox 37">
            <a:extLst>
              <a:ext uri="{FF2B5EF4-FFF2-40B4-BE49-F238E27FC236}">
                <a16:creationId xmlns:a16="http://schemas.microsoft.com/office/drawing/2014/main" id="{97F6518F-2BE6-B2FF-1784-1E5A2905429E}"/>
              </a:ext>
            </a:extLst>
          </p:cNvPr>
          <p:cNvSpPr txBox="1"/>
          <p:nvPr/>
        </p:nvSpPr>
        <p:spPr>
          <a:xfrm>
            <a:off x="9181411" y="4246835"/>
            <a:ext cx="2172390" cy="369332"/>
          </a:xfrm>
          <a:prstGeom prst="rect">
            <a:avLst/>
          </a:prstGeom>
          <a:solidFill>
            <a:schemeClr val="accent6">
              <a:lumMod val="20000"/>
              <a:lumOff val="80000"/>
            </a:schemeClr>
          </a:solidFill>
          <a:ln>
            <a:solidFill>
              <a:schemeClr val="accent6">
                <a:lumMod val="20000"/>
                <a:lumOff val="80000"/>
              </a:schemeClr>
            </a:solidFill>
          </a:ln>
        </p:spPr>
        <p:txBody>
          <a:bodyPr wrap="none" rtlCol="0">
            <a:spAutoFit/>
          </a:bodyPr>
          <a:lstStyle/>
          <a:p>
            <a:r>
              <a:rPr lang="en-US" dirty="0">
                <a:latin typeface="Arial" panose="020B0604020202020204" pitchFamily="34" charset="0"/>
                <a:cs typeface="Arial" panose="020B0604020202020204" pitchFamily="34" charset="0"/>
              </a:rPr>
              <a:t>edge is incident to2</a:t>
            </a:r>
          </a:p>
        </p:txBody>
      </p:sp>
    </p:spTree>
    <p:extLst>
      <p:ext uri="{BB962C8B-B14F-4D97-AF65-F5344CB8AC3E}">
        <p14:creationId xmlns:p14="http://schemas.microsoft.com/office/powerpoint/2010/main" val="1525935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F47828-554E-2341-AEAC-E707D319118B}"/>
              </a:ext>
            </a:extLst>
          </p:cNvPr>
          <p:cNvSpPr>
            <a:spLocks noGrp="1"/>
          </p:cNvSpPr>
          <p:nvPr>
            <p:ph type="sldNum" sz="quarter" idx="12"/>
          </p:nvPr>
        </p:nvSpPr>
        <p:spPr/>
        <p:txBody>
          <a:bodyPr/>
          <a:lstStyle/>
          <a:p>
            <a:fld id="{4E77BC79-9480-1042-96E1-82B94DA0811E}" type="slidenum">
              <a:rPr lang="en-US" smtClean="0"/>
              <a:t>30</a:t>
            </a:fld>
            <a:endParaRPr lang="en-US"/>
          </a:p>
        </p:txBody>
      </p:sp>
      <p:sp>
        <p:nvSpPr>
          <p:cNvPr id="3" name="Title 2">
            <a:extLst>
              <a:ext uri="{FF2B5EF4-FFF2-40B4-BE49-F238E27FC236}">
                <a16:creationId xmlns:a16="http://schemas.microsoft.com/office/drawing/2014/main" id="{69A39BE5-4AD4-F44E-B2C7-956FCB691E8C}"/>
              </a:ext>
            </a:extLst>
          </p:cNvPr>
          <p:cNvSpPr>
            <a:spLocks noGrp="1"/>
          </p:cNvSpPr>
          <p:nvPr>
            <p:ph type="title"/>
          </p:nvPr>
        </p:nvSpPr>
        <p:spPr/>
        <p:txBody>
          <a:bodyPr/>
          <a:lstStyle/>
          <a:p>
            <a:r>
              <a:rPr lang="en-US" dirty="0"/>
              <a:t>Algorithm</a:t>
            </a:r>
          </a:p>
        </p:txBody>
      </p:sp>
      <p:sp>
        <p:nvSpPr>
          <p:cNvPr id="4" name="Content Placeholder 3">
            <a:extLst>
              <a:ext uri="{FF2B5EF4-FFF2-40B4-BE49-F238E27FC236}">
                <a16:creationId xmlns:a16="http://schemas.microsoft.com/office/drawing/2014/main" id="{A94D6592-C395-D84E-8133-CE61A443F5B3}"/>
              </a:ext>
            </a:extLst>
          </p:cNvPr>
          <p:cNvSpPr>
            <a:spLocks noGrp="1"/>
          </p:cNvSpPr>
          <p:nvPr>
            <p:ph idx="1"/>
          </p:nvPr>
        </p:nvSpPr>
        <p:spPr>
          <a:xfrm>
            <a:off x="793576" y="1295945"/>
            <a:ext cx="8267377" cy="5929312"/>
          </a:xfrm>
        </p:spPr>
        <p:txBody>
          <a:bodyPr>
            <a:noAutofit/>
          </a:bodyPr>
          <a:lstStyle/>
          <a:p>
            <a:pPr marL="0" indent="0">
              <a:spcBef>
                <a:spcPts val="200"/>
              </a:spcBef>
              <a:buNone/>
            </a:pPr>
            <a:r>
              <a:rPr lang="en-US" sz="2000" dirty="0">
                <a:solidFill>
                  <a:srgbClr val="000088"/>
                </a:solidFill>
              </a:rPr>
              <a:t>void</a:t>
            </a:r>
            <a:r>
              <a:rPr lang="en-US" sz="2000" dirty="0">
                <a:solidFill>
                  <a:srgbClr val="252C33"/>
                </a:solidFill>
              </a:rPr>
              <a:t> </a:t>
            </a:r>
            <a:r>
              <a:rPr lang="en-US" sz="2000" dirty="0" err="1">
                <a:solidFill>
                  <a:srgbClr val="252C33"/>
                </a:solidFill>
              </a:rPr>
              <a:t>dfs</a:t>
            </a:r>
            <a:r>
              <a:rPr lang="en-US" sz="2000" dirty="0">
                <a:solidFill>
                  <a:srgbClr val="666600"/>
                </a:solidFill>
              </a:rPr>
              <a:t>(</a:t>
            </a:r>
            <a:r>
              <a:rPr lang="en-US" sz="2000" dirty="0">
                <a:solidFill>
                  <a:srgbClr val="000088"/>
                </a:solidFill>
              </a:rPr>
              <a:t>int</a:t>
            </a:r>
            <a:r>
              <a:rPr lang="en-US" sz="2000" dirty="0">
                <a:solidFill>
                  <a:srgbClr val="252C33"/>
                </a:solidFill>
              </a:rPr>
              <a:t> u</a:t>
            </a:r>
            <a:r>
              <a:rPr lang="en-US" sz="2000" dirty="0">
                <a:solidFill>
                  <a:srgbClr val="666600"/>
                </a:solidFill>
              </a:rPr>
              <a:t>)</a:t>
            </a:r>
            <a:r>
              <a:rPr lang="en-US" sz="2000" dirty="0">
                <a:solidFill>
                  <a:srgbClr val="252C33"/>
                </a:solidFill>
              </a:rPr>
              <a:t>  </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252C33"/>
                </a:solidFill>
              </a:rPr>
              <a:t>  visited</a:t>
            </a:r>
            <a:r>
              <a:rPr lang="en-US" sz="2000" dirty="0">
                <a:solidFill>
                  <a:srgbClr val="666600"/>
                </a:solidFill>
              </a:rPr>
              <a:t>[</a:t>
            </a:r>
            <a:r>
              <a:rPr lang="en-US" sz="2000" dirty="0">
                <a:solidFill>
                  <a:srgbClr val="252C33"/>
                </a:solidFill>
              </a:rPr>
              <a:t>u</a:t>
            </a:r>
            <a:r>
              <a:rPr lang="en-US" sz="2000" dirty="0">
                <a:solidFill>
                  <a:srgbClr val="666600"/>
                </a:solidFill>
              </a:rPr>
              <a:t>]=</a:t>
            </a:r>
            <a:r>
              <a:rPr lang="en-US" sz="2000" dirty="0">
                <a:solidFill>
                  <a:srgbClr val="000088"/>
                </a:solidFill>
              </a:rPr>
              <a:t>true</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252C33"/>
                </a:solidFill>
              </a:rPr>
              <a:t>  low</a:t>
            </a:r>
            <a:r>
              <a:rPr lang="en-US" sz="2000" dirty="0">
                <a:solidFill>
                  <a:srgbClr val="666600"/>
                </a:solidFill>
              </a:rPr>
              <a:t>[</a:t>
            </a:r>
            <a:r>
              <a:rPr lang="en-US" sz="2000" dirty="0">
                <a:solidFill>
                  <a:srgbClr val="252C33"/>
                </a:solidFill>
              </a:rPr>
              <a:t>u</a:t>
            </a:r>
            <a:r>
              <a:rPr lang="en-US" sz="2000" dirty="0">
                <a:solidFill>
                  <a:srgbClr val="666600"/>
                </a:solidFill>
              </a:rPr>
              <a:t>]=</a:t>
            </a:r>
            <a:r>
              <a:rPr lang="en-US" sz="2000" dirty="0" err="1">
                <a:solidFill>
                  <a:srgbClr val="252C33"/>
                </a:solidFill>
              </a:rPr>
              <a:t>dfn</a:t>
            </a:r>
            <a:r>
              <a:rPr lang="en-US" sz="2000" dirty="0">
                <a:solidFill>
                  <a:srgbClr val="666600"/>
                </a:solidFill>
              </a:rPr>
              <a:t>[</a:t>
            </a:r>
            <a:r>
              <a:rPr lang="en-US" sz="2000" dirty="0">
                <a:solidFill>
                  <a:srgbClr val="252C33"/>
                </a:solidFill>
              </a:rPr>
              <a:t>u</a:t>
            </a:r>
            <a:r>
              <a:rPr lang="en-US" sz="2000" dirty="0">
                <a:solidFill>
                  <a:srgbClr val="666600"/>
                </a:solidFill>
              </a:rPr>
              <a:t>]=</a:t>
            </a:r>
            <a:r>
              <a:rPr lang="en-US" sz="2000" dirty="0">
                <a:solidFill>
                  <a:srgbClr val="FF0000"/>
                </a:solidFill>
              </a:rPr>
              <a:t>__________</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252C33"/>
                </a:solidFill>
              </a:rPr>
              <a:t>  </a:t>
            </a:r>
            <a:r>
              <a:rPr lang="en-US" sz="2000" dirty="0">
                <a:solidFill>
                  <a:srgbClr val="000088"/>
                </a:solidFill>
              </a:rPr>
              <a:t>int</a:t>
            </a:r>
            <a:r>
              <a:rPr lang="en-US" sz="2000" dirty="0">
                <a:solidFill>
                  <a:srgbClr val="252C33"/>
                </a:solidFill>
              </a:rPr>
              <a:t> child</a:t>
            </a:r>
            <a:r>
              <a:rPr lang="en-US" sz="2000" dirty="0">
                <a:solidFill>
                  <a:srgbClr val="666600"/>
                </a:solidFill>
              </a:rPr>
              <a:t>=</a:t>
            </a:r>
            <a:r>
              <a:rPr lang="en-US" sz="2000" dirty="0">
                <a:solidFill>
                  <a:srgbClr val="006666"/>
                </a:solidFill>
              </a:rPr>
              <a:t>0</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000088"/>
                </a:solidFill>
              </a:rPr>
              <a:t>  for</a:t>
            </a:r>
            <a:r>
              <a:rPr lang="en-US" sz="2000" dirty="0">
                <a:solidFill>
                  <a:srgbClr val="666600"/>
                </a:solidFill>
              </a:rPr>
              <a:t>(int </a:t>
            </a:r>
            <a:r>
              <a:rPr lang="en-US" sz="2000" dirty="0" err="1">
                <a:solidFill>
                  <a:srgbClr val="252C33"/>
                </a:solidFill>
              </a:rPr>
              <a:t>i</a:t>
            </a:r>
            <a:r>
              <a:rPr lang="en-US" sz="2000" dirty="0">
                <a:solidFill>
                  <a:srgbClr val="666600"/>
                </a:solidFill>
              </a:rPr>
              <a:t>=</a:t>
            </a:r>
            <a:r>
              <a:rPr lang="en-US" sz="2000" dirty="0">
                <a:solidFill>
                  <a:srgbClr val="006666"/>
                </a:solidFill>
              </a:rPr>
              <a:t>0</a:t>
            </a:r>
            <a:r>
              <a:rPr lang="en-US" sz="2000" dirty="0">
                <a:solidFill>
                  <a:srgbClr val="666600"/>
                </a:solidFill>
              </a:rPr>
              <a:t>; </a:t>
            </a:r>
            <a:r>
              <a:rPr lang="en-US" sz="2000" dirty="0" err="1">
                <a:solidFill>
                  <a:srgbClr val="252C33"/>
                </a:solidFill>
              </a:rPr>
              <a:t>i</a:t>
            </a:r>
            <a:r>
              <a:rPr lang="en-US" sz="2000" dirty="0">
                <a:solidFill>
                  <a:srgbClr val="666600"/>
                </a:solidFill>
              </a:rPr>
              <a:t>&lt;</a:t>
            </a:r>
            <a:r>
              <a:rPr lang="en-US" sz="2000" dirty="0">
                <a:solidFill>
                  <a:srgbClr val="252C33"/>
                </a:solidFill>
              </a:rPr>
              <a:t>adj</a:t>
            </a:r>
            <a:r>
              <a:rPr lang="en-US" sz="2000" dirty="0">
                <a:solidFill>
                  <a:srgbClr val="666600"/>
                </a:solidFill>
              </a:rPr>
              <a:t>[</a:t>
            </a:r>
            <a:r>
              <a:rPr lang="en-US" sz="2000" dirty="0">
                <a:solidFill>
                  <a:srgbClr val="252C33"/>
                </a:solidFill>
              </a:rPr>
              <a:t>u</a:t>
            </a:r>
            <a:r>
              <a:rPr lang="en-US" sz="2000" dirty="0">
                <a:solidFill>
                  <a:srgbClr val="666600"/>
                </a:solidFill>
              </a:rPr>
              <a:t>].</a:t>
            </a:r>
            <a:r>
              <a:rPr lang="en-US" sz="2000" dirty="0">
                <a:solidFill>
                  <a:srgbClr val="252C33"/>
                </a:solidFill>
              </a:rPr>
              <a:t>size</a:t>
            </a:r>
            <a:r>
              <a:rPr lang="en-US" sz="2000" dirty="0">
                <a:solidFill>
                  <a:srgbClr val="666600"/>
                </a:solidFill>
              </a:rPr>
              <a:t>(); </a:t>
            </a:r>
            <a:r>
              <a:rPr lang="en-US" sz="2000" dirty="0" err="1">
                <a:solidFill>
                  <a:srgbClr val="252C33"/>
                </a:solidFill>
              </a:rPr>
              <a:t>i</a:t>
            </a:r>
            <a:r>
              <a:rPr lang="en-US" sz="2000" dirty="0">
                <a:solidFill>
                  <a:srgbClr val="666600"/>
                </a:solidFill>
              </a:rPr>
              <a:t>++)</a:t>
            </a:r>
            <a:r>
              <a:rPr lang="en-US" sz="2000" dirty="0">
                <a:solidFill>
                  <a:srgbClr val="252C33"/>
                </a:solidFill>
              </a:rPr>
              <a:t> </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252C33"/>
                </a:solidFill>
              </a:rPr>
              <a:t>    </a:t>
            </a:r>
            <a:r>
              <a:rPr lang="en-US" sz="2000" dirty="0">
                <a:solidFill>
                  <a:srgbClr val="000088"/>
                </a:solidFill>
              </a:rPr>
              <a:t>int</a:t>
            </a:r>
            <a:r>
              <a:rPr lang="en-US" sz="2000" dirty="0">
                <a:solidFill>
                  <a:srgbClr val="252C33"/>
                </a:solidFill>
              </a:rPr>
              <a:t> v</a:t>
            </a:r>
            <a:r>
              <a:rPr lang="en-US" sz="2000" dirty="0">
                <a:solidFill>
                  <a:srgbClr val="666600"/>
                </a:solidFill>
              </a:rPr>
              <a:t>=</a:t>
            </a:r>
            <a:r>
              <a:rPr lang="en-US" sz="2000" dirty="0">
                <a:solidFill>
                  <a:srgbClr val="252C33"/>
                </a:solidFill>
              </a:rPr>
              <a:t>adj</a:t>
            </a:r>
            <a:r>
              <a:rPr lang="en-US" sz="2000" dirty="0">
                <a:solidFill>
                  <a:srgbClr val="666600"/>
                </a:solidFill>
              </a:rPr>
              <a:t>[</a:t>
            </a:r>
            <a:r>
              <a:rPr lang="en-US" sz="2000" dirty="0">
                <a:solidFill>
                  <a:srgbClr val="252C33"/>
                </a:solidFill>
              </a:rPr>
              <a:t>u</a:t>
            </a:r>
            <a:r>
              <a:rPr lang="en-US" sz="2000" dirty="0">
                <a:solidFill>
                  <a:srgbClr val="666600"/>
                </a:solidFill>
              </a:rPr>
              <a:t>][</a:t>
            </a:r>
            <a:r>
              <a:rPr lang="en-US" sz="2000" dirty="0" err="1">
                <a:solidFill>
                  <a:srgbClr val="252C33"/>
                </a:solidFill>
              </a:rPr>
              <a:t>i</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000088"/>
                </a:solidFill>
              </a:rPr>
              <a:t>    if</a:t>
            </a:r>
            <a:r>
              <a:rPr lang="en-US" sz="2000" dirty="0">
                <a:solidFill>
                  <a:srgbClr val="666600"/>
                </a:solidFill>
              </a:rPr>
              <a:t>(</a:t>
            </a:r>
            <a:r>
              <a:rPr lang="en-US" sz="2000" dirty="0">
                <a:solidFill>
                  <a:srgbClr val="252C33"/>
                </a:solidFill>
              </a:rPr>
              <a:t>visited</a:t>
            </a:r>
            <a:r>
              <a:rPr lang="en-US" sz="2000" dirty="0">
                <a:solidFill>
                  <a:srgbClr val="666600"/>
                </a:solidFill>
              </a:rPr>
              <a:t>[</a:t>
            </a:r>
            <a:r>
              <a:rPr lang="en-US" sz="2000" dirty="0">
                <a:solidFill>
                  <a:srgbClr val="252C33"/>
                </a:solidFill>
              </a:rPr>
              <a:t>v</a:t>
            </a:r>
            <a:r>
              <a:rPr lang="en-US" sz="2000" dirty="0">
                <a:solidFill>
                  <a:srgbClr val="666600"/>
                </a:solidFill>
              </a:rPr>
              <a:t>]==</a:t>
            </a:r>
            <a:r>
              <a:rPr lang="en-US" sz="2000" dirty="0">
                <a:solidFill>
                  <a:srgbClr val="000088"/>
                </a:solidFill>
              </a:rPr>
              <a:t>false</a:t>
            </a:r>
            <a:r>
              <a:rPr lang="en-US" sz="2000" dirty="0">
                <a:solidFill>
                  <a:srgbClr val="666600"/>
                </a:solidFill>
              </a:rPr>
              <a:t>)</a:t>
            </a:r>
            <a:r>
              <a:rPr lang="en-US" sz="2000" dirty="0">
                <a:solidFill>
                  <a:srgbClr val="252C33"/>
                </a:solidFill>
              </a:rPr>
              <a:t> </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252C33"/>
                </a:solidFill>
              </a:rPr>
              <a:t>      child</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252C33"/>
                </a:solidFill>
              </a:rPr>
              <a:t>      parent</a:t>
            </a:r>
            <a:r>
              <a:rPr lang="en-US" sz="2000" dirty="0">
                <a:solidFill>
                  <a:srgbClr val="666600"/>
                </a:solidFill>
              </a:rPr>
              <a:t>[</a:t>
            </a:r>
            <a:r>
              <a:rPr lang="en-US" sz="2000" dirty="0">
                <a:solidFill>
                  <a:srgbClr val="252C33"/>
                </a:solidFill>
              </a:rPr>
              <a:t>v</a:t>
            </a:r>
            <a:r>
              <a:rPr lang="en-US" sz="2000" dirty="0">
                <a:solidFill>
                  <a:srgbClr val="666600"/>
                </a:solidFill>
              </a:rPr>
              <a:t>]=</a:t>
            </a:r>
            <a:r>
              <a:rPr lang="en-US" sz="2000" dirty="0">
                <a:solidFill>
                  <a:srgbClr val="252C33"/>
                </a:solidFill>
              </a:rPr>
              <a:t>u</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252C33"/>
                </a:solidFill>
              </a:rPr>
              <a:t>      </a:t>
            </a:r>
            <a:r>
              <a:rPr lang="en-US" sz="2000" dirty="0" err="1">
                <a:solidFill>
                  <a:srgbClr val="252C33"/>
                </a:solidFill>
              </a:rPr>
              <a:t>dfs</a:t>
            </a:r>
            <a:r>
              <a:rPr lang="en-US" sz="2000" dirty="0">
                <a:solidFill>
                  <a:srgbClr val="666600"/>
                </a:solidFill>
              </a:rPr>
              <a:t>(</a:t>
            </a:r>
            <a:r>
              <a:rPr lang="en-US" sz="2000" dirty="0">
                <a:solidFill>
                  <a:srgbClr val="252C33"/>
                </a:solidFill>
              </a:rPr>
              <a:t>v</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252C33"/>
                </a:solidFill>
              </a:rPr>
              <a:t>      low</a:t>
            </a:r>
            <a:r>
              <a:rPr lang="en-US" sz="2000" dirty="0">
                <a:solidFill>
                  <a:srgbClr val="666600"/>
                </a:solidFill>
              </a:rPr>
              <a:t>[</a:t>
            </a:r>
            <a:r>
              <a:rPr lang="en-US" sz="2000" dirty="0">
                <a:solidFill>
                  <a:srgbClr val="252C33"/>
                </a:solidFill>
              </a:rPr>
              <a:t>u</a:t>
            </a:r>
            <a:r>
              <a:rPr lang="en-US" sz="2000" dirty="0">
                <a:solidFill>
                  <a:srgbClr val="666600"/>
                </a:solidFill>
              </a:rPr>
              <a:t>]=</a:t>
            </a:r>
            <a:r>
              <a:rPr lang="en-US" sz="2000" dirty="0">
                <a:solidFill>
                  <a:srgbClr val="FF0000"/>
                </a:solidFill>
              </a:rPr>
              <a:t>__________</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252C33"/>
                </a:solidFill>
              </a:rPr>
              <a:t>      </a:t>
            </a:r>
            <a:r>
              <a:rPr lang="en-US" sz="2000" dirty="0">
                <a:solidFill>
                  <a:srgbClr val="000088"/>
                </a:solidFill>
              </a:rPr>
              <a:t>if</a:t>
            </a:r>
            <a:r>
              <a:rPr lang="en-US" sz="2000" dirty="0">
                <a:solidFill>
                  <a:srgbClr val="FF0000"/>
                </a:solidFill>
              </a:rPr>
              <a:t>______________________________________</a:t>
            </a:r>
            <a:r>
              <a:rPr lang="en-US" sz="2000" dirty="0">
                <a:solidFill>
                  <a:srgbClr val="252C33"/>
                </a:solidFill>
              </a:rPr>
              <a:t> </a:t>
            </a:r>
          </a:p>
          <a:p>
            <a:pPr marL="0" indent="0">
              <a:spcBef>
                <a:spcPts val="200"/>
              </a:spcBef>
              <a:buNone/>
            </a:pPr>
            <a:r>
              <a:rPr lang="en-US" sz="2000" dirty="0">
                <a:solidFill>
                  <a:srgbClr val="252C33"/>
                </a:solidFill>
              </a:rPr>
              <a:t>        cut</a:t>
            </a:r>
            <a:r>
              <a:rPr lang="en-US" sz="2000" dirty="0">
                <a:solidFill>
                  <a:srgbClr val="666600"/>
                </a:solidFill>
              </a:rPr>
              <a:t>[</a:t>
            </a:r>
            <a:r>
              <a:rPr lang="en-US" sz="2000" dirty="0">
                <a:solidFill>
                  <a:srgbClr val="252C33"/>
                </a:solidFill>
              </a:rPr>
              <a:t>u</a:t>
            </a:r>
            <a:r>
              <a:rPr lang="en-US" sz="2000" dirty="0">
                <a:solidFill>
                  <a:srgbClr val="666600"/>
                </a:solidFill>
              </a:rPr>
              <a:t>]=</a:t>
            </a:r>
            <a:r>
              <a:rPr lang="en-US" sz="2000" dirty="0">
                <a:solidFill>
                  <a:srgbClr val="000088"/>
                </a:solidFill>
              </a:rPr>
              <a:t>true</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252C33"/>
                </a:solidFill>
              </a:rPr>
              <a:t>    }</a:t>
            </a:r>
          </a:p>
          <a:p>
            <a:pPr marL="0" indent="0">
              <a:spcBef>
                <a:spcPts val="200"/>
              </a:spcBef>
              <a:buNone/>
            </a:pPr>
            <a:r>
              <a:rPr lang="en-US" sz="2000" dirty="0">
                <a:solidFill>
                  <a:srgbClr val="000088"/>
                </a:solidFill>
              </a:rPr>
              <a:t>    else</a:t>
            </a:r>
            <a:r>
              <a:rPr lang="en-US" sz="2000" dirty="0">
                <a:solidFill>
                  <a:srgbClr val="252C33"/>
                </a:solidFill>
              </a:rPr>
              <a:t> </a:t>
            </a:r>
            <a:r>
              <a:rPr lang="en-US" sz="2000" dirty="0">
                <a:solidFill>
                  <a:srgbClr val="000088"/>
                </a:solidFill>
              </a:rPr>
              <a:t>if</a:t>
            </a:r>
            <a:r>
              <a:rPr lang="en-US" sz="2000" dirty="0">
                <a:solidFill>
                  <a:srgbClr val="666600"/>
                </a:solidFill>
              </a:rPr>
              <a:t>(</a:t>
            </a:r>
            <a:r>
              <a:rPr lang="en-US" sz="2000" dirty="0">
                <a:solidFill>
                  <a:srgbClr val="252C33"/>
                </a:solidFill>
              </a:rPr>
              <a:t>v</a:t>
            </a:r>
            <a:r>
              <a:rPr lang="en-US" sz="2000" dirty="0">
                <a:solidFill>
                  <a:srgbClr val="666600"/>
                </a:solidFill>
              </a:rPr>
              <a:t>!=</a:t>
            </a:r>
            <a:r>
              <a:rPr lang="en-US" sz="2000" dirty="0">
                <a:solidFill>
                  <a:srgbClr val="252C33"/>
                </a:solidFill>
              </a:rPr>
              <a:t>parent</a:t>
            </a:r>
            <a:r>
              <a:rPr lang="en-US" sz="2000" dirty="0">
                <a:solidFill>
                  <a:srgbClr val="666600"/>
                </a:solidFill>
              </a:rPr>
              <a:t>[</a:t>
            </a:r>
            <a:r>
              <a:rPr lang="en-US" sz="2000" dirty="0">
                <a:solidFill>
                  <a:srgbClr val="252C33"/>
                </a:solidFill>
              </a:rPr>
              <a:t>u</a:t>
            </a:r>
            <a:r>
              <a:rPr lang="en-US" sz="2000" dirty="0">
                <a:solidFill>
                  <a:srgbClr val="666600"/>
                </a:solidFill>
              </a:rPr>
              <a:t>])</a:t>
            </a:r>
            <a:r>
              <a:rPr lang="en-US" sz="2000" dirty="0">
                <a:solidFill>
                  <a:srgbClr val="252C33"/>
                </a:solidFill>
              </a:rPr>
              <a:t> {  // backward edge</a:t>
            </a:r>
            <a:endParaRPr lang="en-US" sz="2000" dirty="0">
              <a:solidFill>
                <a:srgbClr val="666600"/>
              </a:solidFill>
            </a:endParaRPr>
          </a:p>
          <a:p>
            <a:pPr marL="0" indent="0">
              <a:spcBef>
                <a:spcPts val="200"/>
              </a:spcBef>
              <a:buNone/>
            </a:pPr>
            <a:r>
              <a:rPr lang="en-US" sz="2000" dirty="0">
                <a:solidFill>
                  <a:srgbClr val="666600"/>
                </a:solidFill>
              </a:rPr>
              <a:t>        </a:t>
            </a:r>
            <a:r>
              <a:rPr lang="en-US" sz="2000" dirty="0">
                <a:solidFill>
                  <a:srgbClr val="FF0000"/>
                </a:solidFill>
              </a:rPr>
              <a:t>__________________</a:t>
            </a:r>
            <a:endParaRPr lang="en-US" sz="2000" dirty="0">
              <a:solidFill>
                <a:srgbClr val="666600"/>
              </a:solidFill>
            </a:endParaRPr>
          </a:p>
          <a:p>
            <a:pPr marL="0" indent="0">
              <a:spcBef>
                <a:spcPts val="200"/>
              </a:spcBef>
              <a:buNone/>
            </a:pPr>
            <a:r>
              <a:rPr lang="en-US" sz="2000" dirty="0">
                <a:solidFill>
                  <a:srgbClr val="666600"/>
                </a:solidFill>
              </a:rPr>
              <a:t>    }</a:t>
            </a:r>
          </a:p>
          <a:p>
            <a:pPr marL="0" indent="0">
              <a:spcBef>
                <a:spcPts val="200"/>
              </a:spcBef>
              <a:buNone/>
            </a:pPr>
            <a:r>
              <a:rPr lang="en-US" sz="2000" dirty="0">
                <a:solidFill>
                  <a:srgbClr val="666600"/>
                </a:solidFill>
              </a:rPr>
              <a:t>}</a:t>
            </a:r>
            <a:endParaRPr lang="en-US" sz="2000" dirty="0"/>
          </a:p>
        </p:txBody>
      </p:sp>
      <p:sp>
        <p:nvSpPr>
          <p:cNvPr id="5" name="Rounded Rectangular Callout 4">
            <a:extLst>
              <a:ext uri="{FF2B5EF4-FFF2-40B4-BE49-F238E27FC236}">
                <a16:creationId xmlns:a16="http://schemas.microsoft.com/office/drawing/2014/main" id="{8485E953-75E5-CB42-A302-983069686CFB}"/>
              </a:ext>
            </a:extLst>
          </p:cNvPr>
          <p:cNvSpPr/>
          <p:nvPr/>
        </p:nvSpPr>
        <p:spPr>
          <a:xfrm>
            <a:off x="6194122" y="1442387"/>
            <a:ext cx="5117960" cy="860157"/>
          </a:xfrm>
          <a:prstGeom prst="wedgeRoundRectCallout">
            <a:avLst>
              <a:gd name="adj1" fmla="val -49760"/>
              <a:gd name="adj2" fmla="val 181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Initialization:</a:t>
            </a:r>
          </a:p>
          <a:p>
            <a:pPr algn="ctr"/>
            <a:r>
              <a:rPr lang="en-US" dirty="0">
                <a:solidFill>
                  <a:srgbClr val="252C33"/>
                </a:solidFill>
              </a:rPr>
              <a:t>times=0, parent[</a:t>
            </a:r>
            <a:r>
              <a:rPr lang="en-US" dirty="0" err="1">
                <a:solidFill>
                  <a:srgbClr val="252C33"/>
                </a:solidFill>
              </a:rPr>
              <a:t>i</a:t>
            </a:r>
            <a:r>
              <a:rPr lang="en-US" dirty="0">
                <a:solidFill>
                  <a:srgbClr val="252C33"/>
                </a:solidFill>
              </a:rPr>
              <a:t>]=-1, cut[</a:t>
            </a:r>
            <a:r>
              <a:rPr lang="en-US" dirty="0" err="1">
                <a:solidFill>
                  <a:srgbClr val="252C33"/>
                </a:solidFill>
              </a:rPr>
              <a:t>i</a:t>
            </a:r>
            <a:r>
              <a:rPr lang="en-US" dirty="0">
                <a:solidFill>
                  <a:srgbClr val="252C33"/>
                </a:solidFill>
              </a:rPr>
              <a:t>]=0, visited[</a:t>
            </a:r>
            <a:r>
              <a:rPr lang="en-US" dirty="0" err="1">
                <a:solidFill>
                  <a:srgbClr val="252C33"/>
                </a:solidFill>
              </a:rPr>
              <a:t>i</a:t>
            </a:r>
            <a:r>
              <a:rPr lang="en-US" dirty="0">
                <a:solidFill>
                  <a:srgbClr val="252C33"/>
                </a:solidFill>
              </a:rPr>
              <a:t>]=0 </a:t>
            </a:r>
            <a:endParaRPr lang="en-US" dirty="0"/>
          </a:p>
        </p:txBody>
      </p:sp>
      <p:pic>
        <p:nvPicPr>
          <p:cNvPr id="8" name="Picture 7">
            <a:extLst>
              <a:ext uri="{FF2B5EF4-FFF2-40B4-BE49-F238E27FC236}">
                <a16:creationId xmlns:a16="http://schemas.microsoft.com/office/drawing/2014/main" id="{AC60B9A3-FDB2-CC4A-93FC-99869CA95BEE}"/>
              </a:ext>
            </a:extLst>
          </p:cNvPr>
          <p:cNvPicPr>
            <a:picLocks noChangeAspect="1"/>
          </p:cNvPicPr>
          <p:nvPr/>
        </p:nvPicPr>
        <p:blipFill>
          <a:blip r:embed="rId3"/>
          <a:stretch>
            <a:fillRect/>
          </a:stretch>
        </p:blipFill>
        <p:spPr>
          <a:xfrm>
            <a:off x="6097826" y="2448986"/>
            <a:ext cx="5255974" cy="3083947"/>
          </a:xfrm>
          <a:prstGeom prst="rect">
            <a:avLst/>
          </a:prstGeom>
        </p:spPr>
      </p:pic>
    </p:spTree>
    <p:extLst>
      <p:ext uri="{BB962C8B-B14F-4D97-AF65-F5344CB8AC3E}">
        <p14:creationId xmlns:p14="http://schemas.microsoft.com/office/powerpoint/2010/main" val="85041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F47828-554E-2341-AEAC-E707D319118B}"/>
              </a:ext>
            </a:extLst>
          </p:cNvPr>
          <p:cNvSpPr>
            <a:spLocks noGrp="1"/>
          </p:cNvSpPr>
          <p:nvPr>
            <p:ph type="sldNum" sz="quarter" idx="12"/>
          </p:nvPr>
        </p:nvSpPr>
        <p:spPr/>
        <p:txBody>
          <a:bodyPr/>
          <a:lstStyle/>
          <a:p>
            <a:fld id="{4E77BC79-9480-1042-96E1-82B94DA0811E}" type="slidenum">
              <a:rPr lang="en-US" smtClean="0"/>
              <a:t>31</a:t>
            </a:fld>
            <a:endParaRPr lang="en-US"/>
          </a:p>
        </p:txBody>
      </p:sp>
      <p:sp>
        <p:nvSpPr>
          <p:cNvPr id="3" name="Title 2">
            <a:extLst>
              <a:ext uri="{FF2B5EF4-FFF2-40B4-BE49-F238E27FC236}">
                <a16:creationId xmlns:a16="http://schemas.microsoft.com/office/drawing/2014/main" id="{69A39BE5-4AD4-F44E-B2C7-956FCB691E8C}"/>
              </a:ext>
            </a:extLst>
          </p:cNvPr>
          <p:cNvSpPr>
            <a:spLocks noGrp="1"/>
          </p:cNvSpPr>
          <p:nvPr>
            <p:ph type="title"/>
          </p:nvPr>
        </p:nvSpPr>
        <p:spPr/>
        <p:txBody>
          <a:bodyPr/>
          <a:lstStyle/>
          <a:p>
            <a:r>
              <a:rPr lang="en-US" dirty="0"/>
              <a:t>Algorithm (cont’d)</a:t>
            </a:r>
          </a:p>
        </p:txBody>
      </p:sp>
      <p:sp>
        <p:nvSpPr>
          <p:cNvPr id="4" name="Content Placeholder 3">
            <a:extLst>
              <a:ext uri="{FF2B5EF4-FFF2-40B4-BE49-F238E27FC236}">
                <a16:creationId xmlns:a16="http://schemas.microsoft.com/office/drawing/2014/main" id="{A94D6592-C395-D84E-8133-CE61A443F5B3}"/>
              </a:ext>
            </a:extLst>
          </p:cNvPr>
          <p:cNvSpPr>
            <a:spLocks noGrp="1"/>
          </p:cNvSpPr>
          <p:nvPr>
            <p:ph idx="1"/>
          </p:nvPr>
        </p:nvSpPr>
        <p:spPr>
          <a:xfrm>
            <a:off x="793576" y="1295945"/>
            <a:ext cx="10515600" cy="5929312"/>
          </a:xfrm>
        </p:spPr>
        <p:txBody>
          <a:bodyPr>
            <a:noAutofit/>
          </a:bodyPr>
          <a:lstStyle/>
          <a:p>
            <a:pPr marL="0" indent="0">
              <a:spcBef>
                <a:spcPts val="200"/>
              </a:spcBef>
              <a:buNone/>
            </a:pPr>
            <a:r>
              <a:rPr lang="en-US" sz="2000" dirty="0">
                <a:solidFill>
                  <a:srgbClr val="000088"/>
                </a:solidFill>
              </a:rPr>
              <a:t>void</a:t>
            </a:r>
            <a:r>
              <a:rPr lang="en-US" sz="2000" dirty="0">
                <a:solidFill>
                  <a:srgbClr val="252C33"/>
                </a:solidFill>
              </a:rPr>
              <a:t> </a:t>
            </a:r>
            <a:r>
              <a:rPr lang="en-US" sz="2000" dirty="0" err="1">
                <a:solidFill>
                  <a:srgbClr val="252C33"/>
                </a:solidFill>
              </a:rPr>
              <a:t>dfs</a:t>
            </a:r>
            <a:r>
              <a:rPr lang="en-US" sz="2000" dirty="0">
                <a:solidFill>
                  <a:srgbClr val="666600"/>
                </a:solidFill>
              </a:rPr>
              <a:t>(</a:t>
            </a:r>
            <a:r>
              <a:rPr lang="en-US" sz="2000" dirty="0">
                <a:solidFill>
                  <a:srgbClr val="000088"/>
                </a:solidFill>
              </a:rPr>
              <a:t>int</a:t>
            </a:r>
            <a:r>
              <a:rPr lang="en-US" sz="2000" dirty="0">
                <a:solidFill>
                  <a:srgbClr val="252C33"/>
                </a:solidFill>
              </a:rPr>
              <a:t> u</a:t>
            </a:r>
            <a:r>
              <a:rPr lang="en-US" sz="2000" dirty="0">
                <a:solidFill>
                  <a:srgbClr val="666600"/>
                </a:solidFill>
              </a:rPr>
              <a:t>)</a:t>
            </a:r>
            <a:r>
              <a:rPr lang="en-US" sz="2000" dirty="0">
                <a:solidFill>
                  <a:srgbClr val="252C33"/>
                </a:solidFill>
              </a:rPr>
              <a:t>  </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252C33"/>
                </a:solidFill>
              </a:rPr>
              <a:t>  visited</a:t>
            </a:r>
            <a:r>
              <a:rPr lang="en-US" sz="2000" dirty="0">
                <a:solidFill>
                  <a:srgbClr val="666600"/>
                </a:solidFill>
              </a:rPr>
              <a:t>[</a:t>
            </a:r>
            <a:r>
              <a:rPr lang="en-US" sz="2000" dirty="0">
                <a:solidFill>
                  <a:srgbClr val="252C33"/>
                </a:solidFill>
              </a:rPr>
              <a:t>u</a:t>
            </a:r>
            <a:r>
              <a:rPr lang="en-US" sz="2000" dirty="0">
                <a:solidFill>
                  <a:srgbClr val="666600"/>
                </a:solidFill>
              </a:rPr>
              <a:t>]=</a:t>
            </a:r>
            <a:r>
              <a:rPr lang="en-US" sz="2000" dirty="0">
                <a:solidFill>
                  <a:srgbClr val="000088"/>
                </a:solidFill>
              </a:rPr>
              <a:t>true</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252C33"/>
                </a:solidFill>
              </a:rPr>
              <a:t>  low</a:t>
            </a:r>
            <a:r>
              <a:rPr lang="en-US" sz="2000" dirty="0">
                <a:solidFill>
                  <a:srgbClr val="666600"/>
                </a:solidFill>
              </a:rPr>
              <a:t>[</a:t>
            </a:r>
            <a:r>
              <a:rPr lang="en-US" sz="2000" dirty="0">
                <a:solidFill>
                  <a:srgbClr val="252C33"/>
                </a:solidFill>
              </a:rPr>
              <a:t>u</a:t>
            </a:r>
            <a:r>
              <a:rPr lang="en-US" sz="2000" dirty="0">
                <a:solidFill>
                  <a:srgbClr val="666600"/>
                </a:solidFill>
              </a:rPr>
              <a:t>]=</a:t>
            </a:r>
            <a:r>
              <a:rPr lang="en-US" sz="2000" dirty="0" err="1">
                <a:solidFill>
                  <a:srgbClr val="252C33"/>
                </a:solidFill>
              </a:rPr>
              <a:t>dfn</a:t>
            </a:r>
            <a:r>
              <a:rPr lang="en-US" sz="2000" dirty="0">
                <a:solidFill>
                  <a:srgbClr val="666600"/>
                </a:solidFill>
              </a:rPr>
              <a:t>[</a:t>
            </a:r>
            <a:r>
              <a:rPr lang="en-US" sz="2000" dirty="0">
                <a:solidFill>
                  <a:srgbClr val="252C33"/>
                </a:solidFill>
              </a:rPr>
              <a:t>u</a:t>
            </a:r>
            <a:r>
              <a:rPr lang="en-US" sz="2000" dirty="0">
                <a:solidFill>
                  <a:srgbClr val="666600"/>
                </a:solidFill>
              </a:rPr>
              <a:t>]=</a:t>
            </a:r>
            <a:r>
              <a:rPr lang="en-US" sz="2000" dirty="0">
                <a:solidFill>
                  <a:srgbClr val="FF0000"/>
                </a:solidFill>
              </a:rPr>
              <a:t>min(low[u], low[v]); </a:t>
            </a:r>
          </a:p>
          <a:p>
            <a:pPr marL="0" indent="0">
              <a:spcBef>
                <a:spcPts val="200"/>
              </a:spcBef>
              <a:buNone/>
            </a:pPr>
            <a:r>
              <a:rPr lang="en-US" sz="2000" dirty="0">
                <a:solidFill>
                  <a:srgbClr val="252C33"/>
                </a:solidFill>
              </a:rPr>
              <a:t>  </a:t>
            </a:r>
            <a:r>
              <a:rPr lang="en-US" sz="2000" dirty="0">
                <a:solidFill>
                  <a:srgbClr val="000088"/>
                </a:solidFill>
              </a:rPr>
              <a:t>int</a:t>
            </a:r>
            <a:r>
              <a:rPr lang="en-US" sz="2000" dirty="0">
                <a:solidFill>
                  <a:srgbClr val="252C33"/>
                </a:solidFill>
              </a:rPr>
              <a:t> child</a:t>
            </a:r>
            <a:r>
              <a:rPr lang="en-US" sz="2000" dirty="0">
                <a:solidFill>
                  <a:srgbClr val="666600"/>
                </a:solidFill>
              </a:rPr>
              <a:t>=</a:t>
            </a:r>
            <a:r>
              <a:rPr lang="en-US" sz="2000" dirty="0">
                <a:solidFill>
                  <a:srgbClr val="006666"/>
                </a:solidFill>
              </a:rPr>
              <a:t>0</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000088"/>
                </a:solidFill>
              </a:rPr>
              <a:t>  for</a:t>
            </a:r>
            <a:r>
              <a:rPr lang="en-US" sz="2000" dirty="0">
                <a:solidFill>
                  <a:srgbClr val="666600"/>
                </a:solidFill>
              </a:rPr>
              <a:t>(int </a:t>
            </a:r>
            <a:r>
              <a:rPr lang="en-US" sz="2000" dirty="0" err="1">
                <a:solidFill>
                  <a:srgbClr val="252C33"/>
                </a:solidFill>
              </a:rPr>
              <a:t>i</a:t>
            </a:r>
            <a:r>
              <a:rPr lang="en-US" sz="2000" dirty="0">
                <a:solidFill>
                  <a:srgbClr val="666600"/>
                </a:solidFill>
              </a:rPr>
              <a:t>=</a:t>
            </a:r>
            <a:r>
              <a:rPr lang="en-US" sz="2000" dirty="0">
                <a:solidFill>
                  <a:srgbClr val="006666"/>
                </a:solidFill>
              </a:rPr>
              <a:t>0</a:t>
            </a:r>
            <a:r>
              <a:rPr lang="en-US" sz="2000" dirty="0">
                <a:solidFill>
                  <a:srgbClr val="666600"/>
                </a:solidFill>
              </a:rPr>
              <a:t>; </a:t>
            </a:r>
            <a:r>
              <a:rPr lang="en-US" sz="2000" dirty="0" err="1">
                <a:solidFill>
                  <a:srgbClr val="252C33"/>
                </a:solidFill>
              </a:rPr>
              <a:t>i</a:t>
            </a:r>
            <a:r>
              <a:rPr lang="en-US" sz="2000" dirty="0">
                <a:solidFill>
                  <a:srgbClr val="666600"/>
                </a:solidFill>
              </a:rPr>
              <a:t>&lt;</a:t>
            </a:r>
            <a:r>
              <a:rPr lang="en-US" sz="2000" dirty="0">
                <a:solidFill>
                  <a:srgbClr val="252C33"/>
                </a:solidFill>
              </a:rPr>
              <a:t>adj</a:t>
            </a:r>
            <a:r>
              <a:rPr lang="en-US" sz="2000" dirty="0">
                <a:solidFill>
                  <a:srgbClr val="666600"/>
                </a:solidFill>
              </a:rPr>
              <a:t>[</a:t>
            </a:r>
            <a:r>
              <a:rPr lang="en-US" sz="2000" dirty="0">
                <a:solidFill>
                  <a:srgbClr val="252C33"/>
                </a:solidFill>
              </a:rPr>
              <a:t>u</a:t>
            </a:r>
            <a:r>
              <a:rPr lang="en-US" sz="2000" dirty="0">
                <a:solidFill>
                  <a:srgbClr val="666600"/>
                </a:solidFill>
              </a:rPr>
              <a:t>].</a:t>
            </a:r>
            <a:r>
              <a:rPr lang="en-US" sz="2000" dirty="0">
                <a:solidFill>
                  <a:srgbClr val="252C33"/>
                </a:solidFill>
              </a:rPr>
              <a:t>size</a:t>
            </a:r>
            <a:r>
              <a:rPr lang="en-US" sz="2000" dirty="0">
                <a:solidFill>
                  <a:srgbClr val="666600"/>
                </a:solidFill>
              </a:rPr>
              <a:t>(); </a:t>
            </a:r>
            <a:r>
              <a:rPr lang="en-US" sz="2000" dirty="0" err="1">
                <a:solidFill>
                  <a:srgbClr val="252C33"/>
                </a:solidFill>
              </a:rPr>
              <a:t>i</a:t>
            </a:r>
            <a:r>
              <a:rPr lang="en-US" sz="2000" dirty="0">
                <a:solidFill>
                  <a:srgbClr val="666600"/>
                </a:solidFill>
              </a:rPr>
              <a:t>++)</a:t>
            </a:r>
            <a:r>
              <a:rPr lang="en-US" sz="2000" dirty="0">
                <a:solidFill>
                  <a:srgbClr val="252C33"/>
                </a:solidFill>
              </a:rPr>
              <a:t> </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252C33"/>
                </a:solidFill>
              </a:rPr>
              <a:t>    </a:t>
            </a:r>
            <a:r>
              <a:rPr lang="en-US" sz="2000" dirty="0">
                <a:solidFill>
                  <a:srgbClr val="000088"/>
                </a:solidFill>
              </a:rPr>
              <a:t>int</a:t>
            </a:r>
            <a:r>
              <a:rPr lang="en-US" sz="2000" dirty="0">
                <a:solidFill>
                  <a:srgbClr val="252C33"/>
                </a:solidFill>
              </a:rPr>
              <a:t> v</a:t>
            </a:r>
            <a:r>
              <a:rPr lang="en-US" sz="2000" dirty="0">
                <a:solidFill>
                  <a:srgbClr val="666600"/>
                </a:solidFill>
              </a:rPr>
              <a:t>=</a:t>
            </a:r>
            <a:r>
              <a:rPr lang="en-US" sz="2000" dirty="0">
                <a:solidFill>
                  <a:srgbClr val="252C33"/>
                </a:solidFill>
              </a:rPr>
              <a:t>adj</a:t>
            </a:r>
            <a:r>
              <a:rPr lang="en-US" sz="2000" dirty="0">
                <a:solidFill>
                  <a:srgbClr val="666600"/>
                </a:solidFill>
              </a:rPr>
              <a:t>[</a:t>
            </a:r>
            <a:r>
              <a:rPr lang="en-US" sz="2000" dirty="0">
                <a:solidFill>
                  <a:srgbClr val="252C33"/>
                </a:solidFill>
              </a:rPr>
              <a:t>u</a:t>
            </a:r>
            <a:r>
              <a:rPr lang="en-US" sz="2000" dirty="0">
                <a:solidFill>
                  <a:srgbClr val="666600"/>
                </a:solidFill>
              </a:rPr>
              <a:t>][</a:t>
            </a:r>
            <a:r>
              <a:rPr lang="en-US" sz="2000" dirty="0" err="1">
                <a:solidFill>
                  <a:srgbClr val="252C33"/>
                </a:solidFill>
              </a:rPr>
              <a:t>i</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000088"/>
                </a:solidFill>
              </a:rPr>
              <a:t>    if</a:t>
            </a:r>
            <a:r>
              <a:rPr lang="en-US" sz="2000" dirty="0">
                <a:solidFill>
                  <a:srgbClr val="666600"/>
                </a:solidFill>
              </a:rPr>
              <a:t>(</a:t>
            </a:r>
            <a:r>
              <a:rPr lang="en-US" sz="2000" dirty="0">
                <a:solidFill>
                  <a:srgbClr val="252C33"/>
                </a:solidFill>
              </a:rPr>
              <a:t>visited</a:t>
            </a:r>
            <a:r>
              <a:rPr lang="en-US" sz="2000" dirty="0">
                <a:solidFill>
                  <a:srgbClr val="666600"/>
                </a:solidFill>
              </a:rPr>
              <a:t>[</a:t>
            </a:r>
            <a:r>
              <a:rPr lang="en-US" sz="2000" dirty="0">
                <a:solidFill>
                  <a:srgbClr val="252C33"/>
                </a:solidFill>
              </a:rPr>
              <a:t>v</a:t>
            </a:r>
            <a:r>
              <a:rPr lang="en-US" sz="2000" dirty="0">
                <a:solidFill>
                  <a:srgbClr val="666600"/>
                </a:solidFill>
              </a:rPr>
              <a:t>]==</a:t>
            </a:r>
            <a:r>
              <a:rPr lang="en-US" sz="2000" dirty="0">
                <a:solidFill>
                  <a:srgbClr val="000088"/>
                </a:solidFill>
              </a:rPr>
              <a:t>false</a:t>
            </a:r>
            <a:r>
              <a:rPr lang="en-US" sz="2000" dirty="0">
                <a:solidFill>
                  <a:srgbClr val="666600"/>
                </a:solidFill>
              </a:rPr>
              <a:t>)</a:t>
            </a:r>
            <a:r>
              <a:rPr lang="en-US" sz="2000" dirty="0">
                <a:solidFill>
                  <a:srgbClr val="252C33"/>
                </a:solidFill>
              </a:rPr>
              <a:t> </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252C33"/>
                </a:solidFill>
              </a:rPr>
              <a:t>      child</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252C33"/>
                </a:solidFill>
              </a:rPr>
              <a:t>      parent</a:t>
            </a:r>
            <a:r>
              <a:rPr lang="en-US" sz="2000" dirty="0">
                <a:solidFill>
                  <a:srgbClr val="666600"/>
                </a:solidFill>
              </a:rPr>
              <a:t>[</a:t>
            </a:r>
            <a:r>
              <a:rPr lang="en-US" sz="2000" dirty="0">
                <a:solidFill>
                  <a:srgbClr val="252C33"/>
                </a:solidFill>
              </a:rPr>
              <a:t>v</a:t>
            </a:r>
            <a:r>
              <a:rPr lang="en-US" sz="2000" dirty="0">
                <a:solidFill>
                  <a:srgbClr val="666600"/>
                </a:solidFill>
              </a:rPr>
              <a:t>]=</a:t>
            </a:r>
            <a:r>
              <a:rPr lang="en-US" sz="2000" dirty="0">
                <a:solidFill>
                  <a:srgbClr val="252C33"/>
                </a:solidFill>
              </a:rPr>
              <a:t>u</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252C33"/>
                </a:solidFill>
              </a:rPr>
              <a:t>      </a:t>
            </a:r>
            <a:r>
              <a:rPr lang="en-US" sz="2000" dirty="0" err="1">
                <a:solidFill>
                  <a:srgbClr val="252C33"/>
                </a:solidFill>
              </a:rPr>
              <a:t>dfs</a:t>
            </a:r>
            <a:r>
              <a:rPr lang="en-US" sz="2000" dirty="0">
                <a:solidFill>
                  <a:srgbClr val="666600"/>
                </a:solidFill>
              </a:rPr>
              <a:t>(</a:t>
            </a:r>
            <a:r>
              <a:rPr lang="en-US" sz="2000" dirty="0">
                <a:solidFill>
                  <a:srgbClr val="252C33"/>
                </a:solidFill>
              </a:rPr>
              <a:t>v</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252C33"/>
                </a:solidFill>
              </a:rPr>
              <a:t>      low</a:t>
            </a:r>
            <a:r>
              <a:rPr lang="en-US" sz="2000" dirty="0">
                <a:solidFill>
                  <a:srgbClr val="666600"/>
                </a:solidFill>
              </a:rPr>
              <a:t>[</a:t>
            </a:r>
            <a:r>
              <a:rPr lang="en-US" sz="2000" dirty="0">
                <a:solidFill>
                  <a:srgbClr val="252C33"/>
                </a:solidFill>
              </a:rPr>
              <a:t>u</a:t>
            </a:r>
            <a:r>
              <a:rPr lang="en-US" sz="2000" dirty="0">
                <a:solidFill>
                  <a:srgbClr val="666600"/>
                </a:solidFill>
              </a:rPr>
              <a:t>]=</a:t>
            </a:r>
            <a:r>
              <a:rPr lang="en-US" sz="2000" dirty="0">
                <a:solidFill>
                  <a:srgbClr val="FF0000"/>
                </a:solidFill>
              </a:rPr>
              <a:t> </a:t>
            </a:r>
            <a:r>
              <a:rPr lang="en-US" sz="2000" dirty="0" err="1">
                <a:solidFill>
                  <a:srgbClr val="FF0000"/>
                </a:solidFill>
              </a:rPr>
              <a:t>dfn</a:t>
            </a:r>
            <a:r>
              <a:rPr lang="en-US" sz="2000" dirty="0">
                <a:solidFill>
                  <a:srgbClr val="FF0000"/>
                </a:solidFill>
              </a:rPr>
              <a:t>[u]=(++times);</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252C33"/>
                </a:solidFill>
              </a:rPr>
              <a:t>      </a:t>
            </a:r>
            <a:r>
              <a:rPr lang="en-US" sz="2000" dirty="0">
                <a:solidFill>
                  <a:srgbClr val="FF0000"/>
                </a:solidFill>
              </a:rPr>
              <a:t>if( ((parent[u]!=-1) and ( low[v]&gt;=</a:t>
            </a:r>
            <a:r>
              <a:rPr lang="en-US" sz="2000" dirty="0" err="1">
                <a:solidFill>
                  <a:srgbClr val="FF0000"/>
                </a:solidFill>
              </a:rPr>
              <a:t>dfn</a:t>
            </a:r>
            <a:r>
              <a:rPr lang="en-US" sz="2000" dirty="0">
                <a:solidFill>
                  <a:srgbClr val="FF0000"/>
                </a:solidFill>
              </a:rPr>
              <a:t>[u] )) or ( (parent[u]==-1) and (child&gt;1))) </a:t>
            </a:r>
          </a:p>
          <a:p>
            <a:pPr marL="0" indent="0">
              <a:spcBef>
                <a:spcPts val="200"/>
              </a:spcBef>
              <a:buNone/>
            </a:pPr>
            <a:r>
              <a:rPr lang="en-US" sz="2000" dirty="0">
                <a:solidFill>
                  <a:srgbClr val="252C33"/>
                </a:solidFill>
              </a:rPr>
              <a:t>        cut</a:t>
            </a:r>
            <a:r>
              <a:rPr lang="en-US" sz="2000" dirty="0">
                <a:solidFill>
                  <a:srgbClr val="666600"/>
                </a:solidFill>
              </a:rPr>
              <a:t>[</a:t>
            </a:r>
            <a:r>
              <a:rPr lang="en-US" sz="2000" dirty="0">
                <a:solidFill>
                  <a:srgbClr val="252C33"/>
                </a:solidFill>
              </a:rPr>
              <a:t>u</a:t>
            </a:r>
            <a:r>
              <a:rPr lang="en-US" sz="2000" dirty="0">
                <a:solidFill>
                  <a:srgbClr val="666600"/>
                </a:solidFill>
              </a:rPr>
              <a:t>]=</a:t>
            </a:r>
            <a:r>
              <a:rPr lang="en-US" sz="2000" dirty="0">
                <a:solidFill>
                  <a:srgbClr val="000088"/>
                </a:solidFill>
              </a:rPr>
              <a:t>true</a:t>
            </a:r>
            <a:r>
              <a:rPr lang="en-US" sz="2000" dirty="0">
                <a:solidFill>
                  <a:srgbClr val="666600"/>
                </a:solidFill>
              </a:rPr>
              <a:t>;</a:t>
            </a:r>
            <a:r>
              <a:rPr lang="en-US" sz="2000" dirty="0">
                <a:solidFill>
                  <a:srgbClr val="252C33"/>
                </a:solidFill>
              </a:rPr>
              <a:t> </a:t>
            </a:r>
          </a:p>
          <a:p>
            <a:pPr marL="0" indent="0">
              <a:spcBef>
                <a:spcPts val="200"/>
              </a:spcBef>
              <a:buNone/>
            </a:pPr>
            <a:r>
              <a:rPr lang="en-US" sz="2000" dirty="0">
                <a:solidFill>
                  <a:srgbClr val="252C33"/>
                </a:solidFill>
              </a:rPr>
              <a:t>    }</a:t>
            </a:r>
          </a:p>
          <a:p>
            <a:pPr marL="0" indent="0">
              <a:spcBef>
                <a:spcPts val="200"/>
              </a:spcBef>
              <a:buNone/>
            </a:pPr>
            <a:r>
              <a:rPr lang="en-US" sz="2000" dirty="0">
                <a:solidFill>
                  <a:srgbClr val="000088"/>
                </a:solidFill>
              </a:rPr>
              <a:t>    else</a:t>
            </a:r>
            <a:r>
              <a:rPr lang="en-US" sz="2000" dirty="0">
                <a:solidFill>
                  <a:srgbClr val="252C33"/>
                </a:solidFill>
              </a:rPr>
              <a:t> </a:t>
            </a:r>
            <a:r>
              <a:rPr lang="en-US" sz="2000" dirty="0">
                <a:solidFill>
                  <a:srgbClr val="000088"/>
                </a:solidFill>
              </a:rPr>
              <a:t>if</a:t>
            </a:r>
            <a:r>
              <a:rPr lang="en-US" sz="2000" dirty="0">
                <a:solidFill>
                  <a:srgbClr val="666600"/>
                </a:solidFill>
              </a:rPr>
              <a:t>(</a:t>
            </a:r>
            <a:r>
              <a:rPr lang="en-US" sz="2000" dirty="0">
                <a:solidFill>
                  <a:srgbClr val="252C33"/>
                </a:solidFill>
              </a:rPr>
              <a:t>v</a:t>
            </a:r>
            <a:r>
              <a:rPr lang="en-US" sz="2000" dirty="0">
                <a:solidFill>
                  <a:srgbClr val="666600"/>
                </a:solidFill>
              </a:rPr>
              <a:t>!=</a:t>
            </a:r>
            <a:r>
              <a:rPr lang="en-US" sz="2000" dirty="0">
                <a:solidFill>
                  <a:srgbClr val="252C33"/>
                </a:solidFill>
              </a:rPr>
              <a:t>parent</a:t>
            </a:r>
            <a:r>
              <a:rPr lang="en-US" sz="2000" dirty="0">
                <a:solidFill>
                  <a:srgbClr val="666600"/>
                </a:solidFill>
              </a:rPr>
              <a:t>[</a:t>
            </a:r>
            <a:r>
              <a:rPr lang="en-US" sz="2000" dirty="0">
                <a:solidFill>
                  <a:srgbClr val="252C33"/>
                </a:solidFill>
              </a:rPr>
              <a:t>u</a:t>
            </a:r>
            <a:r>
              <a:rPr lang="en-US" sz="2000" dirty="0">
                <a:solidFill>
                  <a:srgbClr val="666600"/>
                </a:solidFill>
              </a:rPr>
              <a:t>])</a:t>
            </a:r>
            <a:r>
              <a:rPr lang="en-US" sz="2000" dirty="0">
                <a:solidFill>
                  <a:srgbClr val="252C33"/>
                </a:solidFill>
              </a:rPr>
              <a:t> {  // backward edge</a:t>
            </a:r>
            <a:endParaRPr lang="en-US" sz="2000" dirty="0">
              <a:solidFill>
                <a:srgbClr val="666600"/>
              </a:solidFill>
            </a:endParaRPr>
          </a:p>
          <a:p>
            <a:pPr marL="0" indent="0">
              <a:spcBef>
                <a:spcPts val="200"/>
              </a:spcBef>
              <a:buNone/>
            </a:pPr>
            <a:r>
              <a:rPr lang="en-US" sz="2000" dirty="0">
                <a:solidFill>
                  <a:srgbClr val="666600"/>
                </a:solidFill>
              </a:rPr>
              <a:t>        </a:t>
            </a:r>
            <a:r>
              <a:rPr lang="en-US" sz="2000" dirty="0">
                <a:solidFill>
                  <a:srgbClr val="FF0000"/>
                </a:solidFill>
              </a:rPr>
              <a:t>low[u]=min(low[u], </a:t>
            </a:r>
            <a:r>
              <a:rPr lang="en-US" sz="2000" dirty="0" err="1">
                <a:solidFill>
                  <a:srgbClr val="FF0000"/>
                </a:solidFill>
              </a:rPr>
              <a:t>dfn</a:t>
            </a:r>
            <a:r>
              <a:rPr lang="en-US" sz="2000" dirty="0">
                <a:solidFill>
                  <a:srgbClr val="FF0000"/>
                </a:solidFill>
              </a:rPr>
              <a:t>[v]);</a:t>
            </a:r>
          </a:p>
          <a:p>
            <a:pPr marL="0" indent="0">
              <a:spcBef>
                <a:spcPts val="200"/>
              </a:spcBef>
              <a:buNone/>
            </a:pPr>
            <a:r>
              <a:rPr lang="en-US" sz="2000" dirty="0">
                <a:solidFill>
                  <a:srgbClr val="666600"/>
                </a:solidFill>
              </a:rPr>
              <a:t>    }</a:t>
            </a:r>
          </a:p>
          <a:p>
            <a:pPr marL="0" indent="0">
              <a:spcBef>
                <a:spcPts val="200"/>
              </a:spcBef>
              <a:buNone/>
            </a:pPr>
            <a:r>
              <a:rPr lang="en-US" sz="2000" dirty="0">
                <a:solidFill>
                  <a:srgbClr val="666600"/>
                </a:solidFill>
              </a:rPr>
              <a:t>}</a:t>
            </a:r>
            <a:endParaRPr lang="en-US" sz="2000" dirty="0"/>
          </a:p>
        </p:txBody>
      </p:sp>
      <p:sp>
        <p:nvSpPr>
          <p:cNvPr id="5" name="Rounded Rectangular Callout 4">
            <a:extLst>
              <a:ext uri="{FF2B5EF4-FFF2-40B4-BE49-F238E27FC236}">
                <a16:creationId xmlns:a16="http://schemas.microsoft.com/office/drawing/2014/main" id="{8485E953-75E5-CB42-A302-983069686CFB}"/>
              </a:ext>
            </a:extLst>
          </p:cNvPr>
          <p:cNvSpPr/>
          <p:nvPr/>
        </p:nvSpPr>
        <p:spPr>
          <a:xfrm>
            <a:off x="6194122" y="1442387"/>
            <a:ext cx="5117960" cy="860157"/>
          </a:xfrm>
          <a:prstGeom prst="wedgeRoundRectCallout">
            <a:avLst>
              <a:gd name="adj1" fmla="val -49760"/>
              <a:gd name="adj2" fmla="val 181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Initialization:</a:t>
            </a:r>
          </a:p>
          <a:p>
            <a:pPr algn="ctr"/>
            <a:r>
              <a:rPr lang="en-US" dirty="0">
                <a:solidFill>
                  <a:srgbClr val="252C33"/>
                </a:solidFill>
              </a:rPr>
              <a:t>times=0, parent[</a:t>
            </a:r>
            <a:r>
              <a:rPr lang="en-US" dirty="0" err="1">
                <a:solidFill>
                  <a:srgbClr val="252C33"/>
                </a:solidFill>
              </a:rPr>
              <a:t>i</a:t>
            </a:r>
            <a:r>
              <a:rPr lang="en-US" dirty="0">
                <a:solidFill>
                  <a:srgbClr val="252C33"/>
                </a:solidFill>
              </a:rPr>
              <a:t>]=-1, cut[</a:t>
            </a:r>
            <a:r>
              <a:rPr lang="en-US" dirty="0" err="1">
                <a:solidFill>
                  <a:srgbClr val="252C33"/>
                </a:solidFill>
              </a:rPr>
              <a:t>i</a:t>
            </a:r>
            <a:r>
              <a:rPr lang="en-US" dirty="0">
                <a:solidFill>
                  <a:srgbClr val="252C33"/>
                </a:solidFill>
              </a:rPr>
              <a:t>]=0, visited[</a:t>
            </a:r>
            <a:r>
              <a:rPr lang="en-US" dirty="0" err="1">
                <a:solidFill>
                  <a:srgbClr val="252C33"/>
                </a:solidFill>
              </a:rPr>
              <a:t>i</a:t>
            </a:r>
            <a:r>
              <a:rPr lang="en-US" dirty="0">
                <a:solidFill>
                  <a:srgbClr val="252C33"/>
                </a:solidFill>
              </a:rPr>
              <a:t>]=0 </a:t>
            </a:r>
            <a:endParaRPr lang="en-US" dirty="0"/>
          </a:p>
        </p:txBody>
      </p:sp>
    </p:spTree>
    <p:extLst>
      <p:ext uri="{BB962C8B-B14F-4D97-AF65-F5344CB8AC3E}">
        <p14:creationId xmlns:p14="http://schemas.microsoft.com/office/powerpoint/2010/main" val="4054662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D2EED6-1265-674E-B678-C4AA3FC36A1C}"/>
              </a:ext>
            </a:extLst>
          </p:cNvPr>
          <p:cNvSpPr>
            <a:spLocks noGrp="1"/>
          </p:cNvSpPr>
          <p:nvPr>
            <p:ph type="sldNum" sz="quarter" idx="12"/>
          </p:nvPr>
        </p:nvSpPr>
        <p:spPr/>
        <p:txBody>
          <a:bodyPr/>
          <a:lstStyle/>
          <a:p>
            <a:fld id="{4E77BC79-9480-1042-96E1-82B94DA0811E}" type="slidenum">
              <a:rPr lang="en-US" smtClean="0"/>
              <a:t>32</a:t>
            </a:fld>
            <a:endParaRPr lang="en-US"/>
          </a:p>
        </p:txBody>
      </p:sp>
      <p:sp>
        <p:nvSpPr>
          <p:cNvPr id="3" name="Title 2">
            <a:extLst>
              <a:ext uri="{FF2B5EF4-FFF2-40B4-BE49-F238E27FC236}">
                <a16:creationId xmlns:a16="http://schemas.microsoft.com/office/drawing/2014/main" id="{87018D36-D565-714F-BB12-E9CD41BE6A8F}"/>
              </a:ext>
            </a:extLst>
          </p:cNvPr>
          <p:cNvSpPr>
            <a:spLocks noGrp="1"/>
          </p:cNvSpPr>
          <p:nvPr>
            <p:ph type="title"/>
          </p:nvPr>
        </p:nvSpPr>
        <p:spPr/>
        <p:txBody>
          <a:bodyPr/>
          <a:lstStyle/>
          <a:p>
            <a:r>
              <a:rPr lang="en-US" dirty="0"/>
              <a:t>Cut Edge</a:t>
            </a:r>
          </a:p>
        </p:txBody>
      </p:sp>
      <p:sp>
        <p:nvSpPr>
          <p:cNvPr id="4" name="Content Placeholder 3">
            <a:extLst>
              <a:ext uri="{FF2B5EF4-FFF2-40B4-BE49-F238E27FC236}">
                <a16:creationId xmlns:a16="http://schemas.microsoft.com/office/drawing/2014/main" id="{2B9E4330-7B9F-4B41-9953-6AE9E4C1274E}"/>
              </a:ext>
            </a:extLst>
          </p:cNvPr>
          <p:cNvSpPr>
            <a:spLocks noGrp="1"/>
          </p:cNvSpPr>
          <p:nvPr>
            <p:ph idx="1"/>
          </p:nvPr>
        </p:nvSpPr>
        <p:spPr/>
        <p:txBody>
          <a:bodyPr/>
          <a:lstStyle/>
          <a:p>
            <a:r>
              <a:rPr lang="en-US" altLang="zh-TW" dirty="0"/>
              <a:t>Observation</a:t>
            </a:r>
          </a:p>
          <a:p>
            <a:pPr lvl="1"/>
            <a:r>
              <a:rPr lang="en-US" altLang="zh-TW" dirty="0"/>
              <a:t>For each edge </a:t>
            </a:r>
            <a:r>
              <a:rPr lang="en-US" altLang="zh-TW" dirty="0" err="1"/>
              <a:t>u</a:t>
            </a:r>
            <a:r>
              <a:rPr lang="en-US" altLang="zh-TW" dirty="0" err="1">
                <a:sym typeface="Wingdings" pitchFamily="2" charset="2"/>
              </a:rPr>
              <a:t></a:t>
            </a:r>
            <a:r>
              <a:rPr lang="en-US" altLang="zh-TW" dirty="0" err="1"/>
              <a:t>v</a:t>
            </a:r>
            <a:r>
              <a:rPr lang="en-US" altLang="zh-TW" dirty="0"/>
              <a:t>, if </a:t>
            </a:r>
            <a:r>
              <a:rPr lang="en-US" dirty="0">
                <a:solidFill>
                  <a:srgbClr val="FF0000"/>
                </a:solidFill>
              </a:rPr>
              <a:t>__________</a:t>
            </a:r>
            <a:r>
              <a:rPr lang="en-US" altLang="zh-TW" dirty="0"/>
              <a:t> </a:t>
            </a:r>
            <a:r>
              <a:rPr lang="en-US" altLang="zh-TW" b="1" dirty="0">
                <a:solidFill>
                  <a:srgbClr val="FF0000"/>
                </a:solidFill>
              </a:rPr>
              <a:t>=&gt; cut edge</a:t>
            </a:r>
          </a:p>
        </p:txBody>
      </p:sp>
      <p:sp>
        <p:nvSpPr>
          <p:cNvPr id="6" name="Line 7">
            <a:extLst>
              <a:ext uri="{FF2B5EF4-FFF2-40B4-BE49-F238E27FC236}">
                <a16:creationId xmlns:a16="http://schemas.microsoft.com/office/drawing/2014/main" id="{FE9AFAD3-0891-4446-A067-91AC851E6E4C}"/>
              </a:ext>
            </a:extLst>
          </p:cNvPr>
          <p:cNvSpPr>
            <a:spLocks noChangeShapeType="1"/>
          </p:cNvSpPr>
          <p:nvPr/>
        </p:nvSpPr>
        <p:spPr bwMode="auto">
          <a:xfrm>
            <a:off x="4348134" y="4176734"/>
            <a:ext cx="0" cy="1584325"/>
          </a:xfrm>
          <a:prstGeom prst="line">
            <a:avLst/>
          </a:prstGeom>
          <a:noFill/>
          <a:ln w="38100">
            <a:solidFill>
              <a:schemeClr val="tx1"/>
            </a:solidFill>
            <a:round/>
            <a:headEnd/>
            <a:tailEnd/>
          </a:ln>
          <a:effectLst/>
        </p:spPr>
        <p:txBody>
          <a:bodyPr/>
          <a:lstStyle/>
          <a:p>
            <a:endParaRPr lang="zh-TW" altLang="en-US"/>
          </a:p>
        </p:txBody>
      </p:sp>
      <p:sp>
        <p:nvSpPr>
          <p:cNvPr id="7" name="Line 8">
            <a:extLst>
              <a:ext uri="{FF2B5EF4-FFF2-40B4-BE49-F238E27FC236}">
                <a16:creationId xmlns:a16="http://schemas.microsoft.com/office/drawing/2014/main" id="{26B789A4-28A5-704F-BEDF-ED4111C21C4C}"/>
              </a:ext>
            </a:extLst>
          </p:cNvPr>
          <p:cNvSpPr>
            <a:spLocks noChangeShapeType="1"/>
          </p:cNvSpPr>
          <p:nvPr/>
        </p:nvSpPr>
        <p:spPr bwMode="auto">
          <a:xfrm flipH="1">
            <a:off x="3195610" y="4968895"/>
            <a:ext cx="792163" cy="0"/>
          </a:xfrm>
          <a:prstGeom prst="line">
            <a:avLst/>
          </a:prstGeom>
          <a:noFill/>
          <a:ln w="38100">
            <a:solidFill>
              <a:schemeClr val="tx1"/>
            </a:solidFill>
            <a:round/>
            <a:headEnd/>
            <a:tailEnd/>
          </a:ln>
          <a:effectLst/>
        </p:spPr>
        <p:txBody>
          <a:bodyPr/>
          <a:lstStyle/>
          <a:p>
            <a:endParaRPr lang="zh-TW" altLang="en-US"/>
          </a:p>
        </p:txBody>
      </p:sp>
      <p:sp>
        <p:nvSpPr>
          <p:cNvPr id="8" name="Line 9">
            <a:extLst>
              <a:ext uri="{FF2B5EF4-FFF2-40B4-BE49-F238E27FC236}">
                <a16:creationId xmlns:a16="http://schemas.microsoft.com/office/drawing/2014/main" id="{69BFABF4-52A2-7A48-A5E6-5A73038127E9}"/>
              </a:ext>
            </a:extLst>
          </p:cNvPr>
          <p:cNvSpPr>
            <a:spLocks noChangeShapeType="1"/>
          </p:cNvSpPr>
          <p:nvPr/>
        </p:nvSpPr>
        <p:spPr bwMode="auto">
          <a:xfrm>
            <a:off x="2763809" y="3384570"/>
            <a:ext cx="0" cy="863600"/>
          </a:xfrm>
          <a:prstGeom prst="line">
            <a:avLst/>
          </a:prstGeom>
          <a:noFill/>
          <a:ln w="38100">
            <a:solidFill>
              <a:schemeClr val="tx1"/>
            </a:solidFill>
            <a:round/>
            <a:headEnd/>
            <a:tailEnd/>
          </a:ln>
          <a:effectLst/>
        </p:spPr>
        <p:txBody>
          <a:bodyPr/>
          <a:lstStyle/>
          <a:p>
            <a:endParaRPr lang="zh-TW" altLang="en-US"/>
          </a:p>
        </p:txBody>
      </p:sp>
      <p:sp>
        <p:nvSpPr>
          <p:cNvPr id="9" name="Line 10">
            <a:extLst>
              <a:ext uri="{FF2B5EF4-FFF2-40B4-BE49-F238E27FC236}">
                <a16:creationId xmlns:a16="http://schemas.microsoft.com/office/drawing/2014/main" id="{74AC4578-2F0F-AE41-A228-0416F4BEB617}"/>
              </a:ext>
            </a:extLst>
          </p:cNvPr>
          <p:cNvSpPr>
            <a:spLocks noChangeShapeType="1"/>
          </p:cNvSpPr>
          <p:nvPr/>
        </p:nvSpPr>
        <p:spPr bwMode="auto">
          <a:xfrm flipH="1">
            <a:off x="2332009" y="4176734"/>
            <a:ext cx="431800" cy="792163"/>
          </a:xfrm>
          <a:prstGeom prst="line">
            <a:avLst/>
          </a:prstGeom>
          <a:noFill/>
          <a:ln w="38100">
            <a:solidFill>
              <a:schemeClr val="tx1"/>
            </a:solidFill>
            <a:round/>
            <a:headEnd/>
            <a:tailEnd/>
          </a:ln>
          <a:effectLst/>
        </p:spPr>
        <p:txBody>
          <a:bodyPr/>
          <a:lstStyle/>
          <a:p>
            <a:endParaRPr lang="zh-TW" altLang="en-US"/>
          </a:p>
        </p:txBody>
      </p:sp>
      <p:sp>
        <p:nvSpPr>
          <p:cNvPr id="10" name="Line 11">
            <a:extLst>
              <a:ext uri="{FF2B5EF4-FFF2-40B4-BE49-F238E27FC236}">
                <a16:creationId xmlns:a16="http://schemas.microsoft.com/office/drawing/2014/main" id="{B2CA0917-54D0-B44C-BEE5-FCC81CFE1995}"/>
              </a:ext>
            </a:extLst>
          </p:cNvPr>
          <p:cNvSpPr>
            <a:spLocks noChangeShapeType="1"/>
          </p:cNvSpPr>
          <p:nvPr/>
        </p:nvSpPr>
        <p:spPr bwMode="auto">
          <a:xfrm>
            <a:off x="2763809" y="4176734"/>
            <a:ext cx="431800" cy="792163"/>
          </a:xfrm>
          <a:prstGeom prst="line">
            <a:avLst/>
          </a:prstGeom>
          <a:noFill/>
          <a:ln w="38100">
            <a:solidFill>
              <a:schemeClr val="tx1"/>
            </a:solidFill>
            <a:prstDash val="sysDot"/>
            <a:round/>
            <a:headEnd/>
            <a:tailEnd/>
          </a:ln>
          <a:effectLst/>
        </p:spPr>
        <p:txBody>
          <a:bodyPr/>
          <a:lstStyle/>
          <a:p>
            <a:endParaRPr lang="zh-TW" altLang="en-US"/>
          </a:p>
        </p:txBody>
      </p:sp>
      <p:sp>
        <p:nvSpPr>
          <p:cNvPr id="11" name="Line 12">
            <a:extLst>
              <a:ext uri="{FF2B5EF4-FFF2-40B4-BE49-F238E27FC236}">
                <a16:creationId xmlns:a16="http://schemas.microsoft.com/office/drawing/2014/main" id="{1F43F889-54CD-F643-BAC6-3C602F948D97}"/>
              </a:ext>
            </a:extLst>
          </p:cNvPr>
          <p:cNvSpPr>
            <a:spLocks noChangeShapeType="1"/>
          </p:cNvSpPr>
          <p:nvPr/>
        </p:nvSpPr>
        <p:spPr bwMode="auto">
          <a:xfrm>
            <a:off x="2332009" y="4968896"/>
            <a:ext cx="503238" cy="792163"/>
          </a:xfrm>
          <a:prstGeom prst="line">
            <a:avLst/>
          </a:prstGeom>
          <a:noFill/>
          <a:ln w="38100">
            <a:solidFill>
              <a:schemeClr val="tx1"/>
            </a:solidFill>
            <a:round/>
            <a:headEnd/>
            <a:tailEnd/>
          </a:ln>
          <a:effectLst/>
        </p:spPr>
        <p:txBody>
          <a:bodyPr/>
          <a:lstStyle/>
          <a:p>
            <a:endParaRPr lang="zh-TW" altLang="en-US"/>
          </a:p>
        </p:txBody>
      </p:sp>
      <p:sp>
        <p:nvSpPr>
          <p:cNvPr id="12" name="Line 13">
            <a:extLst>
              <a:ext uri="{FF2B5EF4-FFF2-40B4-BE49-F238E27FC236}">
                <a16:creationId xmlns:a16="http://schemas.microsoft.com/office/drawing/2014/main" id="{31CCCA3E-5EBB-4640-9A53-4394CE279116}"/>
              </a:ext>
            </a:extLst>
          </p:cNvPr>
          <p:cNvSpPr>
            <a:spLocks noChangeShapeType="1"/>
          </p:cNvSpPr>
          <p:nvPr/>
        </p:nvSpPr>
        <p:spPr bwMode="auto">
          <a:xfrm flipH="1" flipV="1">
            <a:off x="3987773" y="4895870"/>
            <a:ext cx="360363" cy="865188"/>
          </a:xfrm>
          <a:prstGeom prst="line">
            <a:avLst/>
          </a:prstGeom>
          <a:noFill/>
          <a:ln w="38100">
            <a:solidFill>
              <a:schemeClr val="tx1"/>
            </a:solidFill>
            <a:round/>
            <a:headEnd/>
            <a:tailEnd/>
          </a:ln>
          <a:effectLst/>
        </p:spPr>
        <p:txBody>
          <a:bodyPr/>
          <a:lstStyle/>
          <a:p>
            <a:endParaRPr lang="zh-TW" altLang="en-US"/>
          </a:p>
        </p:txBody>
      </p:sp>
      <p:sp>
        <p:nvSpPr>
          <p:cNvPr id="13" name="Line 14">
            <a:extLst>
              <a:ext uri="{FF2B5EF4-FFF2-40B4-BE49-F238E27FC236}">
                <a16:creationId xmlns:a16="http://schemas.microsoft.com/office/drawing/2014/main" id="{53FDA4CE-D02D-BC46-B7EF-DF733567C6A6}"/>
              </a:ext>
            </a:extLst>
          </p:cNvPr>
          <p:cNvSpPr>
            <a:spLocks noChangeShapeType="1"/>
          </p:cNvSpPr>
          <p:nvPr/>
        </p:nvSpPr>
        <p:spPr bwMode="auto">
          <a:xfrm>
            <a:off x="4348134" y="3384570"/>
            <a:ext cx="0" cy="863600"/>
          </a:xfrm>
          <a:prstGeom prst="line">
            <a:avLst/>
          </a:prstGeom>
          <a:noFill/>
          <a:ln w="38100">
            <a:solidFill>
              <a:schemeClr val="tx1"/>
            </a:solidFill>
            <a:round/>
            <a:headEnd/>
            <a:tailEnd/>
          </a:ln>
          <a:effectLst/>
        </p:spPr>
        <p:txBody>
          <a:bodyPr/>
          <a:lstStyle/>
          <a:p>
            <a:endParaRPr lang="zh-TW" altLang="en-US"/>
          </a:p>
        </p:txBody>
      </p:sp>
      <p:sp>
        <p:nvSpPr>
          <p:cNvPr id="14" name="Line 15">
            <a:extLst>
              <a:ext uri="{FF2B5EF4-FFF2-40B4-BE49-F238E27FC236}">
                <a16:creationId xmlns:a16="http://schemas.microsoft.com/office/drawing/2014/main" id="{61E0AC0B-8C62-2447-81DA-E671BCF70B98}"/>
              </a:ext>
            </a:extLst>
          </p:cNvPr>
          <p:cNvSpPr>
            <a:spLocks noChangeShapeType="1"/>
          </p:cNvSpPr>
          <p:nvPr/>
        </p:nvSpPr>
        <p:spPr bwMode="auto">
          <a:xfrm flipH="1">
            <a:off x="4348135" y="3384571"/>
            <a:ext cx="792163" cy="792163"/>
          </a:xfrm>
          <a:prstGeom prst="line">
            <a:avLst/>
          </a:prstGeom>
          <a:noFill/>
          <a:ln w="38100">
            <a:solidFill>
              <a:schemeClr val="tx1"/>
            </a:solidFill>
            <a:round/>
            <a:headEnd/>
            <a:tailEnd/>
          </a:ln>
          <a:effectLst/>
        </p:spPr>
        <p:txBody>
          <a:bodyPr/>
          <a:lstStyle/>
          <a:p>
            <a:endParaRPr lang="zh-TW" altLang="en-US"/>
          </a:p>
        </p:txBody>
      </p:sp>
      <p:sp>
        <p:nvSpPr>
          <p:cNvPr id="15" name="Line 16">
            <a:extLst>
              <a:ext uri="{FF2B5EF4-FFF2-40B4-BE49-F238E27FC236}">
                <a16:creationId xmlns:a16="http://schemas.microsoft.com/office/drawing/2014/main" id="{B9ADBD4B-8EB7-944C-9197-625208DAFBA2}"/>
              </a:ext>
            </a:extLst>
          </p:cNvPr>
          <p:cNvSpPr>
            <a:spLocks noChangeShapeType="1"/>
          </p:cNvSpPr>
          <p:nvPr/>
        </p:nvSpPr>
        <p:spPr bwMode="auto">
          <a:xfrm flipH="1">
            <a:off x="2835248" y="4968896"/>
            <a:ext cx="360363" cy="792163"/>
          </a:xfrm>
          <a:prstGeom prst="line">
            <a:avLst/>
          </a:prstGeom>
          <a:noFill/>
          <a:ln w="38100">
            <a:solidFill>
              <a:schemeClr val="tx1"/>
            </a:solidFill>
            <a:round/>
            <a:headEnd/>
            <a:tailEnd/>
          </a:ln>
          <a:effectLst/>
        </p:spPr>
        <p:txBody>
          <a:bodyPr/>
          <a:lstStyle/>
          <a:p>
            <a:endParaRPr lang="zh-TW" altLang="en-US"/>
          </a:p>
        </p:txBody>
      </p:sp>
      <p:sp>
        <p:nvSpPr>
          <p:cNvPr id="16" name="Line 17">
            <a:extLst>
              <a:ext uri="{FF2B5EF4-FFF2-40B4-BE49-F238E27FC236}">
                <a16:creationId xmlns:a16="http://schemas.microsoft.com/office/drawing/2014/main" id="{F7EC3494-FA4A-1C4B-A6CA-1D3F0D2A9609}"/>
              </a:ext>
            </a:extLst>
          </p:cNvPr>
          <p:cNvSpPr>
            <a:spLocks noChangeShapeType="1"/>
          </p:cNvSpPr>
          <p:nvPr/>
        </p:nvSpPr>
        <p:spPr bwMode="auto">
          <a:xfrm flipH="1">
            <a:off x="3987773" y="4248170"/>
            <a:ext cx="360363" cy="647700"/>
          </a:xfrm>
          <a:prstGeom prst="line">
            <a:avLst/>
          </a:prstGeom>
          <a:noFill/>
          <a:ln w="38100">
            <a:solidFill>
              <a:schemeClr val="tx1"/>
            </a:solidFill>
            <a:prstDash val="sysDot"/>
            <a:round/>
            <a:headEnd/>
            <a:tailEnd/>
          </a:ln>
          <a:effectLst/>
        </p:spPr>
        <p:txBody>
          <a:bodyPr/>
          <a:lstStyle/>
          <a:p>
            <a:endParaRPr lang="zh-TW" altLang="en-US"/>
          </a:p>
        </p:txBody>
      </p:sp>
      <p:sp>
        <p:nvSpPr>
          <p:cNvPr id="17" name="Oval 18">
            <a:extLst>
              <a:ext uri="{FF2B5EF4-FFF2-40B4-BE49-F238E27FC236}">
                <a16:creationId xmlns:a16="http://schemas.microsoft.com/office/drawing/2014/main" id="{CD2BF5AE-71FB-1C4E-A19B-F0240C148922}"/>
              </a:ext>
            </a:extLst>
          </p:cNvPr>
          <p:cNvSpPr>
            <a:spLocks noChangeArrowheads="1"/>
          </p:cNvSpPr>
          <p:nvPr/>
        </p:nvSpPr>
        <p:spPr bwMode="auto">
          <a:xfrm>
            <a:off x="2547909" y="3168670"/>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18" name="Oval 19">
            <a:extLst>
              <a:ext uri="{FF2B5EF4-FFF2-40B4-BE49-F238E27FC236}">
                <a16:creationId xmlns:a16="http://schemas.microsoft.com/office/drawing/2014/main" id="{79EE03A2-2219-4E40-9ADE-E8490B05718E}"/>
              </a:ext>
            </a:extLst>
          </p:cNvPr>
          <p:cNvSpPr>
            <a:spLocks noChangeArrowheads="1"/>
          </p:cNvSpPr>
          <p:nvPr/>
        </p:nvSpPr>
        <p:spPr bwMode="auto">
          <a:xfrm>
            <a:off x="2547909" y="3960833"/>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19" name="Oval 20">
            <a:extLst>
              <a:ext uri="{FF2B5EF4-FFF2-40B4-BE49-F238E27FC236}">
                <a16:creationId xmlns:a16="http://schemas.microsoft.com/office/drawing/2014/main" id="{DA0B9E2C-16BA-664D-AA5F-6B7800ADF857}"/>
              </a:ext>
            </a:extLst>
          </p:cNvPr>
          <p:cNvSpPr>
            <a:spLocks noChangeArrowheads="1"/>
          </p:cNvSpPr>
          <p:nvPr/>
        </p:nvSpPr>
        <p:spPr bwMode="auto">
          <a:xfrm>
            <a:off x="2116109" y="4752995"/>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20" name="Oval 21">
            <a:extLst>
              <a:ext uri="{FF2B5EF4-FFF2-40B4-BE49-F238E27FC236}">
                <a16:creationId xmlns:a16="http://schemas.microsoft.com/office/drawing/2014/main" id="{D669BD8E-E1BB-7642-903B-54EE3F862298}"/>
              </a:ext>
            </a:extLst>
          </p:cNvPr>
          <p:cNvSpPr>
            <a:spLocks noChangeArrowheads="1"/>
          </p:cNvSpPr>
          <p:nvPr/>
        </p:nvSpPr>
        <p:spPr bwMode="auto">
          <a:xfrm>
            <a:off x="2979709" y="4752995"/>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3</a:t>
            </a:r>
          </a:p>
        </p:txBody>
      </p:sp>
      <p:sp>
        <p:nvSpPr>
          <p:cNvPr id="21" name="Oval 22">
            <a:extLst>
              <a:ext uri="{FF2B5EF4-FFF2-40B4-BE49-F238E27FC236}">
                <a16:creationId xmlns:a16="http://schemas.microsoft.com/office/drawing/2014/main" id="{64E1AA36-CCBA-3744-9F3D-167957ACCBF5}"/>
              </a:ext>
            </a:extLst>
          </p:cNvPr>
          <p:cNvSpPr>
            <a:spLocks noChangeArrowheads="1"/>
          </p:cNvSpPr>
          <p:nvPr/>
        </p:nvSpPr>
        <p:spPr bwMode="auto">
          <a:xfrm>
            <a:off x="2547909" y="5545158"/>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22" name="Oval 23">
            <a:extLst>
              <a:ext uri="{FF2B5EF4-FFF2-40B4-BE49-F238E27FC236}">
                <a16:creationId xmlns:a16="http://schemas.microsoft.com/office/drawing/2014/main" id="{2425799E-FA9E-B849-99EB-AA4358EF9146}"/>
              </a:ext>
            </a:extLst>
          </p:cNvPr>
          <p:cNvSpPr>
            <a:spLocks noChangeArrowheads="1"/>
          </p:cNvSpPr>
          <p:nvPr/>
        </p:nvSpPr>
        <p:spPr bwMode="auto">
          <a:xfrm>
            <a:off x="3771872" y="4752995"/>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23" name="Oval 24">
            <a:extLst>
              <a:ext uri="{FF2B5EF4-FFF2-40B4-BE49-F238E27FC236}">
                <a16:creationId xmlns:a16="http://schemas.microsoft.com/office/drawing/2014/main" id="{4940E489-0A09-444B-A1FD-5DFE17415837}"/>
              </a:ext>
            </a:extLst>
          </p:cNvPr>
          <p:cNvSpPr>
            <a:spLocks noChangeArrowheads="1"/>
          </p:cNvSpPr>
          <p:nvPr/>
        </p:nvSpPr>
        <p:spPr bwMode="auto">
          <a:xfrm>
            <a:off x="4132234" y="3960833"/>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24" name="Oval 25">
            <a:extLst>
              <a:ext uri="{FF2B5EF4-FFF2-40B4-BE49-F238E27FC236}">
                <a16:creationId xmlns:a16="http://schemas.microsoft.com/office/drawing/2014/main" id="{3E809C30-90AA-984F-BB5A-2ED8EE166465}"/>
              </a:ext>
            </a:extLst>
          </p:cNvPr>
          <p:cNvSpPr>
            <a:spLocks noChangeArrowheads="1"/>
          </p:cNvSpPr>
          <p:nvPr/>
        </p:nvSpPr>
        <p:spPr bwMode="auto">
          <a:xfrm>
            <a:off x="4132234" y="5545158"/>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25" name="Oval 26">
            <a:extLst>
              <a:ext uri="{FF2B5EF4-FFF2-40B4-BE49-F238E27FC236}">
                <a16:creationId xmlns:a16="http://schemas.microsoft.com/office/drawing/2014/main" id="{0EB5BAE2-4690-484E-9B4E-19553B5AB045}"/>
              </a:ext>
            </a:extLst>
          </p:cNvPr>
          <p:cNvSpPr>
            <a:spLocks noChangeArrowheads="1"/>
          </p:cNvSpPr>
          <p:nvPr/>
        </p:nvSpPr>
        <p:spPr bwMode="auto">
          <a:xfrm>
            <a:off x="4132234" y="3168670"/>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dirty="0">
                <a:solidFill>
                  <a:schemeClr val="bg1"/>
                </a:solidFill>
              </a:rPr>
              <a:t>8</a:t>
            </a:r>
          </a:p>
        </p:txBody>
      </p:sp>
      <p:sp>
        <p:nvSpPr>
          <p:cNvPr id="26" name="Oval 27">
            <a:extLst>
              <a:ext uri="{FF2B5EF4-FFF2-40B4-BE49-F238E27FC236}">
                <a16:creationId xmlns:a16="http://schemas.microsoft.com/office/drawing/2014/main" id="{42B7EC40-0B34-3947-A204-E52576080309}"/>
              </a:ext>
            </a:extLst>
          </p:cNvPr>
          <p:cNvSpPr>
            <a:spLocks noChangeArrowheads="1"/>
          </p:cNvSpPr>
          <p:nvPr/>
        </p:nvSpPr>
        <p:spPr bwMode="auto">
          <a:xfrm>
            <a:off x="4924397" y="3168670"/>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sp>
        <p:nvSpPr>
          <p:cNvPr id="27" name="Text Box 28">
            <a:extLst>
              <a:ext uri="{FF2B5EF4-FFF2-40B4-BE49-F238E27FC236}">
                <a16:creationId xmlns:a16="http://schemas.microsoft.com/office/drawing/2014/main" id="{584BB62C-1C5C-AD43-9EB7-8124307CF626}"/>
              </a:ext>
            </a:extLst>
          </p:cNvPr>
          <p:cNvSpPr txBox="1">
            <a:spLocks noChangeArrowheads="1"/>
          </p:cNvSpPr>
          <p:nvPr/>
        </p:nvSpPr>
        <p:spPr bwMode="auto">
          <a:xfrm>
            <a:off x="3176560" y="4479946"/>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1</a:t>
            </a:r>
          </a:p>
        </p:txBody>
      </p:sp>
      <p:sp>
        <p:nvSpPr>
          <p:cNvPr id="28" name="Text Box 29">
            <a:extLst>
              <a:ext uri="{FF2B5EF4-FFF2-40B4-BE49-F238E27FC236}">
                <a16:creationId xmlns:a16="http://schemas.microsoft.com/office/drawing/2014/main" id="{713173B1-A774-744D-85AB-1683C54A84C3}"/>
              </a:ext>
            </a:extLst>
          </p:cNvPr>
          <p:cNvSpPr txBox="1">
            <a:spLocks noChangeArrowheads="1"/>
          </p:cNvSpPr>
          <p:nvPr/>
        </p:nvSpPr>
        <p:spPr bwMode="auto">
          <a:xfrm>
            <a:off x="2528860" y="5919809"/>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2</a:t>
            </a:r>
          </a:p>
        </p:txBody>
      </p:sp>
      <p:sp>
        <p:nvSpPr>
          <p:cNvPr id="29" name="Text Box 30">
            <a:extLst>
              <a:ext uri="{FF2B5EF4-FFF2-40B4-BE49-F238E27FC236}">
                <a16:creationId xmlns:a16="http://schemas.microsoft.com/office/drawing/2014/main" id="{E7DDC5C5-5D50-CD47-8AF4-5EF0C311830E}"/>
              </a:ext>
            </a:extLst>
          </p:cNvPr>
          <p:cNvSpPr txBox="1">
            <a:spLocks noChangeArrowheads="1"/>
          </p:cNvSpPr>
          <p:nvPr/>
        </p:nvSpPr>
        <p:spPr bwMode="auto">
          <a:xfrm>
            <a:off x="2024035" y="4479946"/>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3</a:t>
            </a:r>
          </a:p>
        </p:txBody>
      </p:sp>
      <p:sp>
        <p:nvSpPr>
          <p:cNvPr id="30" name="Text Box 31">
            <a:extLst>
              <a:ext uri="{FF2B5EF4-FFF2-40B4-BE49-F238E27FC236}">
                <a16:creationId xmlns:a16="http://schemas.microsoft.com/office/drawing/2014/main" id="{ACD8C00B-5D81-294F-B5B3-96D8C017A1F1}"/>
              </a:ext>
            </a:extLst>
          </p:cNvPr>
          <p:cNvSpPr txBox="1">
            <a:spLocks noChangeArrowheads="1"/>
          </p:cNvSpPr>
          <p:nvPr/>
        </p:nvSpPr>
        <p:spPr bwMode="auto">
          <a:xfrm>
            <a:off x="2384398" y="3759221"/>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4</a:t>
            </a:r>
          </a:p>
        </p:txBody>
      </p:sp>
      <p:sp>
        <p:nvSpPr>
          <p:cNvPr id="31" name="Text Box 32">
            <a:extLst>
              <a:ext uri="{FF2B5EF4-FFF2-40B4-BE49-F238E27FC236}">
                <a16:creationId xmlns:a16="http://schemas.microsoft.com/office/drawing/2014/main" id="{80133B87-60F7-0043-8515-AE075AE2CDFF}"/>
              </a:ext>
            </a:extLst>
          </p:cNvPr>
          <p:cNvSpPr txBox="1">
            <a:spLocks noChangeArrowheads="1"/>
          </p:cNvSpPr>
          <p:nvPr/>
        </p:nvSpPr>
        <p:spPr bwMode="auto">
          <a:xfrm>
            <a:off x="2455835" y="2822596"/>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5</a:t>
            </a:r>
          </a:p>
        </p:txBody>
      </p:sp>
      <p:sp>
        <p:nvSpPr>
          <p:cNvPr id="32" name="Text Box 33">
            <a:extLst>
              <a:ext uri="{FF2B5EF4-FFF2-40B4-BE49-F238E27FC236}">
                <a16:creationId xmlns:a16="http://schemas.microsoft.com/office/drawing/2014/main" id="{B14976B0-05BD-BD45-AC2E-00E1F914945A}"/>
              </a:ext>
            </a:extLst>
          </p:cNvPr>
          <p:cNvSpPr txBox="1">
            <a:spLocks noChangeArrowheads="1"/>
          </p:cNvSpPr>
          <p:nvPr/>
        </p:nvSpPr>
        <p:spPr bwMode="auto">
          <a:xfrm>
            <a:off x="3752823" y="4479946"/>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6</a:t>
            </a:r>
          </a:p>
        </p:txBody>
      </p:sp>
      <p:sp>
        <p:nvSpPr>
          <p:cNvPr id="33" name="Text Box 34">
            <a:extLst>
              <a:ext uri="{FF2B5EF4-FFF2-40B4-BE49-F238E27FC236}">
                <a16:creationId xmlns:a16="http://schemas.microsoft.com/office/drawing/2014/main" id="{FD5CCE22-47E6-564C-9776-98E221332F85}"/>
              </a:ext>
            </a:extLst>
          </p:cNvPr>
          <p:cNvSpPr txBox="1">
            <a:spLocks noChangeArrowheads="1"/>
          </p:cNvSpPr>
          <p:nvPr/>
        </p:nvSpPr>
        <p:spPr bwMode="auto">
          <a:xfrm>
            <a:off x="4471960" y="5272109"/>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7</a:t>
            </a:r>
          </a:p>
        </p:txBody>
      </p:sp>
      <p:sp>
        <p:nvSpPr>
          <p:cNvPr id="34" name="Text Box 35">
            <a:extLst>
              <a:ext uri="{FF2B5EF4-FFF2-40B4-BE49-F238E27FC236}">
                <a16:creationId xmlns:a16="http://schemas.microsoft.com/office/drawing/2014/main" id="{81868AB2-2C6C-2446-B243-FB0DEA3DDC40}"/>
              </a:ext>
            </a:extLst>
          </p:cNvPr>
          <p:cNvSpPr txBox="1">
            <a:spLocks noChangeArrowheads="1"/>
          </p:cNvSpPr>
          <p:nvPr/>
        </p:nvSpPr>
        <p:spPr bwMode="auto">
          <a:xfrm>
            <a:off x="4471960" y="4191021"/>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8</a:t>
            </a:r>
          </a:p>
        </p:txBody>
      </p:sp>
      <p:sp>
        <p:nvSpPr>
          <p:cNvPr id="35" name="Text Box 36">
            <a:extLst>
              <a:ext uri="{FF2B5EF4-FFF2-40B4-BE49-F238E27FC236}">
                <a16:creationId xmlns:a16="http://schemas.microsoft.com/office/drawing/2014/main" id="{DFBD4286-2441-094F-B2F5-BA446CA70217}"/>
              </a:ext>
            </a:extLst>
          </p:cNvPr>
          <p:cNvSpPr txBox="1">
            <a:spLocks noChangeArrowheads="1"/>
          </p:cNvSpPr>
          <p:nvPr/>
        </p:nvSpPr>
        <p:spPr bwMode="auto">
          <a:xfrm>
            <a:off x="4113185" y="2822596"/>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9</a:t>
            </a:r>
          </a:p>
        </p:txBody>
      </p:sp>
      <p:sp>
        <p:nvSpPr>
          <p:cNvPr id="36" name="Text Box 37">
            <a:extLst>
              <a:ext uri="{FF2B5EF4-FFF2-40B4-BE49-F238E27FC236}">
                <a16:creationId xmlns:a16="http://schemas.microsoft.com/office/drawing/2014/main" id="{541A49C1-6752-B947-B69E-D5DE18F705A0}"/>
              </a:ext>
            </a:extLst>
          </p:cNvPr>
          <p:cNvSpPr txBox="1">
            <a:spLocks noChangeArrowheads="1"/>
          </p:cNvSpPr>
          <p:nvPr/>
        </p:nvSpPr>
        <p:spPr bwMode="auto">
          <a:xfrm>
            <a:off x="4905347" y="2822595"/>
            <a:ext cx="415498" cy="369332"/>
          </a:xfrm>
          <a:prstGeom prst="rect">
            <a:avLst/>
          </a:prstGeom>
          <a:noFill/>
          <a:ln w="9525">
            <a:noFill/>
            <a:miter lim="800000"/>
            <a:headEnd/>
            <a:tailEnd/>
          </a:ln>
          <a:effectLst/>
        </p:spPr>
        <p:txBody>
          <a:bodyPr wrap="none">
            <a:spAutoFit/>
          </a:bodyPr>
          <a:lstStyle/>
          <a:p>
            <a:r>
              <a:rPr lang="en-US" altLang="zh-TW" dirty="0">
                <a:solidFill>
                  <a:srgbClr val="FF0000"/>
                </a:solidFill>
              </a:rPr>
              <a:t>10</a:t>
            </a:r>
          </a:p>
        </p:txBody>
      </p:sp>
      <p:grpSp>
        <p:nvGrpSpPr>
          <p:cNvPr id="37" name="Group 38">
            <a:extLst>
              <a:ext uri="{FF2B5EF4-FFF2-40B4-BE49-F238E27FC236}">
                <a16:creationId xmlns:a16="http://schemas.microsoft.com/office/drawing/2014/main" id="{4467A630-48F9-F449-A32C-5CEBEE2069E6}"/>
              </a:ext>
            </a:extLst>
          </p:cNvPr>
          <p:cNvGrpSpPr>
            <a:grpSpLocks/>
          </p:cNvGrpSpPr>
          <p:nvPr/>
        </p:nvGrpSpPr>
        <p:grpSpPr bwMode="auto">
          <a:xfrm>
            <a:off x="6307208" y="2857496"/>
            <a:ext cx="3092430" cy="3286148"/>
            <a:chOff x="3913" y="1249"/>
            <a:chExt cx="1843" cy="2635"/>
          </a:xfrm>
        </p:grpSpPr>
        <p:sp>
          <p:nvSpPr>
            <p:cNvPr id="38" name="Line 39">
              <a:extLst>
                <a:ext uri="{FF2B5EF4-FFF2-40B4-BE49-F238E27FC236}">
                  <a16:creationId xmlns:a16="http://schemas.microsoft.com/office/drawing/2014/main" id="{F53B7FAD-F00C-D84C-9A04-448286F4A2A8}"/>
                </a:ext>
              </a:extLst>
            </p:cNvPr>
            <p:cNvSpPr>
              <a:spLocks noChangeShapeType="1"/>
            </p:cNvSpPr>
            <p:nvPr/>
          </p:nvSpPr>
          <p:spPr bwMode="auto">
            <a:xfrm>
              <a:off x="4876" y="3203"/>
              <a:ext cx="0" cy="545"/>
            </a:xfrm>
            <a:prstGeom prst="line">
              <a:avLst/>
            </a:prstGeom>
            <a:noFill/>
            <a:ln w="38100">
              <a:solidFill>
                <a:schemeClr val="tx1"/>
              </a:solidFill>
              <a:round/>
              <a:headEnd/>
              <a:tailEnd/>
            </a:ln>
            <a:effectLst/>
          </p:spPr>
          <p:txBody>
            <a:bodyPr/>
            <a:lstStyle/>
            <a:p>
              <a:endParaRPr lang="zh-TW" altLang="en-US"/>
            </a:p>
          </p:txBody>
        </p:sp>
        <p:sp>
          <p:nvSpPr>
            <p:cNvPr id="39" name="Line 40">
              <a:extLst>
                <a:ext uri="{FF2B5EF4-FFF2-40B4-BE49-F238E27FC236}">
                  <a16:creationId xmlns:a16="http://schemas.microsoft.com/office/drawing/2014/main" id="{D206DFFD-7E93-334D-8C74-DDB3375A4515}"/>
                </a:ext>
              </a:extLst>
            </p:cNvPr>
            <p:cNvSpPr>
              <a:spLocks noChangeShapeType="1"/>
            </p:cNvSpPr>
            <p:nvPr/>
          </p:nvSpPr>
          <p:spPr bwMode="auto">
            <a:xfrm>
              <a:off x="4921" y="3203"/>
              <a:ext cx="454" cy="545"/>
            </a:xfrm>
            <a:prstGeom prst="line">
              <a:avLst/>
            </a:prstGeom>
            <a:noFill/>
            <a:ln w="38100">
              <a:solidFill>
                <a:schemeClr val="tx1"/>
              </a:solidFill>
              <a:round/>
              <a:headEnd/>
              <a:tailEnd/>
            </a:ln>
            <a:effectLst/>
          </p:spPr>
          <p:txBody>
            <a:bodyPr/>
            <a:lstStyle/>
            <a:p>
              <a:endParaRPr lang="zh-TW" altLang="en-US"/>
            </a:p>
          </p:txBody>
        </p:sp>
        <p:sp>
          <p:nvSpPr>
            <p:cNvPr id="40" name="Line 41">
              <a:extLst>
                <a:ext uri="{FF2B5EF4-FFF2-40B4-BE49-F238E27FC236}">
                  <a16:creationId xmlns:a16="http://schemas.microsoft.com/office/drawing/2014/main" id="{531EC8B6-1942-F947-8589-4D2CA34DB399}"/>
                </a:ext>
              </a:extLst>
            </p:cNvPr>
            <p:cNvSpPr>
              <a:spLocks noChangeShapeType="1"/>
            </p:cNvSpPr>
            <p:nvPr/>
          </p:nvSpPr>
          <p:spPr bwMode="auto">
            <a:xfrm>
              <a:off x="4241" y="3203"/>
              <a:ext cx="0" cy="545"/>
            </a:xfrm>
            <a:prstGeom prst="line">
              <a:avLst/>
            </a:prstGeom>
            <a:noFill/>
            <a:ln w="38100">
              <a:solidFill>
                <a:schemeClr val="tx1"/>
              </a:solidFill>
              <a:round/>
              <a:headEnd/>
              <a:tailEnd/>
            </a:ln>
            <a:effectLst/>
          </p:spPr>
          <p:txBody>
            <a:bodyPr/>
            <a:lstStyle/>
            <a:p>
              <a:endParaRPr lang="zh-TW" altLang="en-US"/>
            </a:p>
          </p:txBody>
        </p:sp>
        <p:sp>
          <p:nvSpPr>
            <p:cNvPr id="41" name="Line 42">
              <a:extLst>
                <a:ext uri="{FF2B5EF4-FFF2-40B4-BE49-F238E27FC236}">
                  <a16:creationId xmlns:a16="http://schemas.microsoft.com/office/drawing/2014/main" id="{FD93E488-B240-7843-A507-96CF63F98AF7}"/>
                </a:ext>
              </a:extLst>
            </p:cNvPr>
            <p:cNvSpPr>
              <a:spLocks noChangeShapeType="1"/>
            </p:cNvSpPr>
            <p:nvPr/>
          </p:nvSpPr>
          <p:spPr bwMode="auto">
            <a:xfrm>
              <a:off x="4876" y="2614"/>
              <a:ext cx="0" cy="544"/>
            </a:xfrm>
            <a:prstGeom prst="line">
              <a:avLst/>
            </a:prstGeom>
            <a:noFill/>
            <a:ln w="38100">
              <a:solidFill>
                <a:schemeClr val="tx1"/>
              </a:solidFill>
              <a:round/>
              <a:headEnd/>
              <a:tailEnd/>
            </a:ln>
            <a:effectLst/>
          </p:spPr>
          <p:txBody>
            <a:bodyPr/>
            <a:lstStyle/>
            <a:p>
              <a:endParaRPr lang="zh-TW" altLang="en-US"/>
            </a:p>
          </p:txBody>
        </p:sp>
        <p:sp>
          <p:nvSpPr>
            <p:cNvPr id="42" name="Line 43">
              <a:extLst>
                <a:ext uri="{FF2B5EF4-FFF2-40B4-BE49-F238E27FC236}">
                  <a16:creationId xmlns:a16="http://schemas.microsoft.com/office/drawing/2014/main" id="{9712BC1A-5E9F-5A4A-9D92-99FBDD86A8D9}"/>
                </a:ext>
              </a:extLst>
            </p:cNvPr>
            <p:cNvSpPr>
              <a:spLocks noChangeShapeType="1"/>
            </p:cNvSpPr>
            <p:nvPr/>
          </p:nvSpPr>
          <p:spPr bwMode="auto">
            <a:xfrm>
              <a:off x="4241" y="2614"/>
              <a:ext cx="0" cy="499"/>
            </a:xfrm>
            <a:prstGeom prst="line">
              <a:avLst/>
            </a:prstGeom>
            <a:noFill/>
            <a:ln w="38100">
              <a:solidFill>
                <a:schemeClr val="tx1"/>
              </a:solidFill>
              <a:round/>
              <a:headEnd/>
              <a:tailEnd/>
            </a:ln>
            <a:effectLst/>
          </p:spPr>
          <p:txBody>
            <a:bodyPr/>
            <a:lstStyle/>
            <a:p>
              <a:endParaRPr lang="zh-TW" altLang="en-US"/>
            </a:p>
          </p:txBody>
        </p:sp>
        <p:sp>
          <p:nvSpPr>
            <p:cNvPr id="43" name="Line 44">
              <a:extLst>
                <a:ext uri="{FF2B5EF4-FFF2-40B4-BE49-F238E27FC236}">
                  <a16:creationId xmlns:a16="http://schemas.microsoft.com/office/drawing/2014/main" id="{3CD861C1-5C98-734F-8C21-D4D50D2D4246}"/>
                </a:ext>
              </a:extLst>
            </p:cNvPr>
            <p:cNvSpPr>
              <a:spLocks noChangeShapeType="1"/>
            </p:cNvSpPr>
            <p:nvPr/>
          </p:nvSpPr>
          <p:spPr bwMode="auto">
            <a:xfrm>
              <a:off x="4876" y="2069"/>
              <a:ext cx="0" cy="545"/>
            </a:xfrm>
            <a:prstGeom prst="line">
              <a:avLst/>
            </a:prstGeom>
            <a:noFill/>
            <a:ln w="38100">
              <a:solidFill>
                <a:schemeClr val="tx1"/>
              </a:solidFill>
              <a:round/>
              <a:headEnd/>
              <a:tailEnd/>
            </a:ln>
            <a:effectLst/>
          </p:spPr>
          <p:txBody>
            <a:bodyPr/>
            <a:lstStyle/>
            <a:p>
              <a:endParaRPr lang="zh-TW" altLang="en-US"/>
            </a:p>
          </p:txBody>
        </p:sp>
        <p:sp>
          <p:nvSpPr>
            <p:cNvPr id="44" name="Line 45">
              <a:extLst>
                <a:ext uri="{FF2B5EF4-FFF2-40B4-BE49-F238E27FC236}">
                  <a16:creationId xmlns:a16="http://schemas.microsoft.com/office/drawing/2014/main" id="{1074DB4E-4389-0A42-8072-D728632A7441}"/>
                </a:ext>
              </a:extLst>
            </p:cNvPr>
            <p:cNvSpPr>
              <a:spLocks noChangeShapeType="1"/>
            </p:cNvSpPr>
            <p:nvPr/>
          </p:nvSpPr>
          <p:spPr bwMode="auto">
            <a:xfrm>
              <a:off x="4241" y="2069"/>
              <a:ext cx="0" cy="545"/>
            </a:xfrm>
            <a:prstGeom prst="line">
              <a:avLst/>
            </a:prstGeom>
            <a:noFill/>
            <a:ln w="38100">
              <a:solidFill>
                <a:schemeClr val="tx1"/>
              </a:solidFill>
              <a:round/>
              <a:headEnd/>
              <a:tailEnd/>
            </a:ln>
            <a:effectLst/>
          </p:spPr>
          <p:txBody>
            <a:bodyPr/>
            <a:lstStyle/>
            <a:p>
              <a:endParaRPr lang="zh-TW" altLang="en-US"/>
            </a:p>
          </p:txBody>
        </p:sp>
        <p:sp>
          <p:nvSpPr>
            <p:cNvPr id="45" name="Line 46">
              <a:extLst>
                <a:ext uri="{FF2B5EF4-FFF2-40B4-BE49-F238E27FC236}">
                  <a16:creationId xmlns:a16="http://schemas.microsoft.com/office/drawing/2014/main" id="{FAA70EB0-B8B2-9F4A-BF0F-3BC9608B3B00}"/>
                </a:ext>
              </a:extLst>
            </p:cNvPr>
            <p:cNvSpPr>
              <a:spLocks noChangeShapeType="1"/>
            </p:cNvSpPr>
            <p:nvPr/>
          </p:nvSpPr>
          <p:spPr bwMode="auto">
            <a:xfrm flipH="1">
              <a:off x="4241" y="1570"/>
              <a:ext cx="272" cy="499"/>
            </a:xfrm>
            <a:prstGeom prst="line">
              <a:avLst/>
            </a:prstGeom>
            <a:noFill/>
            <a:ln w="38100">
              <a:solidFill>
                <a:schemeClr val="tx1"/>
              </a:solidFill>
              <a:round/>
              <a:headEnd/>
              <a:tailEnd/>
            </a:ln>
            <a:effectLst/>
          </p:spPr>
          <p:txBody>
            <a:bodyPr/>
            <a:lstStyle/>
            <a:p>
              <a:endParaRPr lang="zh-TW" altLang="en-US"/>
            </a:p>
          </p:txBody>
        </p:sp>
        <p:sp>
          <p:nvSpPr>
            <p:cNvPr id="46" name="Line 47">
              <a:extLst>
                <a:ext uri="{FF2B5EF4-FFF2-40B4-BE49-F238E27FC236}">
                  <a16:creationId xmlns:a16="http://schemas.microsoft.com/office/drawing/2014/main" id="{3B4E30DD-AF0F-B948-9668-02570B295A28}"/>
                </a:ext>
              </a:extLst>
            </p:cNvPr>
            <p:cNvSpPr>
              <a:spLocks noChangeShapeType="1"/>
            </p:cNvSpPr>
            <p:nvPr/>
          </p:nvSpPr>
          <p:spPr bwMode="auto">
            <a:xfrm>
              <a:off x="4558" y="1570"/>
              <a:ext cx="317" cy="499"/>
            </a:xfrm>
            <a:prstGeom prst="line">
              <a:avLst/>
            </a:prstGeom>
            <a:noFill/>
            <a:ln w="38100">
              <a:solidFill>
                <a:schemeClr val="tx1"/>
              </a:solidFill>
              <a:round/>
              <a:headEnd/>
              <a:tailEnd/>
            </a:ln>
            <a:effectLst/>
          </p:spPr>
          <p:txBody>
            <a:bodyPr/>
            <a:lstStyle/>
            <a:p>
              <a:endParaRPr lang="zh-TW" altLang="en-US"/>
            </a:p>
          </p:txBody>
        </p:sp>
        <p:sp>
          <p:nvSpPr>
            <p:cNvPr id="47" name="Oval 48">
              <a:extLst>
                <a:ext uri="{FF2B5EF4-FFF2-40B4-BE49-F238E27FC236}">
                  <a16:creationId xmlns:a16="http://schemas.microsoft.com/office/drawing/2014/main" id="{D8ADEDA8-B994-094A-A774-033790D6E4AD}"/>
                </a:ext>
              </a:extLst>
            </p:cNvPr>
            <p:cNvSpPr>
              <a:spLocks noChangeArrowheads="1"/>
            </p:cNvSpPr>
            <p:nvPr/>
          </p:nvSpPr>
          <p:spPr bwMode="auto">
            <a:xfrm>
              <a:off x="4105" y="361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48" name="Oval 49">
              <a:extLst>
                <a:ext uri="{FF2B5EF4-FFF2-40B4-BE49-F238E27FC236}">
                  <a16:creationId xmlns:a16="http://schemas.microsoft.com/office/drawing/2014/main" id="{FF1A2AA3-6436-F748-B9AA-1FDE7CFE6602}"/>
                </a:ext>
              </a:extLst>
            </p:cNvPr>
            <p:cNvSpPr>
              <a:spLocks noChangeArrowheads="1"/>
            </p:cNvSpPr>
            <p:nvPr/>
          </p:nvSpPr>
          <p:spPr bwMode="auto">
            <a:xfrm>
              <a:off x="4105" y="302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49" name="Oval 50">
              <a:extLst>
                <a:ext uri="{FF2B5EF4-FFF2-40B4-BE49-F238E27FC236}">
                  <a16:creationId xmlns:a16="http://schemas.microsoft.com/office/drawing/2014/main" id="{05D5D42B-31E6-9846-999D-BD29D642B931}"/>
                </a:ext>
              </a:extLst>
            </p:cNvPr>
            <p:cNvSpPr>
              <a:spLocks noChangeArrowheads="1"/>
            </p:cNvSpPr>
            <p:nvPr/>
          </p:nvSpPr>
          <p:spPr bwMode="auto">
            <a:xfrm>
              <a:off x="4105" y="2478"/>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50" name="Oval 51">
              <a:extLst>
                <a:ext uri="{FF2B5EF4-FFF2-40B4-BE49-F238E27FC236}">
                  <a16:creationId xmlns:a16="http://schemas.microsoft.com/office/drawing/2014/main" id="{6B9E51F1-FAB6-1941-BA08-D9CFD8516B33}"/>
                </a:ext>
              </a:extLst>
            </p:cNvPr>
            <p:cNvSpPr>
              <a:spLocks noChangeArrowheads="1"/>
            </p:cNvSpPr>
            <p:nvPr/>
          </p:nvSpPr>
          <p:spPr bwMode="auto">
            <a:xfrm>
              <a:off x="4377" y="1434"/>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dirty="0">
                  <a:solidFill>
                    <a:schemeClr val="bg1"/>
                  </a:solidFill>
                </a:rPr>
                <a:t>3</a:t>
              </a:r>
            </a:p>
          </p:txBody>
        </p:sp>
        <p:sp>
          <p:nvSpPr>
            <p:cNvPr id="51" name="Oval 52">
              <a:extLst>
                <a:ext uri="{FF2B5EF4-FFF2-40B4-BE49-F238E27FC236}">
                  <a16:creationId xmlns:a16="http://schemas.microsoft.com/office/drawing/2014/main" id="{6F84A502-A9DF-9A46-B478-748D3F0C489A}"/>
                </a:ext>
              </a:extLst>
            </p:cNvPr>
            <p:cNvSpPr>
              <a:spLocks noChangeArrowheads="1"/>
            </p:cNvSpPr>
            <p:nvPr/>
          </p:nvSpPr>
          <p:spPr bwMode="auto">
            <a:xfrm>
              <a:off x="4105" y="193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52" name="Oval 53">
              <a:extLst>
                <a:ext uri="{FF2B5EF4-FFF2-40B4-BE49-F238E27FC236}">
                  <a16:creationId xmlns:a16="http://schemas.microsoft.com/office/drawing/2014/main" id="{3C2E5BCF-DC2B-3241-9CEA-4421D1B35319}"/>
                </a:ext>
              </a:extLst>
            </p:cNvPr>
            <p:cNvSpPr>
              <a:spLocks noChangeArrowheads="1"/>
            </p:cNvSpPr>
            <p:nvPr/>
          </p:nvSpPr>
          <p:spPr bwMode="auto">
            <a:xfrm>
              <a:off x="4740" y="193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53" name="Oval 54">
              <a:extLst>
                <a:ext uri="{FF2B5EF4-FFF2-40B4-BE49-F238E27FC236}">
                  <a16:creationId xmlns:a16="http://schemas.microsoft.com/office/drawing/2014/main" id="{3BD2154F-0250-6741-AD38-5D3CAD7CE419}"/>
                </a:ext>
              </a:extLst>
            </p:cNvPr>
            <p:cNvSpPr>
              <a:spLocks noChangeArrowheads="1"/>
            </p:cNvSpPr>
            <p:nvPr/>
          </p:nvSpPr>
          <p:spPr bwMode="auto">
            <a:xfrm>
              <a:off x="4740" y="302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54" name="Oval 55">
              <a:extLst>
                <a:ext uri="{FF2B5EF4-FFF2-40B4-BE49-F238E27FC236}">
                  <a16:creationId xmlns:a16="http://schemas.microsoft.com/office/drawing/2014/main" id="{4C95749D-05D7-224E-A7D7-580072A3AC91}"/>
                </a:ext>
              </a:extLst>
            </p:cNvPr>
            <p:cNvSpPr>
              <a:spLocks noChangeArrowheads="1"/>
            </p:cNvSpPr>
            <p:nvPr/>
          </p:nvSpPr>
          <p:spPr bwMode="auto">
            <a:xfrm>
              <a:off x="4740" y="2478"/>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55" name="Oval 56">
              <a:extLst>
                <a:ext uri="{FF2B5EF4-FFF2-40B4-BE49-F238E27FC236}">
                  <a16:creationId xmlns:a16="http://schemas.microsoft.com/office/drawing/2014/main" id="{BC966F3D-7CA9-C544-94D1-A44BB40BDDB9}"/>
                </a:ext>
              </a:extLst>
            </p:cNvPr>
            <p:cNvSpPr>
              <a:spLocks noChangeArrowheads="1"/>
            </p:cNvSpPr>
            <p:nvPr/>
          </p:nvSpPr>
          <p:spPr bwMode="auto">
            <a:xfrm>
              <a:off x="4740" y="361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8</a:t>
              </a:r>
            </a:p>
          </p:txBody>
        </p:sp>
        <p:sp>
          <p:nvSpPr>
            <p:cNvPr id="56" name="Oval 57">
              <a:extLst>
                <a:ext uri="{FF2B5EF4-FFF2-40B4-BE49-F238E27FC236}">
                  <a16:creationId xmlns:a16="http://schemas.microsoft.com/office/drawing/2014/main" id="{FAEAD527-ED62-964C-8A2A-78371628E116}"/>
                </a:ext>
              </a:extLst>
            </p:cNvPr>
            <p:cNvSpPr>
              <a:spLocks noChangeArrowheads="1"/>
            </p:cNvSpPr>
            <p:nvPr/>
          </p:nvSpPr>
          <p:spPr bwMode="auto">
            <a:xfrm>
              <a:off x="5239" y="361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sp>
          <p:nvSpPr>
            <p:cNvPr id="57" name="Text Box 58">
              <a:extLst>
                <a:ext uri="{FF2B5EF4-FFF2-40B4-BE49-F238E27FC236}">
                  <a16:creationId xmlns:a16="http://schemas.microsoft.com/office/drawing/2014/main" id="{FEACB444-2B2C-FA4E-8A17-5E4FBF13F4B8}"/>
                </a:ext>
              </a:extLst>
            </p:cNvPr>
            <p:cNvSpPr txBox="1">
              <a:spLocks noChangeArrowheads="1"/>
            </p:cNvSpPr>
            <p:nvPr/>
          </p:nvSpPr>
          <p:spPr bwMode="auto">
            <a:xfrm>
              <a:off x="4545" y="1249"/>
              <a:ext cx="303" cy="296"/>
            </a:xfrm>
            <a:prstGeom prst="rect">
              <a:avLst/>
            </a:prstGeom>
            <a:noFill/>
            <a:ln w="9525">
              <a:noFill/>
              <a:miter lim="800000"/>
              <a:headEnd/>
              <a:tailEnd/>
            </a:ln>
            <a:effectLst/>
          </p:spPr>
          <p:txBody>
            <a:bodyPr wrap="none">
              <a:spAutoFit/>
            </a:bodyPr>
            <a:lstStyle/>
            <a:p>
              <a:r>
                <a:rPr lang="en-US" altLang="zh-TW" dirty="0">
                  <a:solidFill>
                    <a:srgbClr val="FF0000"/>
                  </a:solidFill>
                </a:rPr>
                <a:t>1/1</a:t>
              </a:r>
            </a:p>
          </p:txBody>
        </p:sp>
        <p:sp>
          <p:nvSpPr>
            <p:cNvPr id="58" name="Text Box 59">
              <a:extLst>
                <a:ext uri="{FF2B5EF4-FFF2-40B4-BE49-F238E27FC236}">
                  <a16:creationId xmlns:a16="http://schemas.microsoft.com/office/drawing/2014/main" id="{872795DE-CD77-344D-924B-4F1705F70182}"/>
                </a:ext>
              </a:extLst>
            </p:cNvPr>
            <p:cNvSpPr txBox="1">
              <a:spLocks noChangeArrowheads="1"/>
            </p:cNvSpPr>
            <p:nvPr/>
          </p:nvSpPr>
          <p:spPr bwMode="auto">
            <a:xfrm>
              <a:off x="4000" y="1672"/>
              <a:ext cx="303" cy="296"/>
            </a:xfrm>
            <a:prstGeom prst="rect">
              <a:avLst/>
            </a:prstGeom>
            <a:noFill/>
            <a:ln w="9525">
              <a:noFill/>
              <a:miter lim="800000"/>
              <a:headEnd/>
              <a:tailEnd/>
            </a:ln>
            <a:effectLst/>
          </p:spPr>
          <p:txBody>
            <a:bodyPr wrap="none">
              <a:spAutoFit/>
            </a:bodyPr>
            <a:lstStyle/>
            <a:p>
              <a:r>
                <a:rPr lang="en-US" altLang="zh-TW" dirty="0">
                  <a:solidFill>
                    <a:srgbClr val="FF0000"/>
                  </a:solidFill>
                </a:rPr>
                <a:t>2/1</a:t>
              </a:r>
            </a:p>
          </p:txBody>
        </p:sp>
        <p:sp>
          <p:nvSpPr>
            <p:cNvPr id="59" name="Text Box 60">
              <a:extLst>
                <a:ext uri="{FF2B5EF4-FFF2-40B4-BE49-F238E27FC236}">
                  <a16:creationId xmlns:a16="http://schemas.microsoft.com/office/drawing/2014/main" id="{6BC87422-F39B-D246-86BF-CFFFBE99AA42}"/>
                </a:ext>
              </a:extLst>
            </p:cNvPr>
            <p:cNvSpPr txBox="1">
              <a:spLocks noChangeArrowheads="1"/>
            </p:cNvSpPr>
            <p:nvPr/>
          </p:nvSpPr>
          <p:spPr bwMode="auto">
            <a:xfrm>
              <a:off x="3953" y="2248"/>
              <a:ext cx="303" cy="296"/>
            </a:xfrm>
            <a:prstGeom prst="rect">
              <a:avLst/>
            </a:prstGeom>
            <a:noFill/>
            <a:ln w="9525">
              <a:noFill/>
              <a:miter lim="800000"/>
              <a:headEnd/>
              <a:tailEnd/>
            </a:ln>
            <a:effectLst/>
          </p:spPr>
          <p:txBody>
            <a:bodyPr wrap="none">
              <a:spAutoFit/>
            </a:bodyPr>
            <a:lstStyle/>
            <a:p>
              <a:r>
                <a:rPr lang="en-US" altLang="zh-TW" dirty="0">
                  <a:solidFill>
                    <a:srgbClr val="FF0000"/>
                  </a:solidFill>
                </a:rPr>
                <a:t>3/1</a:t>
              </a:r>
            </a:p>
          </p:txBody>
        </p:sp>
        <p:sp>
          <p:nvSpPr>
            <p:cNvPr id="60" name="Text Box 61">
              <a:extLst>
                <a:ext uri="{FF2B5EF4-FFF2-40B4-BE49-F238E27FC236}">
                  <a16:creationId xmlns:a16="http://schemas.microsoft.com/office/drawing/2014/main" id="{3206082C-1B83-254F-9099-48E987EA6BAF}"/>
                </a:ext>
              </a:extLst>
            </p:cNvPr>
            <p:cNvSpPr txBox="1">
              <a:spLocks noChangeArrowheads="1"/>
            </p:cNvSpPr>
            <p:nvPr/>
          </p:nvSpPr>
          <p:spPr bwMode="auto">
            <a:xfrm>
              <a:off x="3960" y="2792"/>
              <a:ext cx="303" cy="296"/>
            </a:xfrm>
            <a:prstGeom prst="rect">
              <a:avLst/>
            </a:prstGeom>
            <a:noFill/>
            <a:ln w="9525">
              <a:noFill/>
              <a:miter lim="800000"/>
              <a:headEnd/>
              <a:tailEnd/>
            </a:ln>
            <a:effectLst/>
          </p:spPr>
          <p:txBody>
            <a:bodyPr wrap="none">
              <a:spAutoFit/>
            </a:bodyPr>
            <a:lstStyle/>
            <a:p>
              <a:r>
                <a:rPr lang="en-US" altLang="zh-TW" dirty="0">
                  <a:solidFill>
                    <a:srgbClr val="FF0000"/>
                  </a:solidFill>
                </a:rPr>
                <a:t>4/1</a:t>
              </a:r>
            </a:p>
          </p:txBody>
        </p:sp>
        <p:sp>
          <p:nvSpPr>
            <p:cNvPr id="61" name="Text Box 62">
              <a:extLst>
                <a:ext uri="{FF2B5EF4-FFF2-40B4-BE49-F238E27FC236}">
                  <a16:creationId xmlns:a16="http://schemas.microsoft.com/office/drawing/2014/main" id="{F70287CB-1F58-134C-B6F2-6FDCE920703B}"/>
                </a:ext>
              </a:extLst>
            </p:cNvPr>
            <p:cNvSpPr txBox="1">
              <a:spLocks noChangeArrowheads="1"/>
            </p:cNvSpPr>
            <p:nvPr/>
          </p:nvSpPr>
          <p:spPr bwMode="auto">
            <a:xfrm>
              <a:off x="3913" y="3385"/>
              <a:ext cx="303" cy="296"/>
            </a:xfrm>
            <a:prstGeom prst="rect">
              <a:avLst/>
            </a:prstGeom>
            <a:noFill/>
            <a:ln w="9525">
              <a:noFill/>
              <a:miter lim="800000"/>
              <a:headEnd/>
              <a:tailEnd/>
            </a:ln>
            <a:effectLst/>
          </p:spPr>
          <p:txBody>
            <a:bodyPr wrap="none">
              <a:spAutoFit/>
            </a:bodyPr>
            <a:lstStyle/>
            <a:p>
              <a:r>
                <a:rPr lang="en-US" altLang="zh-TW" dirty="0">
                  <a:solidFill>
                    <a:srgbClr val="FF0000"/>
                  </a:solidFill>
                </a:rPr>
                <a:t>5/5</a:t>
              </a:r>
            </a:p>
          </p:txBody>
        </p:sp>
        <p:sp>
          <p:nvSpPr>
            <p:cNvPr id="62" name="Text Box 63">
              <a:extLst>
                <a:ext uri="{FF2B5EF4-FFF2-40B4-BE49-F238E27FC236}">
                  <a16:creationId xmlns:a16="http://schemas.microsoft.com/office/drawing/2014/main" id="{3D786EA9-F447-0846-B608-5BC5CD97147D}"/>
                </a:ext>
              </a:extLst>
            </p:cNvPr>
            <p:cNvSpPr txBox="1">
              <a:spLocks noChangeArrowheads="1"/>
            </p:cNvSpPr>
            <p:nvPr/>
          </p:nvSpPr>
          <p:spPr bwMode="auto">
            <a:xfrm>
              <a:off x="4876" y="1752"/>
              <a:ext cx="303" cy="296"/>
            </a:xfrm>
            <a:prstGeom prst="rect">
              <a:avLst/>
            </a:prstGeom>
            <a:noFill/>
            <a:ln w="9525">
              <a:noFill/>
              <a:miter lim="800000"/>
              <a:headEnd/>
              <a:tailEnd/>
            </a:ln>
            <a:effectLst/>
          </p:spPr>
          <p:txBody>
            <a:bodyPr wrap="none">
              <a:spAutoFit/>
            </a:bodyPr>
            <a:lstStyle/>
            <a:p>
              <a:r>
                <a:rPr lang="en-US" altLang="zh-TW" dirty="0">
                  <a:solidFill>
                    <a:srgbClr val="FF0000"/>
                  </a:solidFill>
                </a:rPr>
                <a:t>6/6</a:t>
              </a:r>
            </a:p>
          </p:txBody>
        </p:sp>
        <p:sp>
          <p:nvSpPr>
            <p:cNvPr id="63" name="Text Box 64">
              <a:extLst>
                <a:ext uri="{FF2B5EF4-FFF2-40B4-BE49-F238E27FC236}">
                  <a16:creationId xmlns:a16="http://schemas.microsoft.com/office/drawing/2014/main" id="{18E8BB6F-63FD-394D-BDD9-B157F6F5BA43}"/>
                </a:ext>
              </a:extLst>
            </p:cNvPr>
            <p:cNvSpPr txBox="1">
              <a:spLocks noChangeArrowheads="1"/>
            </p:cNvSpPr>
            <p:nvPr/>
          </p:nvSpPr>
          <p:spPr bwMode="auto">
            <a:xfrm>
              <a:off x="4527" y="2254"/>
              <a:ext cx="303" cy="296"/>
            </a:xfrm>
            <a:prstGeom prst="rect">
              <a:avLst/>
            </a:prstGeom>
            <a:noFill/>
            <a:ln w="9525">
              <a:noFill/>
              <a:miter lim="800000"/>
              <a:headEnd/>
              <a:tailEnd/>
            </a:ln>
            <a:effectLst/>
          </p:spPr>
          <p:txBody>
            <a:bodyPr wrap="none">
              <a:spAutoFit/>
            </a:bodyPr>
            <a:lstStyle/>
            <a:p>
              <a:r>
                <a:rPr lang="en-US" altLang="zh-TW" dirty="0">
                  <a:solidFill>
                    <a:srgbClr val="FF0000"/>
                  </a:solidFill>
                </a:rPr>
                <a:t>7/6</a:t>
              </a:r>
            </a:p>
          </p:txBody>
        </p:sp>
        <p:sp>
          <p:nvSpPr>
            <p:cNvPr id="64" name="Text Box 65">
              <a:extLst>
                <a:ext uri="{FF2B5EF4-FFF2-40B4-BE49-F238E27FC236}">
                  <a16:creationId xmlns:a16="http://schemas.microsoft.com/office/drawing/2014/main" id="{4071DAB3-31AB-5948-905F-2188CF84D699}"/>
                </a:ext>
              </a:extLst>
            </p:cNvPr>
            <p:cNvSpPr txBox="1">
              <a:spLocks noChangeArrowheads="1"/>
            </p:cNvSpPr>
            <p:nvPr/>
          </p:nvSpPr>
          <p:spPr bwMode="auto">
            <a:xfrm>
              <a:off x="4538" y="2792"/>
              <a:ext cx="303" cy="296"/>
            </a:xfrm>
            <a:prstGeom prst="rect">
              <a:avLst/>
            </a:prstGeom>
            <a:noFill/>
            <a:ln w="9525">
              <a:noFill/>
              <a:miter lim="800000"/>
              <a:headEnd/>
              <a:tailEnd/>
            </a:ln>
            <a:effectLst/>
          </p:spPr>
          <p:txBody>
            <a:bodyPr wrap="none">
              <a:spAutoFit/>
            </a:bodyPr>
            <a:lstStyle/>
            <a:p>
              <a:r>
                <a:rPr lang="en-US" altLang="zh-TW" dirty="0">
                  <a:solidFill>
                    <a:srgbClr val="FF0000"/>
                  </a:solidFill>
                </a:rPr>
                <a:t>8/6</a:t>
              </a:r>
            </a:p>
          </p:txBody>
        </p:sp>
        <p:sp>
          <p:nvSpPr>
            <p:cNvPr id="65" name="Text Box 66">
              <a:extLst>
                <a:ext uri="{FF2B5EF4-FFF2-40B4-BE49-F238E27FC236}">
                  <a16:creationId xmlns:a16="http://schemas.microsoft.com/office/drawing/2014/main" id="{C2C88ED2-3444-9F47-ADBC-48F0E7D62AA5}"/>
                </a:ext>
              </a:extLst>
            </p:cNvPr>
            <p:cNvSpPr txBox="1">
              <a:spLocks noChangeArrowheads="1"/>
            </p:cNvSpPr>
            <p:nvPr/>
          </p:nvSpPr>
          <p:spPr bwMode="auto">
            <a:xfrm>
              <a:off x="4531" y="3385"/>
              <a:ext cx="303" cy="296"/>
            </a:xfrm>
            <a:prstGeom prst="rect">
              <a:avLst/>
            </a:prstGeom>
            <a:noFill/>
            <a:ln w="9525">
              <a:noFill/>
              <a:miter lim="800000"/>
              <a:headEnd/>
              <a:tailEnd/>
            </a:ln>
            <a:effectLst/>
          </p:spPr>
          <p:txBody>
            <a:bodyPr wrap="none">
              <a:spAutoFit/>
            </a:bodyPr>
            <a:lstStyle/>
            <a:p>
              <a:r>
                <a:rPr lang="en-US" altLang="zh-TW" dirty="0">
                  <a:solidFill>
                    <a:srgbClr val="FF0000"/>
                  </a:solidFill>
                </a:rPr>
                <a:t>9/9</a:t>
              </a:r>
            </a:p>
          </p:txBody>
        </p:sp>
        <p:sp>
          <p:nvSpPr>
            <p:cNvPr id="66" name="Text Box 67">
              <a:extLst>
                <a:ext uri="{FF2B5EF4-FFF2-40B4-BE49-F238E27FC236}">
                  <a16:creationId xmlns:a16="http://schemas.microsoft.com/office/drawing/2014/main" id="{2DBB0B86-690A-2F46-8695-5A0106ACA802}"/>
                </a:ext>
              </a:extLst>
            </p:cNvPr>
            <p:cNvSpPr txBox="1">
              <a:spLocks noChangeArrowheads="1"/>
            </p:cNvSpPr>
            <p:nvPr/>
          </p:nvSpPr>
          <p:spPr bwMode="auto">
            <a:xfrm>
              <a:off x="5313" y="3332"/>
              <a:ext cx="443" cy="296"/>
            </a:xfrm>
            <a:prstGeom prst="rect">
              <a:avLst/>
            </a:prstGeom>
            <a:noFill/>
            <a:ln w="9525">
              <a:noFill/>
              <a:miter lim="800000"/>
              <a:headEnd/>
              <a:tailEnd/>
            </a:ln>
            <a:effectLst/>
          </p:spPr>
          <p:txBody>
            <a:bodyPr wrap="none">
              <a:spAutoFit/>
            </a:bodyPr>
            <a:lstStyle/>
            <a:p>
              <a:r>
                <a:rPr lang="en-US" altLang="zh-TW" dirty="0">
                  <a:solidFill>
                    <a:srgbClr val="FF0000"/>
                  </a:solidFill>
                </a:rPr>
                <a:t>10/10</a:t>
              </a:r>
            </a:p>
          </p:txBody>
        </p:sp>
        <p:cxnSp>
          <p:nvCxnSpPr>
            <p:cNvPr id="67" name="AutoShape 68">
              <a:extLst>
                <a:ext uri="{FF2B5EF4-FFF2-40B4-BE49-F238E27FC236}">
                  <a16:creationId xmlns:a16="http://schemas.microsoft.com/office/drawing/2014/main" id="{BEC6000B-8DFB-F348-8C53-522E93938D7A}"/>
                </a:ext>
              </a:extLst>
            </p:cNvPr>
            <p:cNvCxnSpPr>
              <a:cxnSpLocks noChangeShapeType="1"/>
              <a:stCxn id="48" idx="2"/>
              <a:endCxn id="50" idx="0"/>
            </p:cNvCxnSpPr>
            <p:nvPr/>
          </p:nvCxnSpPr>
          <p:spPr bwMode="auto">
            <a:xfrm rot="10800000" flipH="1">
              <a:off x="4105" y="1434"/>
              <a:ext cx="408" cy="1724"/>
            </a:xfrm>
            <a:prstGeom prst="bentConnector4">
              <a:avLst>
                <a:gd name="adj1" fmla="val -35296"/>
                <a:gd name="adj2" fmla="val 108352"/>
              </a:avLst>
            </a:prstGeom>
            <a:noFill/>
            <a:ln w="38100">
              <a:solidFill>
                <a:schemeClr val="tx1"/>
              </a:solidFill>
              <a:prstDash val="sysDot"/>
              <a:miter lim="800000"/>
              <a:headEnd/>
              <a:tailEnd/>
            </a:ln>
            <a:effectLst/>
          </p:spPr>
        </p:cxnSp>
        <p:cxnSp>
          <p:nvCxnSpPr>
            <p:cNvPr id="68" name="AutoShape 69">
              <a:extLst>
                <a:ext uri="{FF2B5EF4-FFF2-40B4-BE49-F238E27FC236}">
                  <a16:creationId xmlns:a16="http://schemas.microsoft.com/office/drawing/2014/main" id="{EF78579F-7576-9541-8C1A-FA7A523A71DC}"/>
                </a:ext>
              </a:extLst>
            </p:cNvPr>
            <p:cNvCxnSpPr>
              <a:cxnSpLocks noChangeShapeType="1"/>
              <a:stCxn id="53" idx="6"/>
              <a:endCxn id="52" idx="6"/>
            </p:cNvCxnSpPr>
            <p:nvPr/>
          </p:nvCxnSpPr>
          <p:spPr bwMode="auto">
            <a:xfrm flipV="1">
              <a:off x="5012" y="2069"/>
              <a:ext cx="1" cy="1089"/>
            </a:xfrm>
            <a:prstGeom prst="bentConnector3">
              <a:avLst>
                <a:gd name="adj1" fmla="val 14400000"/>
              </a:avLst>
            </a:prstGeom>
            <a:noFill/>
            <a:ln w="38100">
              <a:solidFill>
                <a:schemeClr val="tx1"/>
              </a:solidFill>
              <a:prstDash val="sysDot"/>
              <a:miter lim="800000"/>
              <a:headEnd/>
              <a:tailEnd/>
            </a:ln>
            <a:effectLst/>
          </p:spPr>
        </p:cxnSp>
      </p:grpSp>
      <p:sp>
        <p:nvSpPr>
          <p:cNvPr id="69" name="Text Box 67">
            <a:extLst>
              <a:ext uri="{FF2B5EF4-FFF2-40B4-BE49-F238E27FC236}">
                <a16:creationId xmlns:a16="http://schemas.microsoft.com/office/drawing/2014/main" id="{9B42FFC7-D4B7-C144-9F3C-EB99B5D26530}"/>
              </a:ext>
            </a:extLst>
          </p:cNvPr>
          <p:cNvSpPr txBox="1">
            <a:spLocks noChangeArrowheads="1"/>
          </p:cNvSpPr>
          <p:nvPr/>
        </p:nvSpPr>
        <p:spPr bwMode="auto">
          <a:xfrm>
            <a:off x="6243614" y="2435784"/>
            <a:ext cx="927562" cy="369332"/>
          </a:xfrm>
          <a:prstGeom prst="rect">
            <a:avLst/>
          </a:prstGeom>
          <a:noFill/>
          <a:ln w="9525">
            <a:noFill/>
            <a:miter lim="800000"/>
            <a:headEnd/>
            <a:tailEnd/>
          </a:ln>
          <a:effectLst/>
        </p:spPr>
        <p:txBody>
          <a:bodyPr wrap="none">
            <a:spAutoFit/>
          </a:bodyPr>
          <a:lstStyle/>
          <a:p>
            <a:r>
              <a:rPr lang="en-US" altLang="zh-TW" dirty="0" err="1">
                <a:solidFill>
                  <a:srgbClr val="FF0000"/>
                </a:solidFill>
              </a:rPr>
              <a:t>dfn</a:t>
            </a:r>
            <a:r>
              <a:rPr lang="en-US" altLang="zh-TW" dirty="0">
                <a:solidFill>
                  <a:srgbClr val="FF0000"/>
                </a:solidFill>
              </a:rPr>
              <a:t>/low</a:t>
            </a:r>
          </a:p>
        </p:txBody>
      </p:sp>
    </p:spTree>
    <p:extLst>
      <p:ext uri="{BB962C8B-B14F-4D97-AF65-F5344CB8AC3E}">
        <p14:creationId xmlns:p14="http://schemas.microsoft.com/office/powerpoint/2010/main" val="199416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P spid="34" grpId="0"/>
      <p:bldP spid="35" grpId="0"/>
      <p:bldP spid="3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24FA-5B84-224A-297F-A277D3CDC1F6}"/>
              </a:ext>
            </a:extLst>
          </p:cNvPr>
          <p:cNvSpPr>
            <a:spLocks noGrp="1"/>
          </p:cNvSpPr>
          <p:nvPr>
            <p:ph type="title"/>
          </p:nvPr>
        </p:nvSpPr>
        <p:spPr/>
        <p:txBody>
          <a:bodyPr/>
          <a:lstStyle/>
          <a:p>
            <a:r>
              <a:rPr lang="en-US" dirty="0"/>
              <a:t>BFS Algorithm</a:t>
            </a:r>
          </a:p>
        </p:txBody>
      </p:sp>
      <p:sp>
        <p:nvSpPr>
          <p:cNvPr id="3" name="Content Placeholder 2">
            <a:extLst>
              <a:ext uri="{FF2B5EF4-FFF2-40B4-BE49-F238E27FC236}">
                <a16:creationId xmlns:a16="http://schemas.microsoft.com/office/drawing/2014/main" id="{F203F30F-3277-A63D-6654-9FF3CE9FD113}"/>
              </a:ext>
            </a:extLst>
          </p:cNvPr>
          <p:cNvSpPr>
            <a:spLocks noGrp="1"/>
          </p:cNvSpPr>
          <p:nvPr>
            <p:ph idx="1"/>
          </p:nvPr>
        </p:nvSpPr>
        <p:spPr>
          <a:xfrm>
            <a:off x="838200" y="1466849"/>
            <a:ext cx="6982132" cy="4710113"/>
          </a:xfrm>
        </p:spPr>
        <p:txBody>
          <a:bodyPr/>
          <a:lstStyle/>
          <a:p>
            <a:pPr algn="just"/>
            <a:r>
              <a:rPr lang="en-US" altLang="zh-TW" b="1" dirty="0"/>
              <a:t>Breadth First Search (BFS)</a:t>
            </a:r>
          </a:p>
          <a:p>
            <a:pPr lvl="1" algn="just"/>
            <a:r>
              <a:rPr lang="en-US" dirty="0"/>
              <a:t>The algorithm starts at the root node, and explores all of the neighbor nodes at the present depth prior to moving on to the nodes at the next depth level</a:t>
            </a:r>
          </a:p>
          <a:p>
            <a:pPr lvl="1" algn="just"/>
            <a:r>
              <a:rPr lang="en-US" altLang="zh-TW" dirty="0"/>
              <a:t>Traversal order is </a:t>
            </a:r>
            <a:r>
              <a:rPr lang="en-US" altLang="zh-TW" dirty="0">
                <a:solidFill>
                  <a:srgbClr val="FF0000"/>
                </a:solidFill>
              </a:rPr>
              <a:t>first-in-first-out (queue)</a:t>
            </a:r>
          </a:p>
          <a:p>
            <a:pPr algn="just"/>
            <a:endParaRPr lang="en-US" dirty="0"/>
          </a:p>
        </p:txBody>
      </p:sp>
      <p:sp>
        <p:nvSpPr>
          <p:cNvPr id="4" name="AutoShape 3">
            <a:extLst>
              <a:ext uri="{FF2B5EF4-FFF2-40B4-BE49-F238E27FC236}">
                <a16:creationId xmlns:a16="http://schemas.microsoft.com/office/drawing/2014/main" id="{5CC40F0A-CFA0-5E66-257C-9107A65BF92B}"/>
              </a:ext>
            </a:extLst>
          </p:cNvPr>
          <p:cNvSpPr>
            <a:spLocks noChangeArrowheads="1"/>
          </p:cNvSpPr>
          <p:nvPr/>
        </p:nvSpPr>
        <p:spPr bwMode="auto">
          <a:xfrm>
            <a:off x="9191932" y="1466849"/>
            <a:ext cx="685800" cy="228600"/>
          </a:xfrm>
          <a:prstGeom prst="flowChartTerminator">
            <a:avLst/>
          </a:prstGeom>
          <a:solidFill>
            <a:srgbClr val="FFFFFF"/>
          </a:solidFill>
          <a:ln w="9525">
            <a:solidFill>
              <a:srgbClr val="000000"/>
            </a:solidFill>
            <a:miter lim="800000"/>
            <a:headEnd/>
            <a:tailEnd/>
          </a:ln>
        </p:spPr>
        <p:txBody>
          <a:bodyPr/>
          <a:lstStyle/>
          <a:p>
            <a:endParaRPr lang="zh-TW" altLang="en-US" sz="1600">
              <a:latin typeface="Arial" panose="020B0604020202020204" pitchFamily="34" charset="0"/>
              <a:cs typeface="Arial" panose="020B0604020202020204" pitchFamily="34" charset="0"/>
            </a:endParaRPr>
          </a:p>
        </p:txBody>
      </p:sp>
      <p:sp>
        <p:nvSpPr>
          <p:cNvPr id="5" name="Text Box 4">
            <a:extLst>
              <a:ext uri="{FF2B5EF4-FFF2-40B4-BE49-F238E27FC236}">
                <a16:creationId xmlns:a16="http://schemas.microsoft.com/office/drawing/2014/main" id="{866C7B68-20C0-B1E1-8E68-28FC6B96B1B0}"/>
              </a:ext>
            </a:extLst>
          </p:cNvPr>
          <p:cNvSpPr txBox="1">
            <a:spLocks noChangeArrowheads="1"/>
          </p:cNvSpPr>
          <p:nvPr/>
        </p:nvSpPr>
        <p:spPr bwMode="auto">
          <a:xfrm>
            <a:off x="9306232" y="1466849"/>
            <a:ext cx="457200" cy="228600"/>
          </a:xfrm>
          <a:prstGeom prst="rect">
            <a:avLst/>
          </a:prstGeom>
          <a:noFill/>
          <a:ln w="9525">
            <a:noFill/>
            <a:miter lim="800000"/>
            <a:headEnd/>
            <a:tailEnd/>
          </a:ln>
        </p:spPr>
        <p:txBody>
          <a:bodyPr lIns="0" tIns="0" rIns="0" bIns="0"/>
          <a:lstStyle/>
          <a:p>
            <a:pPr algn="ctr" eaLnBrk="0" hangingPunct="0"/>
            <a:r>
              <a:rPr kumimoji="0" lang="en-US" altLang="zh-TW" sz="1400" dirty="0">
                <a:latin typeface="Arial" panose="020B0604020202020204" pitchFamily="34" charset="0"/>
                <a:ea typeface="標楷體" pitchFamily="65" charset="-120"/>
                <a:cs typeface="Arial" panose="020B0604020202020204" pitchFamily="34" charset="0"/>
              </a:rPr>
              <a:t>Start</a:t>
            </a:r>
            <a:endParaRPr kumimoji="0" lang="zh-TW" altLang="en-US" sz="1400" dirty="0">
              <a:latin typeface="Arial" panose="020B0604020202020204" pitchFamily="34" charset="0"/>
              <a:ea typeface="標楷體" pitchFamily="65" charset="-120"/>
              <a:cs typeface="Arial" panose="020B0604020202020204" pitchFamily="34" charset="0"/>
            </a:endParaRPr>
          </a:p>
        </p:txBody>
      </p:sp>
      <p:sp>
        <p:nvSpPr>
          <p:cNvPr id="6" name="Text Box 5">
            <a:extLst>
              <a:ext uri="{FF2B5EF4-FFF2-40B4-BE49-F238E27FC236}">
                <a16:creationId xmlns:a16="http://schemas.microsoft.com/office/drawing/2014/main" id="{6892A4C7-29F8-E76D-B1B3-CD31238899C2}"/>
              </a:ext>
            </a:extLst>
          </p:cNvPr>
          <p:cNvSpPr txBox="1">
            <a:spLocks noChangeArrowheads="1"/>
          </p:cNvSpPr>
          <p:nvPr/>
        </p:nvSpPr>
        <p:spPr bwMode="auto">
          <a:xfrm>
            <a:off x="8620432" y="2038349"/>
            <a:ext cx="2133600" cy="571500"/>
          </a:xfrm>
          <a:prstGeom prst="rect">
            <a:avLst/>
          </a:prstGeom>
          <a:solidFill>
            <a:srgbClr val="FFFFFF"/>
          </a:solidFill>
          <a:ln w="9525">
            <a:solidFill>
              <a:srgbClr val="000000"/>
            </a:solidFill>
            <a:miter lim="800000"/>
            <a:headEnd/>
            <a:tailEnd/>
          </a:ln>
        </p:spPr>
        <p:txBody>
          <a:bodyPr lIns="36000" tIns="0" rIns="36000" bIns="18000"/>
          <a:lstStyle/>
          <a:p>
            <a:pPr algn="ctr" eaLnBrk="0" hangingPunct="0"/>
            <a:r>
              <a:rPr kumimoji="0" lang="en-US" altLang="zh-TW" sz="1400" dirty="0">
                <a:latin typeface="Arial" panose="020B0604020202020204" pitchFamily="34" charset="0"/>
                <a:ea typeface="標楷體" pitchFamily="65" charset="-120"/>
                <a:cs typeface="Arial" panose="020B0604020202020204" pitchFamily="34" charset="0"/>
              </a:rPr>
              <a:t>Insert the starting node(s) to the queue </a:t>
            </a:r>
            <a:endParaRPr kumimoji="0" lang="zh-TW" altLang="en-US" sz="1400" dirty="0">
              <a:latin typeface="Arial" panose="020B0604020202020204" pitchFamily="34" charset="0"/>
              <a:ea typeface="標楷體" pitchFamily="65" charset="-120"/>
              <a:cs typeface="Arial" panose="020B0604020202020204" pitchFamily="34" charset="0"/>
            </a:endParaRPr>
          </a:p>
        </p:txBody>
      </p:sp>
      <p:sp>
        <p:nvSpPr>
          <p:cNvPr id="7" name="AutoShape 6">
            <a:extLst>
              <a:ext uri="{FF2B5EF4-FFF2-40B4-BE49-F238E27FC236}">
                <a16:creationId xmlns:a16="http://schemas.microsoft.com/office/drawing/2014/main" id="{151503CB-2DF4-0360-BA3B-AB5143BA3F05}"/>
              </a:ext>
            </a:extLst>
          </p:cNvPr>
          <p:cNvSpPr>
            <a:spLocks noChangeArrowheads="1"/>
          </p:cNvSpPr>
          <p:nvPr/>
        </p:nvSpPr>
        <p:spPr bwMode="auto">
          <a:xfrm>
            <a:off x="8849032" y="2952749"/>
            <a:ext cx="1371600" cy="457200"/>
          </a:xfrm>
          <a:prstGeom prst="flowChartDecision">
            <a:avLst/>
          </a:prstGeom>
          <a:solidFill>
            <a:srgbClr val="FFFFFF"/>
          </a:solidFill>
          <a:ln w="9525">
            <a:solidFill>
              <a:srgbClr val="000000"/>
            </a:solidFill>
            <a:miter lim="800000"/>
            <a:headEnd/>
            <a:tailEnd/>
          </a:ln>
        </p:spPr>
        <p:txBody>
          <a:bodyPr/>
          <a:lstStyle/>
          <a:p>
            <a:endParaRPr lang="zh-TW" altLang="en-US" sz="1600">
              <a:latin typeface="Arial" panose="020B0604020202020204" pitchFamily="34" charset="0"/>
              <a:cs typeface="Arial" panose="020B0604020202020204" pitchFamily="34" charset="0"/>
            </a:endParaRPr>
          </a:p>
        </p:txBody>
      </p:sp>
      <p:sp>
        <p:nvSpPr>
          <p:cNvPr id="8" name="Text Box 7">
            <a:extLst>
              <a:ext uri="{FF2B5EF4-FFF2-40B4-BE49-F238E27FC236}">
                <a16:creationId xmlns:a16="http://schemas.microsoft.com/office/drawing/2014/main" id="{62BBEBFB-9016-A712-C939-833F6761A167}"/>
              </a:ext>
            </a:extLst>
          </p:cNvPr>
          <p:cNvSpPr txBox="1">
            <a:spLocks noChangeArrowheads="1"/>
          </p:cNvSpPr>
          <p:nvPr/>
        </p:nvSpPr>
        <p:spPr bwMode="auto">
          <a:xfrm>
            <a:off x="9001432" y="3067049"/>
            <a:ext cx="990600" cy="228600"/>
          </a:xfrm>
          <a:prstGeom prst="rect">
            <a:avLst/>
          </a:prstGeom>
          <a:noFill/>
          <a:ln w="9525">
            <a:noFill/>
            <a:miter lim="800000"/>
            <a:headEnd/>
            <a:tailEnd/>
          </a:ln>
        </p:spPr>
        <p:txBody>
          <a:bodyPr lIns="0" tIns="0" rIns="0" bIns="0"/>
          <a:lstStyle/>
          <a:p>
            <a:pPr algn="ctr" eaLnBrk="0" hangingPunct="0"/>
            <a:r>
              <a:rPr kumimoji="0" lang="en-US" altLang="zh-TW" sz="1400" dirty="0">
                <a:latin typeface="Arial" panose="020B0604020202020204" pitchFamily="34" charset="0"/>
                <a:cs typeface="Arial" panose="020B0604020202020204" pitchFamily="34" charset="0"/>
              </a:rPr>
              <a:t>empty</a:t>
            </a:r>
            <a:r>
              <a:rPr kumimoji="0" lang="zh-TW" altLang="en-US" sz="1400" dirty="0">
                <a:latin typeface="Arial" panose="020B0604020202020204" pitchFamily="34" charset="0"/>
                <a:cs typeface="Arial" panose="020B0604020202020204" pitchFamily="34" charset="0"/>
              </a:rPr>
              <a:t>？</a:t>
            </a:r>
          </a:p>
        </p:txBody>
      </p:sp>
      <p:sp>
        <p:nvSpPr>
          <p:cNvPr id="9" name="Text Box 8">
            <a:extLst>
              <a:ext uri="{FF2B5EF4-FFF2-40B4-BE49-F238E27FC236}">
                <a16:creationId xmlns:a16="http://schemas.microsoft.com/office/drawing/2014/main" id="{973C337C-F242-4930-2297-918D2FB41433}"/>
              </a:ext>
            </a:extLst>
          </p:cNvPr>
          <p:cNvSpPr txBox="1">
            <a:spLocks noChangeArrowheads="1"/>
          </p:cNvSpPr>
          <p:nvPr/>
        </p:nvSpPr>
        <p:spPr bwMode="auto">
          <a:xfrm>
            <a:off x="8849032" y="3752849"/>
            <a:ext cx="1524000" cy="457200"/>
          </a:xfrm>
          <a:prstGeom prst="rect">
            <a:avLst/>
          </a:prstGeom>
          <a:solidFill>
            <a:srgbClr val="FFFFFF"/>
          </a:solidFill>
          <a:ln w="9525">
            <a:solidFill>
              <a:srgbClr val="000000"/>
            </a:solidFill>
            <a:miter lim="800000"/>
            <a:headEnd/>
            <a:tailEnd/>
          </a:ln>
        </p:spPr>
        <p:txBody>
          <a:bodyPr lIns="36000" tIns="0" rIns="36000" bIns="18000"/>
          <a:lstStyle/>
          <a:p>
            <a:pPr algn="ctr" eaLnBrk="0" hangingPunct="0"/>
            <a:r>
              <a:rPr lang="en-US" altLang="zh-TW" sz="1400" dirty="0">
                <a:latin typeface="Arial" panose="020B0604020202020204" pitchFamily="34" charset="0"/>
                <a:ea typeface="標楷體" pitchFamily="65" charset="-120"/>
                <a:cs typeface="Arial" panose="020B0604020202020204" pitchFamily="34" charset="0"/>
              </a:rPr>
              <a:t>Pop a node u from the queue</a:t>
            </a:r>
            <a:endParaRPr kumimoji="0" lang="en-US" altLang="zh-TW" sz="1400" dirty="0">
              <a:latin typeface="Arial" panose="020B0604020202020204" pitchFamily="34" charset="0"/>
              <a:ea typeface="標楷體" pitchFamily="65" charset="-120"/>
              <a:cs typeface="Arial" panose="020B0604020202020204" pitchFamily="34" charset="0"/>
            </a:endParaRPr>
          </a:p>
        </p:txBody>
      </p:sp>
      <p:sp>
        <p:nvSpPr>
          <p:cNvPr id="10" name="Text Box 9">
            <a:extLst>
              <a:ext uri="{FF2B5EF4-FFF2-40B4-BE49-F238E27FC236}">
                <a16:creationId xmlns:a16="http://schemas.microsoft.com/office/drawing/2014/main" id="{39E70D2C-879A-957E-06F3-5EDF9370EA6C}"/>
              </a:ext>
            </a:extLst>
          </p:cNvPr>
          <p:cNvSpPr txBox="1">
            <a:spLocks noChangeArrowheads="1"/>
          </p:cNvSpPr>
          <p:nvPr/>
        </p:nvSpPr>
        <p:spPr bwMode="auto">
          <a:xfrm>
            <a:off x="8468029" y="4525722"/>
            <a:ext cx="2171700" cy="606901"/>
          </a:xfrm>
          <a:prstGeom prst="rect">
            <a:avLst/>
          </a:prstGeom>
          <a:solidFill>
            <a:srgbClr val="FFFFFF"/>
          </a:solidFill>
          <a:ln w="9525">
            <a:solidFill>
              <a:srgbClr val="000000"/>
            </a:solidFill>
            <a:miter lim="800000"/>
            <a:headEnd/>
            <a:tailEnd/>
          </a:ln>
        </p:spPr>
        <p:txBody>
          <a:bodyPr lIns="36000" tIns="0" rIns="36000" bIns="18000"/>
          <a:lstStyle/>
          <a:p>
            <a:pPr algn="ctr" eaLnBrk="0" hangingPunct="0"/>
            <a:r>
              <a:rPr kumimoji="0" lang="en-US" altLang="zh-TW" sz="1400" dirty="0">
                <a:latin typeface="Arial" panose="020B0604020202020204" pitchFamily="34" charset="0"/>
                <a:ea typeface="標楷體" pitchFamily="65" charset="-120"/>
                <a:cs typeface="Arial" panose="020B0604020202020204" pitchFamily="34" charset="0"/>
              </a:rPr>
              <a:t>Insert all neighboring nodes of u to the queue</a:t>
            </a:r>
            <a:endParaRPr kumimoji="0" lang="zh-TW" altLang="en-US" sz="1400" dirty="0">
              <a:latin typeface="Arial" panose="020B0604020202020204" pitchFamily="34" charset="0"/>
              <a:ea typeface="標楷體" pitchFamily="65" charset="-120"/>
              <a:cs typeface="Arial" panose="020B0604020202020204" pitchFamily="34" charset="0"/>
            </a:endParaRPr>
          </a:p>
        </p:txBody>
      </p:sp>
      <p:sp>
        <p:nvSpPr>
          <p:cNvPr id="11" name="AutoShape 10">
            <a:extLst>
              <a:ext uri="{FF2B5EF4-FFF2-40B4-BE49-F238E27FC236}">
                <a16:creationId xmlns:a16="http://schemas.microsoft.com/office/drawing/2014/main" id="{CABF9665-9CCD-AA8A-E40A-FC2586E18F24}"/>
              </a:ext>
            </a:extLst>
          </p:cNvPr>
          <p:cNvSpPr>
            <a:spLocks noChangeArrowheads="1"/>
          </p:cNvSpPr>
          <p:nvPr/>
        </p:nvSpPr>
        <p:spPr bwMode="auto">
          <a:xfrm>
            <a:off x="9153832" y="5810249"/>
            <a:ext cx="685800" cy="228600"/>
          </a:xfrm>
          <a:prstGeom prst="flowChartTerminator">
            <a:avLst/>
          </a:prstGeom>
          <a:solidFill>
            <a:srgbClr val="FFFFFF"/>
          </a:solidFill>
          <a:ln w="9525">
            <a:solidFill>
              <a:srgbClr val="000000"/>
            </a:solidFill>
            <a:miter lim="800000"/>
            <a:headEnd/>
            <a:tailEnd/>
          </a:ln>
        </p:spPr>
        <p:txBody>
          <a:bodyPr/>
          <a:lstStyle/>
          <a:p>
            <a:endParaRPr lang="zh-TW" altLang="en-US" sz="1600">
              <a:latin typeface="Arial" panose="020B0604020202020204" pitchFamily="34" charset="0"/>
              <a:cs typeface="Arial" panose="020B0604020202020204" pitchFamily="34" charset="0"/>
            </a:endParaRPr>
          </a:p>
        </p:txBody>
      </p:sp>
      <p:sp>
        <p:nvSpPr>
          <p:cNvPr id="12" name="Text Box 11">
            <a:extLst>
              <a:ext uri="{FF2B5EF4-FFF2-40B4-BE49-F238E27FC236}">
                <a16:creationId xmlns:a16="http://schemas.microsoft.com/office/drawing/2014/main" id="{D3C6119B-3135-E3D1-E663-92569B69AC3F}"/>
              </a:ext>
            </a:extLst>
          </p:cNvPr>
          <p:cNvSpPr txBox="1">
            <a:spLocks noChangeArrowheads="1"/>
          </p:cNvSpPr>
          <p:nvPr/>
        </p:nvSpPr>
        <p:spPr bwMode="auto">
          <a:xfrm>
            <a:off x="9268132" y="5810249"/>
            <a:ext cx="457200" cy="228600"/>
          </a:xfrm>
          <a:prstGeom prst="rect">
            <a:avLst/>
          </a:prstGeom>
          <a:noFill/>
          <a:ln w="9525">
            <a:noFill/>
            <a:miter lim="800000"/>
            <a:headEnd/>
            <a:tailEnd/>
          </a:ln>
        </p:spPr>
        <p:txBody>
          <a:bodyPr lIns="0" tIns="0" rIns="0" bIns="0"/>
          <a:lstStyle/>
          <a:p>
            <a:pPr algn="ctr" eaLnBrk="0" hangingPunct="0"/>
            <a:r>
              <a:rPr kumimoji="0" lang="en-US" altLang="zh-TW" sz="1400" b="1" dirty="0">
                <a:latin typeface="Arial" panose="020B0604020202020204" pitchFamily="34" charset="0"/>
                <a:ea typeface="標楷體" pitchFamily="65" charset="-120"/>
                <a:cs typeface="Arial" panose="020B0604020202020204" pitchFamily="34" charset="0"/>
              </a:rPr>
              <a:t>stop</a:t>
            </a:r>
            <a:endParaRPr kumimoji="0" lang="zh-TW" altLang="en-US" sz="1400" b="1" dirty="0">
              <a:latin typeface="Arial" panose="020B0604020202020204" pitchFamily="34" charset="0"/>
              <a:ea typeface="標楷體" pitchFamily="65" charset="-120"/>
              <a:cs typeface="Arial" panose="020B0604020202020204" pitchFamily="34" charset="0"/>
            </a:endParaRPr>
          </a:p>
        </p:txBody>
      </p:sp>
      <p:sp>
        <p:nvSpPr>
          <p:cNvPr id="13" name="Line 12">
            <a:extLst>
              <a:ext uri="{FF2B5EF4-FFF2-40B4-BE49-F238E27FC236}">
                <a16:creationId xmlns:a16="http://schemas.microsoft.com/office/drawing/2014/main" id="{E77AD943-7F71-D362-F5CA-BD9504B9FA8A}"/>
              </a:ext>
            </a:extLst>
          </p:cNvPr>
          <p:cNvSpPr>
            <a:spLocks noChangeShapeType="1"/>
          </p:cNvSpPr>
          <p:nvPr/>
        </p:nvSpPr>
        <p:spPr bwMode="auto">
          <a:xfrm>
            <a:off x="9534832" y="2609849"/>
            <a:ext cx="0" cy="342900"/>
          </a:xfrm>
          <a:prstGeom prst="line">
            <a:avLst/>
          </a:prstGeom>
          <a:noFill/>
          <a:ln w="9525">
            <a:solidFill>
              <a:srgbClr val="000000"/>
            </a:solidFill>
            <a:round/>
            <a:headEnd/>
            <a:tailEnd type="triangle" w="med" len="med"/>
          </a:ln>
        </p:spPr>
        <p:txBody>
          <a:bodyPr/>
          <a:lstStyle/>
          <a:p>
            <a:endParaRPr lang="zh-TW" altLang="en-US" sz="1600">
              <a:latin typeface="Arial" panose="020B0604020202020204" pitchFamily="34" charset="0"/>
              <a:cs typeface="Arial" panose="020B0604020202020204" pitchFamily="34" charset="0"/>
            </a:endParaRPr>
          </a:p>
        </p:txBody>
      </p:sp>
      <p:sp>
        <p:nvSpPr>
          <p:cNvPr id="14" name="Line 13">
            <a:extLst>
              <a:ext uri="{FF2B5EF4-FFF2-40B4-BE49-F238E27FC236}">
                <a16:creationId xmlns:a16="http://schemas.microsoft.com/office/drawing/2014/main" id="{88FAF34F-E6DE-5C08-FDFE-2369309F8C91}"/>
              </a:ext>
            </a:extLst>
          </p:cNvPr>
          <p:cNvSpPr>
            <a:spLocks noChangeShapeType="1"/>
          </p:cNvSpPr>
          <p:nvPr/>
        </p:nvSpPr>
        <p:spPr bwMode="auto">
          <a:xfrm>
            <a:off x="9534832" y="4210049"/>
            <a:ext cx="0" cy="342900"/>
          </a:xfrm>
          <a:prstGeom prst="line">
            <a:avLst/>
          </a:prstGeom>
          <a:noFill/>
          <a:ln w="9525">
            <a:solidFill>
              <a:srgbClr val="000000"/>
            </a:solidFill>
            <a:round/>
            <a:headEnd/>
            <a:tailEnd type="triangle" w="med" len="med"/>
          </a:ln>
        </p:spPr>
        <p:txBody>
          <a:bodyPr/>
          <a:lstStyle/>
          <a:p>
            <a:endParaRPr lang="zh-TW" altLang="en-US" sz="1600">
              <a:latin typeface="Arial" panose="020B0604020202020204" pitchFamily="34" charset="0"/>
              <a:cs typeface="Arial" panose="020B0604020202020204" pitchFamily="34" charset="0"/>
            </a:endParaRPr>
          </a:p>
        </p:txBody>
      </p:sp>
      <p:sp>
        <p:nvSpPr>
          <p:cNvPr id="15" name="Line 14">
            <a:extLst>
              <a:ext uri="{FF2B5EF4-FFF2-40B4-BE49-F238E27FC236}">
                <a16:creationId xmlns:a16="http://schemas.microsoft.com/office/drawing/2014/main" id="{DFBB588D-6938-3625-BA80-A9628D143ADF}"/>
              </a:ext>
            </a:extLst>
          </p:cNvPr>
          <p:cNvSpPr>
            <a:spLocks noChangeShapeType="1"/>
          </p:cNvSpPr>
          <p:nvPr/>
        </p:nvSpPr>
        <p:spPr bwMode="auto">
          <a:xfrm flipH="1">
            <a:off x="10258732" y="3219449"/>
            <a:ext cx="571500" cy="0"/>
          </a:xfrm>
          <a:prstGeom prst="line">
            <a:avLst/>
          </a:prstGeom>
          <a:noFill/>
          <a:ln w="9525">
            <a:solidFill>
              <a:srgbClr val="000000"/>
            </a:solidFill>
            <a:round/>
            <a:headEnd/>
            <a:tailEnd type="triangle" w="med" len="med"/>
          </a:ln>
        </p:spPr>
        <p:txBody>
          <a:bodyPr/>
          <a:lstStyle/>
          <a:p>
            <a:endParaRPr lang="zh-TW" altLang="en-US" sz="1600">
              <a:latin typeface="Arial" panose="020B0604020202020204" pitchFamily="34" charset="0"/>
              <a:cs typeface="Arial" panose="020B0604020202020204" pitchFamily="34" charset="0"/>
            </a:endParaRPr>
          </a:p>
        </p:txBody>
      </p:sp>
      <p:sp>
        <p:nvSpPr>
          <p:cNvPr id="16" name="Line 15">
            <a:extLst>
              <a:ext uri="{FF2B5EF4-FFF2-40B4-BE49-F238E27FC236}">
                <a16:creationId xmlns:a16="http://schemas.microsoft.com/office/drawing/2014/main" id="{ADF74A36-752F-C6C5-A7D2-1518BBAF5269}"/>
              </a:ext>
            </a:extLst>
          </p:cNvPr>
          <p:cNvSpPr>
            <a:spLocks noChangeShapeType="1"/>
          </p:cNvSpPr>
          <p:nvPr/>
        </p:nvSpPr>
        <p:spPr bwMode="auto">
          <a:xfrm>
            <a:off x="8239432" y="5581649"/>
            <a:ext cx="1257300" cy="0"/>
          </a:xfrm>
          <a:prstGeom prst="line">
            <a:avLst/>
          </a:prstGeom>
          <a:noFill/>
          <a:ln w="9525">
            <a:solidFill>
              <a:srgbClr val="000000"/>
            </a:solidFill>
            <a:round/>
            <a:headEnd/>
            <a:tailEnd/>
          </a:ln>
        </p:spPr>
        <p:txBody>
          <a:bodyPr/>
          <a:lstStyle/>
          <a:p>
            <a:endParaRPr lang="zh-TW" altLang="en-US" sz="1600">
              <a:latin typeface="Arial" panose="020B0604020202020204" pitchFamily="34" charset="0"/>
              <a:cs typeface="Arial" panose="020B0604020202020204" pitchFamily="34" charset="0"/>
            </a:endParaRPr>
          </a:p>
        </p:txBody>
      </p:sp>
      <p:sp>
        <p:nvSpPr>
          <p:cNvPr id="17" name="Line 16">
            <a:extLst>
              <a:ext uri="{FF2B5EF4-FFF2-40B4-BE49-F238E27FC236}">
                <a16:creationId xmlns:a16="http://schemas.microsoft.com/office/drawing/2014/main" id="{2E78565D-EE82-0CE7-93DA-3CBE32C16639}"/>
              </a:ext>
            </a:extLst>
          </p:cNvPr>
          <p:cNvSpPr>
            <a:spLocks noChangeShapeType="1"/>
          </p:cNvSpPr>
          <p:nvPr/>
        </p:nvSpPr>
        <p:spPr bwMode="auto">
          <a:xfrm>
            <a:off x="9496732" y="5581649"/>
            <a:ext cx="0" cy="228600"/>
          </a:xfrm>
          <a:prstGeom prst="line">
            <a:avLst/>
          </a:prstGeom>
          <a:noFill/>
          <a:ln w="9525">
            <a:solidFill>
              <a:srgbClr val="000000"/>
            </a:solidFill>
            <a:round/>
            <a:headEnd/>
            <a:tailEnd type="triangle" w="med" len="med"/>
          </a:ln>
        </p:spPr>
        <p:txBody>
          <a:bodyPr/>
          <a:lstStyle/>
          <a:p>
            <a:endParaRPr lang="zh-TW" altLang="en-US" sz="1600">
              <a:latin typeface="Arial" panose="020B0604020202020204" pitchFamily="34" charset="0"/>
              <a:cs typeface="Arial" panose="020B0604020202020204" pitchFamily="34" charset="0"/>
            </a:endParaRPr>
          </a:p>
        </p:txBody>
      </p:sp>
      <p:sp>
        <p:nvSpPr>
          <p:cNvPr id="18" name="Line 17">
            <a:extLst>
              <a:ext uri="{FF2B5EF4-FFF2-40B4-BE49-F238E27FC236}">
                <a16:creationId xmlns:a16="http://schemas.microsoft.com/office/drawing/2014/main" id="{B19235C1-82A0-69FD-9C8E-33F284A45696}"/>
              </a:ext>
            </a:extLst>
          </p:cNvPr>
          <p:cNvSpPr>
            <a:spLocks noChangeShapeType="1"/>
          </p:cNvSpPr>
          <p:nvPr/>
        </p:nvSpPr>
        <p:spPr bwMode="auto">
          <a:xfrm>
            <a:off x="9534832" y="1695449"/>
            <a:ext cx="0" cy="342900"/>
          </a:xfrm>
          <a:prstGeom prst="line">
            <a:avLst/>
          </a:prstGeom>
          <a:noFill/>
          <a:ln w="9525">
            <a:solidFill>
              <a:srgbClr val="000000"/>
            </a:solidFill>
            <a:round/>
            <a:headEnd/>
            <a:tailEnd type="triangle" w="med" len="med"/>
          </a:ln>
        </p:spPr>
        <p:txBody>
          <a:bodyPr/>
          <a:lstStyle/>
          <a:p>
            <a:endParaRPr lang="zh-TW" altLang="en-US" sz="1600">
              <a:latin typeface="Arial" panose="020B0604020202020204" pitchFamily="34" charset="0"/>
              <a:cs typeface="Arial" panose="020B0604020202020204" pitchFamily="34" charset="0"/>
            </a:endParaRPr>
          </a:p>
        </p:txBody>
      </p:sp>
      <p:sp>
        <p:nvSpPr>
          <p:cNvPr id="19" name="Line 18">
            <a:extLst>
              <a:ext uri="{FF2B5EF4-FFF2-40B4-BE49-F238E27FC236}">
                <a16:creationId xmlns:a16="http://schemas.microsoft.com/office/drawing/2014/main" id="{CDBFA801-7D50-F48C-712E-632149CEF2A6}"/>
              </a:ext>
            </a:extLst>
          </p:cNvPr>
          <p:cNvSpPr>
            <a:spLocks noChangeShapeType="1"/>
          </p:cNvSpPr>
          <p:nvPr/>
        </p:nvSpPr>
        <p:spPr bwMode="auto">
          <a:xfrm>
            <a:off x="9534832" y="3409949"/>
            <a:ext cx="0" cy="342900"/>
          </a:xfrm>
          <a:prstGeom prst="line">
            <a:avLst/>
          </a:prstGeom>
          <a:noFill/>
          <a:ln w="9525">
            <a:solidFill>
              <a:srgbClr val="000000"/>
            </a:solidFill>
            <a:round/>
            <a:headEnd/>
            <a:tailEnd type="triangle" w="med" len="med"/>
          </a:ln>
        </p:spPr>
        <p:txBody>
          <a:bodyPr/>
          <a:lstStyle/>
          <a:p>
            <a:endParaRPr lang="zh-TW" altLang="en-US" sz="1600">
              <a:latin typeface="Arial" panose="020B0604020202020204" pitchFamily="34" charset="0"/>
              <a:cs typeface="Arial" panose="020B0604020202020204" pitchFamily="34" charset="0"/>
            </a:endParaRPr>
          </a:p>
        </p:txBody>
      </p:sp>
      <p:sp>
        <p:nvSpPr>
          <p:cNvPr id="20" name="Text Box 19">
            <a:extLst>
              <a:ext uri="{FF2B5EF4-FFF2-40B4-BE49-F238E27FC236}">
                <a16:creationId xmlns:a16="http://schemas.microsoft.com/office/drawing/2014/main" id="{764D63AC-7F9A-3BEC-A45E-16CBDD8755D2}"/>
              </a:ext>
            </a:extLst>
          </p:cNvPr>
          <p:cNvSpPr txBox="1">
            <a:spLocks noChangeArrowheads="1"/>
          </p:cNvSpPr>
          <p:nvPr/>
        </p:nvSpPr>
        <p:spPr bwMode="auto">
          <a:xfrm>
            <a:off x="9534832" y="3409949"/>
            <a:ext cx="342900" cy="228600"/>
          </a:xfrm>
          <a:prstGeom prst="rect">
            <a:avLst/>
          </a:prstGeom>
          <a:noFill/>
          <a:ln w="9525">
            <a:noFill/>
            <a:miter lim="800000"/>
            <a:headEnd/>
            <a:tailEnd/>
          </a:ln>
        </p:spPr>
        <p:txBody>
          <a:bodyPr lIns="0" tIns="0" rIns="0" bIns="0"/>
          <a:lstStyle/>
          <a:p>
            <a:pPr algn="ctr" eaLnBrk="0" hangingPunct="0"/>
            <a:r>
              <a:rPr kumimoji="0" lang="en-US" altLang="zh-TW" sz="1400" dirty="0">
                <a:latin typeface="Arial" panose="020B0604020202020204" pitchFamily="34" charset="0"/>
                <a:cs typeface="Arial" panose="020B0604020202020204" pitchFamily="34" charset="0"/>
              </a:rPr>
              <a:t>no</a:t>
            </a:r>
            <a:endParaRPr kumimoji="0" lang="zh-TW" altLang="en-US" sz="1400" dirty="0">
              <a:latin typeface="Arial" panose="020B0604020202020204" pitchFamily="34" charset="0"/>
              <a:cs typeface="Arial" panose="020B0604020202020204" pitchFamily="34" charset="0"/>
            </a:endParaRPr>
          </a:p>
        </p:txBody>
      </p:sp>
      <p:sp>
        <p:nvSpPr>
          <p:cNvPr id="21" name="Text Box 20">
            <a:extLst>
              <a:ext uri="{FF2B5EF4-FFF2-40B4-BE49-F238E27FC236}">
                <a16:creationId xmlns:a16="http://schemas.microsoft.com/office/drawing/2014/main" id="{D8BF4C99-835C-4020-7147-4373C1B81F86}"/>
              </a:ext>
            </a:extLst>
          </p:cNvPr>
          <p:cNvSpPr txBox="1">
            <a:spLocks noChangeArrowheads="1"/>
          </p:cNvSpPr>
          <p:nvPr/>
        </p:nvSpPr>
        <p:spPr bwMode="auto">
          <a:xfrm>
            <a:off x="8506132" y="3181349"/>
            <a:ext cx="342900" cy="228600"/>
          </a:xfrm>
          <a:prstGeom prst="rect">
            <a:avLst/>
          </a:prstGeom>
          <a:noFill/>
          <a:ln w="9525">
            <a:noFill/>
            <a:miter lim="800000"/>
            <a:headEnd/>
            <a:tailEnd/>
          </a:ln>
        </p:spPr>
        <p:txBody>
          <a:bodyPr lIns="0" tIns="0" rIns="0" bIns="0"/>
          <a:lstStyle/>
          <a:p>
            <a:pPr algn="ctr" eaLnBrk="0" hangingPunct="0"/>
            <a:r>
              <a:rPr lang="en-US" altLang="zh-TW" sz="1400" dirty="0">
                <a:latin typeface="Arial" panose="020B0604020202020204" pitchFamily="34" charset="0"/>
                <a:cs typeface="Arial" panose="020B0604020202020204" pitchFamily="34" charset="0"/>
              </a:rPr>
              <a:t>yes</a:t>
            </a:r>
            <a:endParaRPr kumimoji="0" lang="zh-TW" altLang="en-US" sz="1400" dirty="0">
              <a:latin typeface="Arial" panose="020B0604020202020204" pitchFamily="34" charset="0"/>
              <a:cs typeface="Arial" panose="020B0604020202020204" pitchFamily="34" charset="0"/>
            </a:endParaRPr>
          </a:p>
        </p:txBody>
      </p:sp>
      <p:sp>
        <p:nvSpPr>
          <p:cNvPr id="22" name="Line 21">
            <a:extLst>
              <a:ext uri="{FF2B5EF4-FFF2-40B4-BE49-F238E27FC236}">
                <a16:creationId xmlns:a16="http://schemas.microsoft.com/office/drawing/2014/main" id="{AC0C99B4-D89B-0FDB-CDAC-8C7B0BD3487F}"/>
              </a:ext>
            </a:extLst>
          </p:cNvPr>
          <p:cNvSpPr>
            <a:spLocks noChangeShapeType="1"/>
          </p:cNvSpPr>
          <p:nvPr/>
        </p:nvSpPr>
        <p:spPr bwMode="auto">
          <a:xfrm>
            <a:off x="8239432" y="3143249"/>
            <a:ext cx="0" cy="2438400"/>
          </a:xfrm>
          <a:prstGeom prst="line">
            <a:avLst/>
          </a:prstGeom>
          <a:noFill/>
          <a:ln w="9525">
            <a:solidFill>
              <a:schemeClr val="tx1"/>
            </a:solidFill>
            <a:round/>
            <a:headEnd/>
            <a:tailEnd/>
          </a:ln>
          <a:effectLst/>
        </p:spPr>
        <p:txBody>
          <a:bodyPr/>
          <a:lstStyle/>
          <a:p>
            <a:endParaRPr lang="zh-TW" altLang="en-US" sz="1600">
              <a:latin typeface="Arial" panose="020B0604020202020204" pitchFamily="34" charset="0"/>
              <a:cs typeface="Arial" panose="020B0604020202020204" pitchFamily="34" charset="0"/>
            </a:endParaRPr>
          </a:p>
        </p:txBody>
      </p:sp>
      <p:sp>
        <p:nvSpPr>
          <p:cNvPr id="23" name="Line 22">
            <a:extLst>
              <a:ext uri="{FF2B5EF4-FFF2-40B4-BE49-F238E27FC236}">
                <a16:creationId xmlns:a16="http://schemas.microsoft.com/office/drawing/2014/main" id="{8E6565FC-9EAA-E270-BE09-89716550B815}"/>
              </a:ext>
            </a:extLst>
          </p:cNvPr>
          <p:cNvSpPr>
            <a:spLocks noChangeShapeType="1"/>
          </p:cNvSpPr>
          <p:nvPr/>
        </p:nvSpPr>
        <p:spPr bwMode="auto">
          <a:xfrm>
            <a:off x="8239432" y="3143249"/>
            <a:ext cx="609600" cy="0"/>
          </a:xfrm>
          <a:prstGeom prst="line">
            <a:avLst/>
          </a:prstGeom>
          <a:noFill/>
          <a:ln w="9525">
            <a:solidFill>
              <a:schemeClr val="tx1"/>
            </a:solidFill>
            <a:round/>
            <a:headEnd/>
            <a:tailEnd/>
          </a:ln>
          <a:effectLst/>
        </p:spPr>
        <p:txBody>
          <a:bodyPr/>
          <a:lstStyle/>
          <a:p>
            <a:endParaRPr lang="zh-TW" altLang="en-US" sz="1600">
              <a:latin typeface="Arial" panose="020B0604020202020204" pitchFamily="34" charset="0"/>
              <a:cs typeface="Arial" panose="020B0604020202020204" pitchFamily="34" charset="0"/>
            </a:endParaRPr>
          </a:p>
        </p:txBody>
      </p:sp>
      <p:sp>
        <p:nvSpPr>
          <p:cNvPr id="24" name="Line 23">
            <a:extLst>
              <a:ext uri="{FF2B5EF4-FFF2-40B4-BE49-F238E27FC236}">
                <a16:creationId xmlns:a16="http://schemas.microsoft.com/office/drawing/2014/main" id="{3B1EA271-012B-48B3-F7D1-FBA2125F4E46}"/>
              </a:ext>
            </a:extLst>
          </p:cNvPr>
          <p:cNvSpPr>
            <a:spLocks noChangeShapeType="1"/>
          </p:cNvSpPr>
          <p:nvPr/>
        </p:nvSpPr>
        <p:spPr bwMode="auto">
          <a:xfrm>
            <a:off x="10830232" y="3219449"/>
            <a:ext cx="0" cy="2286000"/>
          </a:xfrm>
          <a:prstGeom prst="line">
            <a:avLst/>
          </a:prstGeom>
          <a:noFill/>
          <a:ln w="9525">
            <a:solidFill>
              <a:schemeClr val="tx1"/>
            </a:solidFill>
            <a:round/>
            <a:headEnd/>
            <a:tailEnd/>
          </a:ln>
          <a:effectLst/>
        </p:spPr>
        <p:txBody>
          <a:bodyPr/>
          <a:lstStyle/>
          <a:p>
            <a:endParaRPr lang="zh-TW" altLang="en-US" sz="1600">
              <a:latin typeface="Arial" panose="020B0604020202020204" pitchFamily="34" charset="0"/>
              <a:cs typeface="Arial" panose="020B0604020202020204" pitchFamily="34" charset="0"/>
            </a:endParaRPr>
          </a:p>
        </p:txBody>
      </p:sp>
      <p:sp>
        <p:nvSpPr>
          <p:cNvPr id="25" name="Line 24">
            <a:extLst>
              <a:ext uri="{FF2B5EF4-FFF2-40B4-BE49-F238E27FC236}">
                <a16:creationId xmlns:a16="http://schemas.microsoft.com/office/drawing/2014/main" id="{88786581-2131-4A10-BD1A-6227EB934885}"/>
              </a:ext>
            </a:extLst>
          </p:cNvPr>
          <p:cNvSpPr>
            <a:spLocks noChangeShapeType="1"/>
          </p:cNvSpPr>
          <p:nvPr/>
        </p:nvSpPr>
        <p:spPr bwMode="auto">
          <a:xfrm>
            <a:off x="9458632" y="5505449"/>
            <a:ext cx="1371600" cy="0"/>
          </a:xfrm>
          <a:prstGeom prst="line">
            <a:avLst/>
          </a:prstGeom>
          <a:noFill/>
          <a:ln w="9525">
            <a:solidFill>
              <a:schemeClr val="tx1"/>
            </a:solidFill>
            <a:round/>
            <a:headEnd/>
            <a:tailEnd/>
          </a:ln>
          <a:effectLst/>
        </p:spPr>
        <p:txBody>
          <a:bodyPr/>
          <a:lstStyle/>
          <a:p>
            <a:endParaRPr lang="zh-TW" altLang="en-US" sz="1600">
              <a:latin typeface="Arial" panose="020B0604020202020204" pitchFamily="34" charset="0"/>
              <a:cs typeface="Arial" panose="020B0604020202020204" pitchFamily="34" charset="0"/>
            </a:endParaRPr>
          </a:p>
        </p:txBody>
      </p:sp>
      <p:sp>
        <p:nvSpPr>
          <p:cNvPr id="26" name="Line 25">
            <a:extLst>
              <a:ext uri="{FF2B5EF4-FFF2-40B4-BE49-F238E27FC236}">
                <a16:creationId xmlns:a16="http://schemas.microsoft.com/office/drawing/2014/main" id="{F5A79BF6-2D1E-75A5-F6DF-98A5CBE99436}"/>
              </a:ext>
            </a:extLst>
          </p:cNvPr>
          <p:cNvSpPr>
            <a:spLocks noChangeShapeType="1"/>
          </p:cNvSpPr>
          <p:nvPr/>
        </p:nvSpPr>
        <p:spPr bwMode="auto">
          <a:xfrm>
            <a:off x="9458631" y="5121750"/>
            <a:ext cx="1" cy="383699"/>
          </a:xfrm>
          <a:prstGeom prst="line">
            <a:avLst/>
          </a:prstGeom>
          <a:noFill/>
          <a:ln w="9525">
            <a:solidFill>
              <a:schemeClr val="tx1"/>
            </a:solidFill>
            <a:round/>
            <a:headEnd/>
            <a:tailEnd/>
          </a:ln>
          <a:effectLst/>
        </p:spPr>
        <p:txBody>
          <a:bodyPr/>
          <a:lstStyle/>
          <a:p>
            <a:endParaRPr lang="zh-TW" altLang="en-US" sz="1600">
              <a:latin typeface="Arial" panose="020B0604020202020204" pitchFamily="34" charset="0"/>
              <a:cs typeface="Arial" panose="020B0604020202020204" pitchFamily="34" charset="0"/>
            </a:endParaRPr>
          </a:p>
        </p:txBody>
      </p:sp>
      <p:pic>
        <p:nvPicPr>
          <p:cNvPr id="1030" name="Picture 6" descr="Breadth First Search Tutorials &amp; Notes | Algorithms | HackerEarth">
            <a:extLst>
              <a:ext uri="{FF2B5EF4-FFF2-40B4-BE49-F238E27FC236}">
                <a16:creationId xmlns:a16="http://schemas.microsoft.com/office/drawing/2014/main" id="{E2D77B34-C6A9-C2B8-0815-CAFD5CD8C039}"/>
              </a:ext>
            </a:extLst>
          </p:cNvPr>
          <p:cNvPicPr>
            <a:picLocks noChangeAspect="1" noChangeArrowheads="1"/>
          </p:cNvPicPr>
          <p:nvPr/>
        </p:nvPicPr>
        <p:blipFill>
          <a:blip r:embed="rId3">
            <a:clrChange>
              <a:clrFrom>
                <a:srgbClr val="F7F8FC"/>
              </a:clrFrom>
              <a:clrTo>
                <a:srgbClr val="F7F8FC">
                  <a:alpha val="0"/>
                </a:srgbClr>
              </a:clrTo>
            </a:clrChange>
            <a:extLst>
              <a:ext uri="{28A0092B-C50C-407E-A947-70E740481C1C}">
                <a14:useLocalDpi xmlns:a14="http://schemas.microsoft.com/office/drawing/2010/main" val="0"/>
              </a:ext>
            </a:extLst>
          </a:blip>
          <a:srcRect/>
          <a:stretch>
            <a:fillRect/>
          </a:stretch>
        </p:blipFill>
        <p:spPr bwMode="auto">
          <a:xfrm>
            <a:off x="838199" y="3857855"/>
            <a:ext cx="3918155" cy="2321870"/>
          </a:xfrm>
          <a:prstGeom prst="rect">
            <a:avLst/>
          </a:prstGeom>
          <a:noFill/>
          <a:extLst>
            <a:ext uri="{909E8E84-426E-40DD-AFC4-6F175D3DCCD1}">
              <a14:hiddenFill xmlns:a14="http://schemas.microsoft.com/office/drawing/2010/main">
                <a:solidFill>
                  <a:srgbClr val="FFFFFF"/>
                </a:solidFill>
              </a14:hiddenFill>
            </a:ext>
          </a:extLst>
        </p:spPr>
      </p:pic>
      <p:sp>
        <p:nvSpPr>
          <p:cNvPr id="27" name="Rounded Rectangular Callout 26">
            <a:extLst>
              <a:ext uri="{FF2B5EF4-FFF2-40B4-BE49-F238E27FC236}">
                <a16:creationId xmlns:a16="http://schemas.microsoft.com/office/drawing/2014/main" id="{709B130C-8AD9-DD65-D8BE-C7ABB6F08061}"/>
              </a:ext>
            </a:extLst>
          </p:cNvPr>
          <p:cNvSpPr/>
          <p:nvPr/>
        </p:nvSpPr>
        <p:spPr>
          <a:xfrm>
            <a:off x="4702277" y="3981449"/>
            <a:ext cx="3156152" cy="1957235"/>
          </a:xfrm>
          <a:prstGeom prst="wedgeRoundRectCallout">
            <a:avLst>
              <a:gd name="adj1" fmla="val -66676"/>
              <a:gd name="adj2" fmla="val -17431"/>
              <a:gd name="adj3" fmla="val 16667"/>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BFS is also known as “level-by-level” traversal (e.g., finding shortest paths in an undirected graph)</a:t>
            </a:r>
          </a:p>
        </p:txBody>
      </p:sp>
    </p:spTree>
    <p:extLst>
      <p:ext uri="{BB962C8B-B14F-4D97-AF65-F5344CB8AC3E}">
        <p14:creationId xmlns:p14="http://schemas.microsoft.com/office/powerpoint/2010/main" val="3154827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967E87-160B-2E40-A41C-757B7D8A307D}"/>
              </a:ext>
            </a:extLst>
          </p:cNvPr>
          <p:cNvSpPr>
            <a:spLocks noGrp="1"/>
          </p:cNvSpPr>
          <p:nvPr>
            <p:ph type="sldNum" sz="quarter" idx="12"/>
          </p:nvPr>
        </p:nvSpPr>
        <p:spPr/>
        <p:txBody>
          <a:bodyPr/>
          <a:lstStyle/>
          <a:p>
            <a:fld id="{4E77BC79-9480-1042-96E1-82B94DA0811E}" type="slidenum">
              <a:rPr lang="en-US" smtClean="0"/>
              <a:t>34</a:t>
            </a:fld>
            <a:endParaRPr lang="en-US"/>
          </a:p>
        </p:txBody>
      </p:sp>
      <p:sp>
        <p:nvSpPr>
          <p:cNvPr id="3" name="Title 2">
            <a:extLst>
              <a:ext uri="{FF2B5EF4-FFF2-40B4-BE49-F238E27FC236}">
                <a16:creationId xmlns:a16="http://schemas.microsoft.com/office/drawing/2014/main" id="{62781578-04A1-A84A-B401-C297DF052631}"/>
              </a:ext>
            </a:extLst>
          </p:cNvPr>
          <p:cNvSpPr>
            <a:spLocks noGrp="1"/>
          </p:cNvSpPr>
          <p:nvPr>
            <p:ph type="title"/>
          </p:nvPr>
        </p:nvSpPr>
        <p:spPr/>
        <p:txBody>
          <a:bodyPr/>
          <a:lstStyle/>
          <a:p>
            <a:r>
              <a:rPr lang="en-US" dirty="0"/>
              <a:t>BFS Walkthrough – 1 </a:t>
            </a:r>
          </a:p>
        </p:txBody>
      </p:sp>
      <p:sp>
        <p:nvSpPr>
          <p:cNvPr id="5" name="Oval 6">
            <a:extLst>
              <a:ext uri="{FF2B5EF4-FFF2-40B4-BE49-F238E27FC236}">
                <a16:creationId xmlns:a16="http://schemas.microsoft.com/office/drawing/2014/main" id="{ED971D0E-1FD4-DF47-B76F-F33248335AD2}"/>
              </a:ext>
            </a:extLst>
          </p:cNvPr>
          <p:cNvSpPr>
            <a:spLocks noChangeArrowheads="1"/>
          </p:cNvSpPr>
          <p:nvPr/>
        </p:nvSpPr>
        <p:spPr bwMode="auto">
          <a:xfrm>
            <a:off x="3432176" y="1989127"/>
            <a:ext cx="627063"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a:t>
            </a:r>
            <a:endParaRPr lang="en-US" altLang="zh-TW" sz="2000"/>
          </a:p>
        </p:txBody>
      </p:sp>
      <p:sp>
        <p:nvSpPr>
          <p:cNvPr id="6" name="Oval 7">
            <a:extLst>
              <a:ext uri="{FF2B5EF4-FFF2-40B4-BE49-F238E27FC236}">
                <a16:creationId xmlns:a16="http://schemas.microsoft.com/office/drawing/2014/main" id="{BFAB64FD-CC61-2244-B11A-4F10F5329799}"/>
              </a:ext>
            </a:extLst>
          </p:cNvPr>
          <p:cNvSpPr>
            <a:spLocks noChangeArrowheads="1"/>
          </p:cNvSpPr>
          <p:nvPr/>
        </p:nvSpPr>
        <p:spPr bwMode="auto">
          <a:xfrm>
            <a:off x="2643188" y="2890827"/>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7" name="Oval 9">
            <a:extLst>
              <a:ext uri="{FF2B5EF4-FFF2-40B4-BE49-F238E27FC236}">
                <a16:creationId xmlns:a16="http://schemas.microsoft.com/office/drawing/2014/main" id="{728ABC00-78B3-DD4A-A9EB-3AB38F768D76}"/>
              </a:ext>
            </a:extLst>
          </p:cNvPr>
          <p:cNvSpPr>
            <a:spLocks noChangeArrowheads="1"/>
          </p:cNvSpPr>
          <p:nvPr/>
        </p:nvSpPr>
        <p:spPr bwMode="auto">
          <a:xfrm>
            <a:off x="2279651" y="3646477"/>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8" name="Oval 10">
            <a:extLst>
              <a:ext uri="{FF2B5EF4-FFF2-40B4-BE49-F238E27FC236}">
                <a16:creationId xmlns:a16="http://schemas.microsoft.com/office/drawing/2014/main" id="{5C45DD9D-FED4-F346-B940-F96A840AB9F9}"/>
              </a:ext>
            </a:extLst>
          </p:cNvPr>
          <p:cNvSpPr>
            <a:spLocks noChangeArrowheads="1"/>
          </p:cNvSpPr>
          <p:nvPr/>
        </p:nvSpPr>
        <p:spPr bwMode="auto">
          <a:xfrm>
            <a:off x="3043239" y="3641713"/>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9" name="Oval 13">
            <a:extLst>
              <a:ext uri="{FF2B5EF4-FFF2-40B4-BE49-F238E27FC236}">
                <a16:creationId xmlns:a16="http://schemas.microsoft.com/office/drawing/2014/main" id="{D0710245-7CA1-4F46-B6D2-7B6BE4140914}"/>
              </a:ext>
            </a:extLst>
          </p:cNvPr>
          <p:cNvSpPr>
            <a:spLocks noChangeArrowheads="1"/>
          </p:cNvSpPr>
          <p:nvPr/>
        </p:nvSpPr>
        <p:spPr bwMode="auto">
          <a:xfrm>
            <a:off x="2693988" y="4433877"/>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10" name="Oval 15">
            <a:extLst>
              <a:ext uri="{FF2B5EF4-FFF2-40B4-BE49-F238E27FC236}">
                <a16:creationId xmlns:a16="http://schemas.microsoft.com/office/drawing/2014/main" id="{9DF92C62-2AB0-2041-B909-1EF99209EBCF}"/>
              </a:ext>
            </a:extLst>
          </p:cNvPr>
          <p:cNvSpPr>
            <a:spLocks noChangeArrowheads="1"/>
          </p:cNvSpPr>
          <p:nvPr/>
        </p:nvSpPr>
        <p:spPr bwMode="auto">
          <a:xfrm>
            <a:off x="3454401" y="5283188"/>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11" name="Line 18">
            <a:extLst>
              <a:ext uri="{FF2B5EF4-FFF2-40B4-BE49-F238E27FC236}">
                <a16:creationId xmlns:a16="http://schemas.microsoft.com/office/drawing/2014/main" id="{F842A773-912D-D145-A2E7-364CD3F8A61F}"/>
              </a:ext>
            </a:extLst>
          </p:cNvPr>
          <p:cNvSpPr>
            <a:spLocks noChangeShapeType="1"/>
          </p:cNvSpPr>
          <p:nvPr/>
        </p:nvSpPr>
        <p:spPr bwMode="auto">
          <a:xfrm flipH="1">
            <a:off x="2679700" y="3403589"/>
            <a:ext cx="166688" cy="238125"/>
          </a:xfrm>
          <a:prstGeom prst="line">
            <a:avLst/>
          </a:prstGeom>
          <a:noFill/>
          <a:ln w="3175">
            <a:solidFill>
              <a:schemeClr val="tx1"/>
            </a:solidFill>
            <a:round/>
            <a:headEnd/>
            <a:tailEnd/>
          </a:ln>
          <a:effectLst/>
        </p:spPr>
        <p:txBody>
          <a:bodyPr/>
          <a:lstStyle/>
          <a:p>
            <a:endParaRPr lang="zh-TW" altLang="en-US"/>
          </a:p>
        </p:txBody>
      </p:sp>
      <p:sp>
        <p:nvSpPr>
          <p:cNvPr id="12" name="Line 19">
            <a:extLst>
              <a:ext uri="{FF2B5EF4-FFF2-40B4-BE49-F238E27FC236}">
                <a16:creationId xmlns:a16="http://schemas.microsoft.com/office/drawing/2014/main" id="{12FF7C8A-8EAE-5642-BDB3-3BC235ECE395}"/>
              </a:ext>
            </a:extLst>
          </p:cNvPr>
          <p:cNvSpPr>
            <a:spLocks noChangeShapeType="1"/>
          </p:cNvSpPr>
          <p:nvPr/>
        </p:nvSpPr>
        <p:spPr bwMode="auto">
          <a:xfrm>
            <a:off x="3128963" y="3382951"/>
            <a:ext cx="171450" cy="246062"/>
          </a:xfrm>
          <a:prstGeom prst="line">
            <a:avLst/>
          </a:prstGeom>
          <a:noFill/>
          <a:ln w="3175">
            <a:solidFill>
              <a:schemeClr val="tx1"/>
            </a:solidFill>
            <a:round/>
            <a:headEnd/>
            <a:tailEnd/>
          </a:ln>
          <a:effectLst/>
        </p:spPr>
        <p:txBody>
          <a:bodyPr/>
          <a:lstStyle/>
          <a:p>
            <a:endParaRPr lang="zh-TW" altLang="en-US"/>
          </a:p>
        </p:txBody>
      </p:sp>
      <p:sp>
        <p:nvSpPr>
          <p:cNvPr id="13" name="Line 22">
            <a:extLst>
              <a:ext uri="{FF2B5EF4-FFF2-40B4-BE49-F238E27FC236}">
                <a16:creationId xmlns:a16="http://schemas.microsoft.com/office/drawing/2014/main" id="{0A2179DC-82A7-F04D-92A5-FE19E7968618}"/>
              </a:ext>
            </a:extLst>
          </p:cNvPr>
          <p:cNvSpPr>
            <a:spLocks noChangeShapeType="1"/>
          </p:cNvSpPr>
          <p:nvPr/>
        </p:nvSpPr>
        <p:spPr bwMode="auto">
          <a:xfrm>
            <a:off x="2655888" y="4173526"/>
            <a:ext cx="190500" cy="273050"/>
          </a:xfrm>
          <a:prstGeom prst="line">
            <a:avLst/>
          </a:prstGeom>
          <a:noFill/>
          <a:ln w="3175">
            <a:solidFill>
              <a:schemeClr val="tx1"/>
            </a:solidFill>
            <a:round/>
            <a:headEnd/>
            <a:tailEnd/>
          </a:ln>
          <a:effectLst/>
        </p:spPr>
        <p:txBody>
          <a:bodyPr/>
          <a:lstStyle/>
          <a:p>
            <a:endParaRPr lang="zh-TW" altLang="en-US"/>
          </a:p>
        </p:txBody>
      </p:sp>
      <p:sp>
        <p:nvSpPr>
          <p:cNvPr id="14" name="Line 23">
            <a:extLst>
              <a:ext uri="{FF2B5EF4-FFF2-40B4-BE49-F238E27FC236}">
                <a16:creationId xmlns:a16="http://schemas.microsoft.com/office/drawing/2014/main" id="{08230168-1CCC-9943-97CA-112D8678EB7B}"/>
              </a:ext>
            </a:extLst>
          </p:cNvPr>
          <p:cNvSpPr>
            <a:spLocks noChangeShapeType="1"/>
          </p:cNvSpPr>
          <p:nvPr/>
        </p:nvSpPr>
        <p:spPr bwMode="auto">
          <a:xfrm flipH="1">
            <a:off x="3128964" y="4162414"/>
            <a:ext cx="153987" cy="276225"/>
          </a:xfrm>
          <a:prstGeom prst="line">
            <a:avLst/>
          </a:prstGeom>
          <a:noFill/>
          <a:ln w="3175">
            <a:solidFill>
              <a:schemeClr val="tx1"/>
            </a:solidFill>
            <a:round/>
            <a:headEnd/>
            <a:tailEnd/>
          </a:ln>
          <a:effectLst/>
        </p:spPr>
        <p:txBody>
          <a:bodyPr/>
          <a:lstStyle/>
          <a:p>
            <a:endParaRPr lang="zh-TW" altLang="en-US"/>
          </a:p>
        </p:txBody>
      </p:sp>
      <p:sp>
        <p:nvSpPr>
          <p:cNvPr id="15" name="Oval 37">
            <a:extLst>
              <a:ext uri="{FF2B5EF4-FFF2-40B4-BE49-F238E27FC236}">
                <a16:creationId xmlns:a16="http://schemas.microsoft.com/office/drawing/2014/main" id="{AA3806DF-FCAE-0F4F-A32B-DA231EE8C2EC}"/>
              </a:ext>
            </a:extLst>
          </p:cNvPr>
          <p:cNvSpPr>
            <a:spLocks noChangeArrowheads="1"/>
          </p:cNvSpPr>
          <p:nvPr/>
        </p:nvSpPr>
        <p:spPr bwMode="auto">
          <a:xfrm>
            <a:off x="4154488" y="2876538"/>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16" name="Oval 38">
            <a:extLst>
              <a:ext uri="{FF2B5EF4-FFF2-40B4-BE49-F238E27FC236}">
                <a16:creationId xmlns:a16="http://schemas.microsoft.com/office/drawing/2014/main" id="{48E597B0-9DE1-7C4B-8DCF-EC44DA594ADC}"/>
              </a:ext>
            </a:extLst>
          </p:cNvPr>
          <p:cNvSpPr>
            <a:spLocks noChangeArrowheads="1"/>
          </p:cNvSpPr>
          <p:nvPr/>
        </p:nvSpPr>
        <p:spPr bwMode="auto">
          <a:xfrm>
            <a:off x="3790951" y="3632188"/>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17" name="Oval 39">
            <a:extLst>
              <a:ext uri="{FF2B5EF4-FFF2-40B4-BE49-F238E27FC236}">
                <a16:creationId xmlns:a16="http://schemas.microsoft.com/office/drawing/2014/main" id="{90AC6F74-358F-7640-A240-9EC35C1EEFE1}"/>
              </a:ext>
            </a:extLst>
          </p:cNvPr>
          <p:cNvSpPr>
            <a:spLocks noChangeArrowheads="1"/>
          </p:cNvSpPr>
          <p:nvPr/>
        </p:nvSpPr>
        <p:spPr bwMode="auto">
          <a:xfrm>
            <a:off x="4554539" y="3627427"/>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18" name="Oval 40">
            <a:extLst>
              <a:ext uri="{FF2B5EF4-FFF2-40B4-BE49-F238E27FC236}">
                <a16:creationId xmlns:a16="http://schemas.microsoft.com/office/drawing/2014/main" id="{26BDEB2F-645D-8947-BBFE-D3B34DB25280}"/>
              </a:ext>
            </a:extLst>
          </p:cNvPr>
          <p:cNvSpPr>
            <a:spLocks noChangeArrowheads="1"/>
          </p:cNvSpPr>
          <p:nvPr/>
        </p:nvSpPr>
        <p:spPr bwMode="auto">
          <a:xfrm>
            <a:off x="4205288" y="4419588"/>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19" name="Line 41">
            <a:extLst>
              <a:ext uri="{FF2B5EF4-FFF2-40B4-BE49-F238E27FC236}">
                <a16:creationId xmlns:a16="http://schemas.microsoft.com/office/drawing/2014/main" id="{34428027-1BB7-BE4F-963F-5A9892274BB8}"/>
              </a:ext>
            </a:extLst>
          </p:cNvPr>
          <p:cNvSpPr>
            <a:spLocks noChangeShapeType="1"/>
          </p:cNvSpPr>
          <p:nvPr/>
        </p:nvSpPr>
        <p:spPr bwMode="auto">
          <a:xfrm flipH="1">
            <a:off x="4191000" y="3389302"/>
            <a:ext cx="166688" cy="238125"/>
          </a:xfrm>
          <a:prstGeom prst="line">
            <a:avLst/>
          </a:prstGeom>
          <a:noFill/>
          <a:ln w="3175">
            <a:solidFill>
              <a:schemeClr val="tx1"/>
            </a:solidFill>
            <a:round/>
            <a:headEnd/>
            <a:tailEnd/>
          </a:ln>
          <a:effectLst/>
        </p:spPr>
        <p:txBody>
          <a:bodyPr/>
          <a:lstStyle/>
          <a:p>
            <a:endParaRPr lang="zh-TW" altLang="en-US"/>
          </a:p>
        </p:txBody>
      </p:sp>
      <p:sp>
        <p:nvSpPr>
          <p:cNvPr id="20" name="Line 42">
            <a:extLst>
              <a:ext uri="{FF2B5EF4-FFF2-40B4-BE49-F238E27FC236}">
                <a16:creationId xmlns:a16="http://schemas.microsoft.com/office/drawing/2014/main" id="{89AB4D56-5488-B64A-9040-7609D7B4B917}"/>
              </a:ext>
            </a:extLst>
          </p:cNvPr>
          <p:cNvSpPr>
            <a:spLocks noChangeShapeType="1"/>
          </p:cNvSpPr>
          <p:nvPr/>
        </p:nvSpPr>
        <p:spPr bwMode="auto">
          <a:xfrm>
            <a:off x="4640263" y="3368664"/>
            <a:ext cx="171450" cy="246063"/>
          </a:xfrm>
          <a:prstGeom prst="line">
            <a:avLst/>
          </a:prstGeom>
          <a:noFill/>
          <a:ln w="3175">
            <a:solidFill>
              <a:schemeClr val="tx1"/>
            </a:solidFill>
            <a:round/>
            <a:headEnd/>
            <a:tailEnd/>
          </a:ln>
          <a:effectLst/>
        </p:spPr>
        <p:txBody>
          <a:bodyPr/>
          <a:lstStyle/>
          <a:p>
            <a:endParaRPr lang="zh-TW" altLang="en-US"/>
          </a:p>
        </p:txBody>
      </p:sp>
      <p:sp>
        <p:nvSpPr>
          <p:cNvPr id="21" name="Line 43">
            <a:extLst>
              <a:ext uri="{FF2B5EF4-FFF2-40B4-BE49-F238E27FC236}">
                <a16:creationId xmlns:a16="http://schemas.microsoft.com/office/drawing/2014/main" id="{7330B5C7-9E01-A441-BA45-3931C25DA7F2}"/>
              </a:ext>
            </a:extLst>
          </p:cNvPr>
          <p:cNvSpPr>
            <a:spLocks noChangeShapeType="1"/>
          </p:cNvSpPr>
          <p:nvPr/>
        </p:nvSpPr>
        <p:spPr bwMode="auto">
          <a:xfrm>
            <a:off x="4167188" y="4159238"/>
            <a:ext cx="190500" cy="273050"/>
          </a:xfrm>
          <a:prstGeom prst="line">
            <a:avLst/>
          </a:prstGeom>
          <a:noFill/>
          <a:ln w="3175">
            <a:solidFill>
              <a:schemeClr val="tx1"/>
            </a:solidFill>
            <a:round/>
            <a:headEnd/>
            <a:tailEnd/>
          </a:ln>
          <a:effectLst/>
        </p:spPr>
        <p:txBody>
          <a:bodyPr/>
          <a:lstStyle/>
          <a:p>
            <a:endParaRPr lang="zh-TW" altLang="en-US"/>
          </a:p>
        </p:txBody>
      </p:sp>
      <p:sp>
        <p:nvSpPr>
          <p:cNvPr id="22" name="Line 44">
            <a:extLst>
              <a:ext uri="{FF2B5EF4-FFF2-40B4-BE49-F238E27FC236}">
                <a16:creationId xmlns:a16="http://schemas.microsoft.com/office/drawing/2014/main" id="{D1C8F626-4A84-FF48-90CE-BAD9A7CFB1C9}"/>
              </a:ext>
            </a:extLst>
          </p:cNvPr>
          <p:cNvSpPr>
            <a:spLocks noChangeShapeType="1"/>
          </p:cNvSpPr>
          <p:nvPr/>
        </p:nvSpPr>
        <p:spPr bwMode="auto">
          <a:xfrm flipH="1">
            <a:off x="4640264" y="4148127"/>
            <a:ext cx="153987" cy="276225"/>
          </a:xfrm>
          <a:prstGeom prst="line">
            <a:avLst/>
          </a:prstGeom>
          <a:noFill/>
          <a:ln w="3175">
            <a:solidFill>
              <a:schemeClr val="tx1"/>
            </a:solidFill>
            <a:round/>
            <a:headEnd/>
            <a:tailEnd/>
          </a:ln>
          <a:effectLst/>
        </p:spPr>
        <p:txBody>
          <a:bodyPr/>
          <a:lstStyle/>
          <a:p>
            <a:endParaRPr lang="zh-TW" altLang="en-US"/>
          </a:p>
        </p:txBody>
      </p:sp>
      <p:sp>
        <p:nvSpPr>
          <p:cNvPr id="23" name="Line 45">
            <a:extLst>
              <a:ext uri="{FF2B5EF4-FFF2-40B4-BE49-F238E27FC236}">
                <a16:creationId xmlns:a16="http://schemas.microsoft.com/office/drawing/2014/main" id="{D15FA11D-843B-8E45-B3F8-49A7AAD4D6C9}"/>
              </a:ext>
            </a:extLst>
          </p:cNvPr>
          <p:cNvSpPr>
            <a:spLocks noChangeShapeType="1"/>
          </p:cNvSpPr>
          <p:nvPr/>
        </p:nvSpPr>
        <p:spPr bwMode="auto">
          <a:xfrm flipH="1">
            <a:off x="3143251" y="2420927"/>
            <a:ext cx="360363" cy="504825"/>
          </a:xfrm>
          <a:prstGeom prst="line">
            <a:avLst/>
          </a:prstGeom>
          <a:noFill/>
          <a:ln w="9525">
            <a:solidFill>
              <a:schemeClr val="tx1"/>
            </a:solidFill>
            <a:round/>
            <a:headEnd/>
            <a:tailEnd/>
          </a:ln>
          <a:effectLst/>
        </p:spPr>
        <p:txBody>
          <a:bodyPr/>
          <a:lstStyle/>
          <a:p>
            <a:endParaRPr lang="zh-TW" altLang="en-US"/>
          </a:p>
        </p:txBody>
      </p:sp>
      <p:sp>
        <p:nvSpPr>
          <p:cNvPr id="24" name="Line 47">
            <a:extLst>
              <a:ext uri="{FF2B5EF4-FFF2-40B4-BE49-F238E27FC236}">
                <a16:creationId xmlns:a16="http://schemas.microsoft.com/office/drawing/2014/main" id="{6BD38A70-39A3-C54A-AAB1-5C9F482A57FF}"/>
              </a:ext>
            </a:extLst>
          </p:cNvPr>
          <p:cNvSpPr>
            <a:spLocks noChangeShapeType="1"/>
          </p:cNvSpPr>
          <p:nvPr/>
        </p:nvSpPr>
        <p:spPr bwMode="auto">
          <a:xfrm>
            <a:off x="3143251" y="4941877"/>
            <a:ext cx="360363" cy="503237"/>
          </a:xfrm>
          <a:prstGeom prst="line">
            <a:avLst/>
          </a:prstGeom>
          <a:noFill/>
          <a:ln w="9525">
            <a:solidFill>
              <a:schemeClr val="tx1"/>
            </a:solidFill>
            <a:round/>
            <a:headEnd/>
            <a:tailEnd/>
          </a:ln>
          <a:effectLst/>
        </p:spPr>
        <p:txBody>
          <a:bodyPr/>
          <a:lstStyle/>
          <a:p>
            <a:endParaRPr lang="zh-TW" altLang="en-US"/>
          </a:p>
        </p:txBody>
      </p:sp>
      <p:sp>
        <p:nvSpPr>
          <p:cNvPr id="25" name="Line 48">
            <a:extLst>
              <a:ext uri="{FF2B5EF4-FFF2-40B4-BE49-F238E27FC236}">
                <a16:creationId xmlns:a16="http://schemas.microsoft.com/office/drawing/2014/main" id="{2D506295-0701-744A-8705-A66A9AFEAC90}"/>
              </a:ext>
            </a:extLst>
          </p:cNvPr>
          <p:cNvSpPr>
            <a:spLocks noChangeShapeType="1"/>
          </p:cNvSpPr>
          <p:nvPr/>
        </p:nvSpPr>
        <p:spPr bwMode="auto">
          <a:xfrm>
            <a:off x="4008439" y="2420926"/>
            <a:ext cx="358775" cy="431800"/>
          </a:xfrm>
          <a:prstGeom prst="line">
            <a:avLst/>
          </a:prstGeom>
          <a:noFill/>
          <a:ln w="9525">
            <a:solidFill>
              <a:schemeClr val="tx1"/>
            </a:solidFill>
            <a:round/>
            <a:headEnd/>
            <a:tailEnd/>
          </a:ln>
          <a:effectLst/>
        </p:spPr>
        <p:txBody>
          <a:bodyPr/>
          <a:lstStyle/>
          <a:p>
            <a:endParaRPr lang="zh-TW" altLang="en-US"/>
          </a:p>
        </p:txBody>
      </p:sp>
      <p:sp>
        <p:nvSpPr>
          <p:cNvPr id="26" name="Line 49">
            <a:extLst>
              <a:ext uri="{FF2B5EF4-FFF2-40B4-BE49-F238E27FC236}">
                <a16:creationId xmlns:a16="http://schemas.microsoft.com/office/drawing/2014/main" id="{6DEFD411-A6E5-D344-9158-8D85E53771A7}"/>
              </a:ext>
            </a:extLst>
          </p:cNvPr>
          <p:cNvSpPr>
            <a:spLocks noChangeShapeType="1"/>
          </p:cNvSpPr>
          <p:nvPr/>
        </p:nvSpPr>
        <p:spPr bwMode="auto">
          <a:xfrm flipH="1">
            <a:off x="4079875" y="4941877"/>
            <a:ext cx="287338" cy="503237"/>
          </a:xfrm>
          <a:prstGeom prst="line">
            <a:avLst/>
          </a:prstGeom>
          <a:noFill/>
          <a:ln w="9525">
            <a:solidFill>
              <a:schemeClr val="tx1"/>
            </a:solidFill>
            <a:round/>
            <a:headEnd/>
            <a:tailEnd/>
          </a:ln>
          <a:effectLst/>
        </p:spPr>
        <p:txBody>
          <a:bodyPr/>
          <a:lstStyle/>
          <a:p>
            <a:endParaRPr lang="zh-TW" altLang="en-US"/>
          </a:p>
        </p:txBody>
      </p:sp>
      <p:sp>
        <p:nvSpPr>
          <p:cNvPr id="27" name="Rectangle 51">
            <a:extLst>
              <a:ext uri="{FF2B5EF4-FFF2-40B4-BE49-F238E27FC236}">
                <a16:creationId xmlns:a16="http://schemas.microsoft.com/office/drawing/2014/main" id="{03E78CA8-7534-5E4D-9EC0-012C8B203DA5}"/>
              </a:ext>
            </a:extLst>
          </p:cNvPr>
          <p:cNvSpPr>
            <a:spLocks noChangeArrowheads="1"/>
          </p:cNvSpPr>
          <p:nvPr/>
        </p:nvSpPr>
        <p:spPr bwMode="auto">
          <a:xfrm>
            <a:off x="6113463" y="17986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1</a:t>
            </a:r>
          </a:p>
        </p:txBody>
      </p:sp>
      <p:sp>
        <p:nvSpPr>
          <p:cNvPr id="28" name="Rectangle 52">
            <a:extLst>
              <a:ext uri="{FF2B5EF4-FFF2-40B4-BE49-F238E27FC236}">
                <a16:creationId xmlns:a16="http://schemas.microsoft.com/office/drawing/2014/main" id="{D629912E-286E-6F40-9E60-8D96BE574553}"/>
              </a:ext>
            </a:extLst>
          </p:cNvPr>
          <p:cNvSpPr>
            <a:spLocks noChangeArrowheads="1"/>
          </p:cNvSpPr>
          <p:nvPr/>
        </p:nvSpPr>
        <p:spPr bwMode="auto">
          <a:xfrm>
            <a:off x="6113463" y="22304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2</a:t>
            </a:r>
          </a:p>
        </p:txBody>
      </p:sp>
      <p:sp>
        <p:nvSpPr>
          <p:cNvPr id="29" name="Rectangle 53">
            <a:extLst>
              <a:ext uri="{FF2B5EF4-FFF2-40B4-BE49-F238E27FC236}">
                <a16:creationId xmlns:a16="http://schemas.microsoft.com/office/drawing/2014/main" id="{C055E6C6-5C86-7140-A8EA-700C31464B5A}"/>
              </a:ext>
            </a:extLst>
          </p:cNvPr>
          <p:cNvSpPr>
            <a:spLocks noChangeArrowheads="1"/>
          </p:cNvSpPr>
          <p:nvPr/>
        </p:nvSpPr>
        <p:spPr bwMode="auto">
          <a:xfrm>
            <a:off x="6113463" y="26622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3</a:t>
            </a:r>
          </a:p>
        </p:txBody>
      </p:sp>
      <p:sp>
        <p:nvSpPr>
          <p:cNvPr id="30" name="Rectangle 54">
            <a:extLst>
              <a:ext uri="{FF2B5EF4-FFF2-40B4-BE49-F238E27FC236}">
                <a16:creationId xmlns:a16="http://schemas.microsoft.com/office/drawing/2014/main" id="{226C4B05-FFDD-3543-9AF7-04094DC2E5C7}"/>
              </a:ext>
            </a:extLst>
          </p:cNvPr>
          <p:cNvSpPr>
            <a:spLocks noChangeArrowheads="1"/>
          </p:cNvSpPr>
          <p:nvPr/>
        </p:nvSpPr>
        <p:spPr bwMode="auto">
          <a:xfrm>
            <a:off x="6113463" y="30940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4</a:t>
            </a:r>
          </a:p>
        </p:txBody>
      </p:sp>
      <p:sp>
        <p:nvSpPr>
          <p:cNvPr id="31" name="Rectangle 55">
            <a:extLst>
              <a:ext uri="{FF2B5EF4-FFF2-40B4-BE49-F238E27FC236}">
                <a16:creationId xmlns:a16="http://schemas.microsoft.com/office/drawing/2014/main" id="{66D0BE07-463C-BF4D-BB2C-FA834A6D35FF}"/>
              </a:ext>
            </a:extLst>
          </p:cNvPr>
          <p:cNvSpPr>
            <a:spLocks noChangeArrowheads="1"/>
          </p:cNvSpPr>
          <p:nvPr/>
        </p:nvSpPr>
        <p:spPr bwMode="auto">
          <a:xfrm>
            <a:off x="6835775" y="1870064"/>
            <a:ext cx="382588" cy="288925"/>
          </a:xfrm>
          <a:prstGeom prst="rect">
            <a:avLst/>
          </a:prstGeom>
          <a:noFill/>
          <a:ln w="12700">
            <a:solidFill>
              <a:schemeClr val="tx2"/>
            </a:solidFill>
            <a:miter lim="800000"/>
            <a:headEnd/>
            <a:tailEnd/>
          </a:ln>
          <a:effectLst/>
        </p:spPr>
        <p:txBody>
          <a:bodyPr wrap="none" anchor="ctr"/>
          <a:lstStyle/>
          <a:p>
            <a:pPr algn="ctr"/>
            <a:r>
              <a:rPr lang="en-US" altLang="zh-TW"/>
              <a:t>2</a:t>
            </a:r>
          </a:p>
        </p:txBody>
      </p:sp>
      <p:sp>
        <p:nvSpPr>
          <p:cNvPr id="32" name="Rectangle 56">
            <a:extLst>
              <a:ext uri="{FF2B5EF4-FFF2-40B4-BE49-F238E27FC236}">
                <a16:creationId xmlns:a16="http://schemas.microsoft.com/office/drawing/2014/main" id="{931C5B2A-F402-2542-8D05-5EC3DF26A473}"/>
              </a:ext>
            </a:extLst>
          </p:cNvPr>
          <p:cNvSpPr>
            <a:spLocks noChangeArrowheads="1"/>
          </p:cNvSpPr>
          <p:nvPr/>
        </p:nvSpPr>
        <p:spPr bwMode="auto">
          <a:xfrm>
            <a:off x="7218363" y="18700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33" name="Rectangle 57">
            <a:extLst>
              <a:ext uri="{FF2B5EF4-FFF2-40B4-BE49-F238E27FC236}">
                <a16:creationId xmlns:a16="http://schemas.microsoft.com/office/drawing/2014/main" id="{0CACD924-CDDB-654C-8141-FD60DC8E6527}"/>
              </a:ext>
            </a:extLst>
          </p:cNvPr>
          <p:cNvSpPr>
            <a:spLocks noChangeArrowheads="1"/>
          </p:cNvSpPr>
          <p:nvPr/>
        </p:nvSpPr>
        <p:spPr bwMode="auto">
          <a:xfrm>
            <a:off x="6835775" y="2300277"/>
            <a:ext cx="382588" cy="288925"/>
          </a:xfrm>
          <a:prstGeom prst="rect">
            <a:avLst/>
          </a:prstGeom>
          <a:noFill/>
          <a:ln w="12700">
            <a:solidFill>
              <a:schemeClr val="tx2"/>
            </a:solidFill>
            <a:miter lim="800000"/>
            <a:headEnd/>
            <a:tailEnd/>
          </a:ln>
          <a:effectLst/>
        </p:spPr>
        <p:txBody>
          <a:bodyPr wrap="none" anchor="ctr"/>
          <a:lstStyle/>
          <a:p>
            <a:pPr algn="ctr"/>
            <a:r>
              <a:rPr lang="en-US" altLang="zh-TW"/>
              <a:t>1</a:t>
            </a:r>
          </a:p>
        </p:txBody>
      </p:sp>
      <p:sp>
        <p:nvSpPr>
          <p:cNvPr id="34" name="Rectangle 58">
            <a:extLst>
              <a:ext uri="{FF2B5EF4-FFF2-40B4-BE49-F238E27FC236}">
                <a16:creationId xmlns:a16="http://schemas.microsoft.com/office/drawing/2014/main" id="{DDD34A84-5FE6-864D-8BD0-55A16002FCE6}"/>
              </a:ext>
            </a:extLst>
          </p:cNvPr>
          <p:cNvSpPr>
            <a:spLocks noChangeArrowheads="1"/>
          </p:cNvSpPr>
          <p:nvPr/>
        </p:nvSpPr>
        <p:spPr bwMode="auto">
          <a:xfrm>
            <a:off x="7218363" y="2300277"/>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35" name="Rectangle 59">
            <a:extLst>
              <a:ext uri="{FF2B5EF4-FFF2-40B4-BE49-F238E27FC236}">
                <a16:creationId xmlns:a16="http://schemas.microsoft.com/office/drawing/2014/main" id="{28709E87-4282-2540-81D3-3194835532D1}"/>
              </a:ext>
            </a:extLst>
          </p:cNvPr>
          <p:cNvSpPr>
            <a:spLocks noChangeArrowheads="1"/>
          </p:cNvSpPr>
          <p:nvPr/>
        </p:nvSpPr>
        <p:spPr bwMode="auto">
          <a:xfrm>
            <a:off x="6835775" y="2733664"/>
            <a:ext cx="382588" cy="288925"/>
          </a:xfrm>
          <a:prstGeom prst="rect">
            <a:avLst/>
          </a:prstGeom>
          <a:noFill/>
          <a:ln w="12700">
            <a:solidFill>
              <a:schemeClr val="tx2"/>
            </a:solidFill>
            <a:miter lim="800000"/>
            <a:headEnd/>
            <a:tailEnd/>
          </a:ln>
          <a:effectLst/>
        </p:spPr>
        <p:txBody>
          <a:bodyPr wrap="none" anchor="ctr"/>
          <a:lstStyle/>
          <a:p>
            <a:pPr algn="ctr"/>
            <a:r>
              <a:rPr lang="en-US" altLang="zh-TW"/>
              <a:t>1</a:t>
            </a:r>
          </a:p>
        </p:txBody>
      </p:sp>
      <p:sp>
        <p:nvSpPr>
          <p:cNvPr id="36" name="Rectangle 60">
            <a:extLst>
              <a:ext uri="{FF2B5EF4-FFF2-40B4-BE49-F238E27FC236}">
                <a16:creationId xmlns:a16="http://schemas.microsoft.com/office/drawing/2014/main" id="{2CF85BA2-679D-6F45-B82A-5FB719B68384}"/>
              </a:ext>
            </a:extLst>
          </p:cNvPr>
          <p:cNvSpPr>
            <a:spLocks noChangeArrowheads="1"/>
          </p:cNvSpPr>
          <p:nvPr/>
        </p:nvSpPr>
        <p:spPr bwMode="auto">
          <a:xfrm>
            <a:off x="7218363" y="27336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37" name="Rectangle 61">
            <a:extLst>
              <a:ext uri="{FF2B5EF4-FFF2-40B4-BE49-F238E27FC236}">
                <a16:creationId xmlns:a16="http://schemas.microsoft.com/office/drawing/2014/main" id="{3E4145E8-DC28-C142-BDDB-E80F6F35314A}"/>
              </a:ext>
            </a:extLst>
          </p:cNvPr>
          <p:cNvSpPr>
            <a:spLocks noChangeArrowheads="1"/>
          </p:cNvSpPr>
          <p:nvPr/>
        </p:nvSpPr>
        <p:spPr bwMode="auto">
          <a:xfrm>
            <a:off x="6835775" y="3165464"/>
            <a:ext cx="382588" cy="288925"/>
          </a:xfrm>
          <a:prstGeom prst="rect">
            <a:avLst/>
          </a:prstGeom>
          <a:noFill/>
          <a:ln w="12700">
            <a:solidFill>
              <a:schemeClr val="tx2"/>
            </a:solidFill>
            <a:miter lim="800000"/>
            <a:headEnd/>
            <a:tailEnd/>
          </a:ln>
          <a:effectLst/>
        </p:spPr>
        <p:txBody>
          <a:bodyPr wrap="none" anchor="ctr"/>
          <a:lstStyle/>
          <a:p>
            <a:pPr algn="ctr"/>
            <a:r>
              <a:rPr lang="en-US" altLang="zh-TW"/>
              <a:t>2</a:t>
            </a:r>
          </a:p>
        </p:txBody>
      </p:sp>
      <p:sp>
        <p:nvSpPr>
          <p:cNvPr id="38" name="Rectangle 62">
            <a:extLst>
              <a:ext uri="{FF2B5EF4-FFF2-40B4-BE49-F238E27FC236}">
                <a16:creationId xmlns:a16="http://schemas.microsoft.com/office/drawing/2014/main" id="{882645D2-6623-9841-86A0-6C63373C7E54}"/>
              </a:ext>
            </a:extLst>
          </p:cNvPr>
          <p:cNvSpPr>
            <a:spLocks noChangeArrowheads="1"/>
          </p:cNvSpPr>
          <p:nvPr/>
        </p:nvSpPr>
        <p:spPr bwMode="auto">
          <a:xfrm>
            <a:off x="7218363" y="31654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39" name="Rectangle 63">
            <a:extLst>
              <a:ext uri="{FF2B5EF4-FFF2-40B4-BE49-F238E27FC236}">
                <a16:creationId xmlns:a16="http://schemas.microsoft.com/office/drawing/2014/main" id="{9C483EFB-8C2A-2049-8732-E5D2A7CD15F2}"/>
              </a:ext>
            </a:extLst>
          </p:cNvPr>
          <p:cNvSpPr>
            <a:spLocks noChangeArrowheads="1"/>
          </p:cNvSpPr>
          <p:nvPr/>
        </p:nvSpPr>
        <p:spPr bwMode="auto">
          <a:xfrm>
            <a:off x="7812089" y="1870064"/>
            <a:ext cx="382587" cy="288925"/>
          </a:xfrm>
          <a:prstGeom prst="rect">
            <a:avLst/>
          </a:prstGeom>
          <a:noFill/>
          <a:ln w="12700">
            <a:solidFill>
              <a:schemeClr val="tx2"/>
            </a:solidFill>
            <a:miter lim="800000"/>
            <a:headEnd/>
            <a:tailEnd/>
          </a:ln>
          <a:effectLst/>
        </p:spPr>
        <p:txBody>
          <a:bodyPr wrap="none" anchor="ctr"/>
          <a:lstStyle/>
          <a:p>
            <a:pPr algn="ctr"/>
            <a:r>
              <a:rPr lang="en-US" altLang="zh-TW"/>
              <a:t>3</a:t>
            </a:r>
          </a:p>
        </p:txBody>
      </p:sp>
      <p:sp>
        <p:nvSpPr>
          <p:cNvPr id="40" name="Rectangle 64">
            <a:extLst>
              <a:ext uri="{FF2B5EF4-FFF2-40B4-BE49-F238E27FC236}">
                <a16:creationId xmlns:a16="http://schemas.microsoft.com/office/drawing/2014/main" id="{78DA59BF-9257-1F48-9AF2-AF601466A330}"/>
              </a:ext>
            </a:extLst>
          </p:cNvPr>
          <p:cNvSpPr>
            <a:spLocks noChangeArrowheads="1"/>
          </p:cNvSpPr>
          <p:nvPr/>
        </p:nvSpPr>
        <p:spPr bwMode="auto">
          <a:xfrm>
            <a:off x="8194675" y="1870064"/>
            <a:ext cx="381000" cy="288925"/>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41" name="Rectangle 65">
            <a:extLst>
              <a:ext uri="{FF2B5EF4-FFF2-40B4-BE49-F238E27FC236}">
                <a16:creationId xmlns:a16="http://schemas.microsoft.com/office/drawing/2014/main" id="{DE113A7E-0DF2-2A4C-A924-33443AE1112B}"/>
              </a:ext>
            </a:extLst>
          </p:cNvPr>
          <p:cNvSpPr>
            <a:spLocks noChangeArrowheads="1"/>
          </p:cNvSpPr>
          <p:nvPr/>
        </p:nvSpPr>
        <p:spPr bwMode="auto">
          <a:xfrm>
            <a:off x="7812089" y="2300277"/>
            <a:ext cx="382587" cy="288925"/>
          </a:xfrm>
          <a:prstGeom prst="rect">
            <a:avLst/>
          </a:prstGeom>
          <a:noFill/>
          <a:ln w="12700">
            <a:solidFill>
              <a:schemeClr val="tx2"/>
            </a:solidFill>
            <a:miter lim="800000"/>
            <a:headEnd/>
            <a:tailEnd/>
          </a:ln>
          <a:effectLst/>
        </p:spPr>
        <p:txBody>
          <a:bodyPr wrap="none" anchor="ctr"/>
          <a:lstStyle/>
          <a:p>
            <a:pPr algn="ctr"/>
            <a:r>
              <a:rPr lang="en-US" altLang="zh-TW"/>
              <a:t>4</a:t>
            </a:r>
          </a:p>
        </p:txBody>
      </p:sp>
      <p:sp>
        <p:nvSpPr>
          <p:cNvPr id="42" name="Rectangle 66">
            <a:extLst>
              <a:ext uri="{FF2B5EF4-FFF2-40B4-BE49-F238E27FC236}">
                <a16:creationId xmlns:a16="http://schemas.microsoft.com/office/drawing/2014/main" id="{88B96485-57D7-8B4F-AA23-4AA45195F61A}"/>
              </a:ext>
            </a:extLst>
          </p:cNvPr>
          <p:cNvSpPr>
            <a:spLocks noChangeArrowheads="1"/>
          </p:cNvSpPr>
          <p:nvPr/>
        </p:nvSpPr>
        <p:spPr bwMode="auto">
          <a:xfrm>
            <a:off x="8194675" y="2300277"/>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43" name="Rectangle 67">
            <a:extLst>
              <a:ext uri="{FF2B5EF4-FFF2-40B4-BE49-F238E27FC236}">
                <a16:creationId xmlns:a16="http://schemas.microsoft.com/office/drawing/2014/main" id="{3414A7DC-3C90-C14F-9748-99D2D1C0FBDF}"/>
              </a:ext>
            </a:extLst>
          </p:cNvPr>
          <p:cNvSpPr>
            <a:spLocks noChangeArrowheads="1"/>
          </p:cNvSpPr>
          <p:nvPr/>
        </p:nvSpPr>
        <p:spPr bwMode="auto">
          <a:xfrm>
            <a:off x="7812089" y="2733664"/>
            <a:ext cx="382587" cy="288925"/>
          </a:xfrm>
          <a:prstGeom prst="rect">
            <a:avLst/>
          </a:prstGeom>
          <a:noFill/>
          <a:ln w="12700">
            <a:solidFill>
              <a:schemeClr val="tx2"/>
            </a:solidFill>
            <a:miter lim="800000"/>
            <a:headEnd/>
            <a:tailEnd/>
          </a:ln>
          <a:effectLst/>
        </p:spPr>
        <p:txBody>
          <a:bodyPr wrap="none" anchor="ctr"/>
          <a:lstStyle/>
          <a:p>
            <a:pPr algn="ctr"/>
            <a:r>
              <a:rPr lang="en-US" altLang="zh-TW"/>
              <a:t>6</a:t>
            </a:r>
          </a:p>
        </p:txBody>
      </p:sp>
      <p:sp>
        <p:nvSpPr>
          <p:cNvPr id="44" name="Rectangle 68">
            <a:extLst>
              <a:ext uri="{FF2B5EF4-FFF2-40B4-BE49-F238E27FC236}">
                <a16:creationId xmlns:a16="http://schemas.microsoft.com/office/drawing/2014/main" id="{8A04B5B6-0BA2-8841-8D04-561D35678E7D}"/>
              </a:ext>
            </a:extLst>
          </p:cNvPr>
          <p:cNvSpPr>
            <a:spLocks noChangeArrowheads="1"/>
          </p:cNvSpPr>
          <p:nvPr/>
        </p:nvSpPr>
        <p:spPr bwMode="auto">
          <a:xfrm>
            <a:off x="8194675" y="27336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45" name="Rectangle 69">
            <a:extLst>
              <a:ext uri="{FF2B5EF4-FFF2-40B4-BE49-F238E27FC236}">
                <a16:creationId xmlns:a16="http://schemas.microsoft.com/office/drawing/2014/main" id="{FDE2FB50-8A5F-0641-8F40-62F77424AFD7}"/>
              </a:ext>
            </a:extLst>
          </p:cNvPr>
          <p:cNvSpPr>
            <a:spLocks noChangeArrowheads="1"/>
          </p:cNvSpPr>
          <p:nvPr/>
        </p:nvSpPr>
        <p:spPr bwMode="auto">
          <a:xfrm>
            <a:off x="7812089" y="3165464"/>
            <a:ext cx="382587" cy="288925"/>
          </a:xfrm>
          <a:prstGeom prst="rect">
            <a:avLst/>
          </a:prstGeom>
          <a:noFill/>
          <a:ln w="12700">
            <a:solidFill>
              <a:schemeClr val="tx2"/>
            </a:solidFill>
            <a:miter lim="800000"/>
            <a:headEnd/>
            <a:tailEnd/>
          </a:ln>
          <a:effectLst/>
        </p:spPr>
        <p:txBody>
          <a:bodyPr wrap="none" anchor="ctr"/>
          <a:lstStyle/>
          <a:p>
            <a:pPr algn="ctr"/>
            <a:r>
              <a:rPr lang="en-US" altLang="zh-TW"/>
              <a:t>8</a:t>
            </a:r>
          </a:p>
        </p:txBody>
      </p:sp>
      <p:sp>
        <p:nvSpPr>
          <p:cNvPr id="46" name="Rectangle 70">
            <a:extLst>
              <a:ext uri="{FF2B5EF4-FFF2-40B4-BE49-F238E27FC236}">
                <a16:creationId xmlns:a16="http://schemas.microsoft.com/office/drawing/2014/main" id="{FDAC5387-A8E5-4147-93DA-2BEE65BBEE30}"/>
              </a:ext>
            </a:extLst>
          </p:cNvPr>
          <p:cNvSpPr>
            <a:spLocks noChangeArrowheads="1"/>
          </p:cNvSpPr>
          <p:nvPr/>
        </p:nvSpPr>
        <p:spPr bwMode="auto">
          <a:xfrm>
            <a:off x="8194675" y="3165464"/>
            <a:ext cx="381000" cy="288925"/>
          </a:xfrm>
          <a:prstGeom prst="rect">
            <a:avLst/>
          </a:prstGeom>
          <a:noFill/>
          <a:ln w="12700">
            <a:solidFill>
              <a:schemeClr val="tx2"/>
            </a:solidFill>
            <a:miter lim="800000"/>
            <a:headEnd/>
            <a:tailEnd/>
          </a:ln>
          <a:effectLst/>
        </p:spPr>
        <p:txBody>
          <a:bodyPr wrap="none" anchor="ctr"/>
          <a:lstStyle/>
          <a:p>
            <a:pPr algn="ctr"/>
            <a:r>
              <a:rPr lang="en-US" altLang="zh-TW"/>
              <a:t>0</a:t>
            </a:r>
          </a:p>
        </p:txBody>
      </p:sp>
      <p:sp>
        <p:nvSpPr>
          <p:cNvPr id="47" name="Rectangle 73">
            <a:extLst>
              <a:ext uri="{FF2B5EF4-FFF2-40B4-BE49-F238E27FC236}">
                <a16:creationId xmlns:a16="http://schemas.microsoft.com/office/drawing/2014/main" id="{E17048D5-7DDF-7142-8DE9-849341530A7C}"/>
              </a:ext>
            </a:extLst>
          </p:cNvPr>
          <p:cNvSpPr>
            <a:spLocks noChangeArrowheads="1"/>
          </p:cNvSpPr>
          <p:nvPr/>
        </p:nvSpPr>
        <p:spPr bwMode="auto">
          <a:xfrm>
            <a:off x="8788400" y="2300277"/>
            <a:ext cx="381000" cy="288925"/>
          </a:xfrm>
          <a:prstGeom prst="rect">
            <a:avLst/>
          </a:prstGeom>
          <a:noFill/>
          <a:ln w="12700">
            <a:solidFill>
              <a:schemeClr val="tx2"/>
            </a:solidFill>
            <a:miter lim="800000"/>
            <a:headEnd/>
            <a:tailEnd/>
          </a:ln>
          <a:effectLst/>
        </p:spPr>
        <p:txBody>
          <a:bodyPr wrap="none" anchor="ctr"/>
          <a:lstStyle/>
          <a:p>
            <a:pPr algn="ctr"/>
            <a:r>
              <a:rPr lang="en-US" altLang="zh-TW"/>
              <a:t>5</a:t>
            </a:r>
          </a:p>
        </p:txBody>
      </p:sp>
      <p:sp>
        <p:nvSpPr>
          <p:cNvPr id="48" name="Rectangle 74">
            <a:extLst>
              <a:ext uri="{FF2B5EF4-FFF2-40B4-BE49-F238E27FC236}">
                <a16:creationId xmlns:a16="http://schemas.microsoft.com/office/drawing/2014/main" id="{A85472F3-873A-9849-986E-62C4913DD5B4}"/>
              </a:ext>
            </a:extLst>
          </p:cNvPr>
          <p:cNvSpPr>
            <a:spLocks noChangeArrowheads="1"/>
          </p:cNvSpPr>
          <p:nvPr/>
        </p:nvSpPr>
        <p:spPr bwMode="auto">
          <a:xfrm>
            <a:off x="9169400" y="2300277"/>
            <a:ext cx="382588" cy="288925"/>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49" name="Rectangle 75">
            <a:extLst>
              <a:ext uri="{FF2B5EF4-FFF2-40B4-BE49-F238E27FC236}">
                <a16:creationId xmlns:a16="http://schemas.microsoft.com/office/drawing/2014/main" id="{0121B5E6-9E22-E24D-8DE3-2EB6233111FE}"/>
              </a:ext>
            </a:extLst>
          </p:cNvPr>
          <p:cNvSpPr>
            <a:spLocks noChangeArrowheads="1"/>
          </p:cNvSpPr>
          <p:nvPr/>
        </p:nvSpPr>
        <p:spPr bwMode="auto">
          <a:xfrm>
            <a:off x="8788400" y="2733664"/>
            <a:ext cx="381000" cy="288925"/>
          </a:xfrm>
          <a:prstGeom prst="rect">
            <a:avLst/>
          </a:prstGeom>
          <a:noFill/>
          <a:ln w="12700">
            <a:solidFill>
              <a:schemeClr val="tx2"/>
            </a:solidFill>
            <a:miter lim="800000"/>
            <a:headEnd/>
            <a:tailEnd/>
          </a:ln>
          <a:effectLst/>
        </p:spPr>
        <p:txBody>
          <a:bodyPr wrap="none" anchor="ctr"/>
          <a:lstStyle/>
          <a:p>
            <a:pPr algn="ctr"/>
            <a:r>
              <a:rPr lang="en-US" altLang="zh-TW"/>
              <a:t>7</a:t>
            </a:r>
          </a:p>
        </p:txBody>
      </p:sp>
      <p:sp>
        <p:nvSpPr>
          <p:cNvPr id="50" name="Rectangle 76">
            <a:extLst>
              <a:ext uri="{FF2B5EF4-FFF2-40B4-BE49-F238E27FC236}">
                <a16:creationId xmlns:a16="http://schemas.microsoft.com/office/drawing/2014/main" id="{D2697F15-A0F3-DB43-B53E-2D3E5F18F3F0}"/>
              </a:ext>
            </a:extLst>
          </p:cNvPr>
          <p:cNvSpPr>
            <a:spLocks noChangeArrowheads="1"/>
          </p:cNvSpPr>
          <p:nvPr/>
        </p:nvSpPr>
        <p:spPr bwMode="auto">
          <a:xfrm>
            <a:off x="9169400" y="2733664"/>
            <a:ext cx="382588" cy="288925"/>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51" name="Line 79">
            <a:extLst>
              <a:ext uri="{FF2B5EF4-FFF2-40B4-BE49-F238E27FC236}">
                <a16:creationId xmlns:a16="http://schemas.microsoft.com/office/drawing/2014/main" id="{C2661C15-1960-A144-99F9-B911A6A4ABCD}"/>
              </a:ext>
            </a:extLst>
          </p:cNvPr>
          <p:cNvSpPr>
            <a:spLocks noChangeShapeType="1"/>
          </p:cNvSpPr>
          <p:nvPr/>
        </p:nvSpPr>
        <p:spPr bwMode="auto">
          <a:xfrm>
            <a:off x="6411913" y="20145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52" name="Line 80">
            <a:extLst>
              <a:ext uri="{FF2B5EF4-FFF2-40B4-BE49-F238E27FC236}">
                <a16:creationId xmlns:a16="http://schemas.microsoft.com/office/drawing/2014/main" id="{C1D4F683-3006-0E42-8AE4-29739728B1DA}"/>
              </a:ext>
            </a:extLst>
          </p:cNvPr>
          <p:cNvSpPr>
            <a:spLocks noChangeShapeType="1"/>
          </p:cNvSpPr>
          <p:nvPr/>
        </p:nvSpPr>
        <p:spPr bwMode="auto">
          <a:xfrm>
            <a:off x="6411913" y="24463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53" name="Line 81">
            <a:extLst>
              <a:ext uri="{FF2B5EF4-FFF2-40B4-BE49-F238E27FC236}">
                <a16:creationId xmlns:a16="http://schemas.microsoft.com/office/drawing/2014/main" id="{306FBD45-4BE4-9145-AB9C-B507E0D9C9D7}"/>
              </a:ext>
            </a:extLst>
          </p:cNvPr>
          <p:cNvSpPr>
            <a:spLocks noChangeShapeType="1"/>
          </p:cNvSpPr>
          <p:nvPr/>
        </p:nvSpPr>
        <p:spPr bwMode="auto">
          <a:xfrm>
            <a:off x="6411913" y="28781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54" name="Line 82">
            <a:extLst>
              <a:ext uri="{FF2B5EF4-FFF2-40B4-BE49-F238E27FC236}">
                <a16:creationId xmlns:a16="http://schemas.microsoft.com/office/drawing/2014/main" id="{89E50850-8249-3347-9039-EDAE6CCB6C83}"/>
              </a:ext>
            </a:extLst>
          </p:cNvPr>
          <p:cNvSpPr>
            <a:spLocks noChangeShapeType="1"/>
          </p:cNvSpPr>
          <p:nvPr/>
        </p:nvSpPr>
        <p:spPr bwMode="auto">
          <a:xfrm>
            <a:off x="6411913" y="33099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55" name="Line 83">
            <a:extLst>
              <a:ext uri="{FF2B5EF4-FFF2-40B4-BE49-F238E27FC236}">
                <a16:creationId xmlns:a16="http://schemas.microsoft.com/office/drawing/2014/main" id="{4B7C2DA2-75E6-604D-806C-FBA10F51DFBB}"/>
              </a:ext>
            </a:extLst>
          </p:cNvPr>
          <p:cNvSpPr>
            <a:spLocks noChangeShapeType="1"/>
          </p:cNvSpPr>
          <p:nvPr/>
        </p:nvSpPr>
        <p:spPr bwMode="auto">
          <a:xfrm>
            <a:off x="7599364" y="20145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56" name="Line 84">
            <a:extLst>
              <a:ext uri="{FF2B5EF4-FFF2-40B4-BE49-F238E27FC236}">
                <a16:creationId xmlns:a16="http://schemas.microsoft.com/office/drawing/2014/main" id="{F9B60FF8-2DE9-3F4D-856C-7170388E6EFD}"/>
              </a:ext>
            </a:extLst>
          </p:cNvPr>
          <p:cNvSpPr>
            <a:spLocks noChangeShapeType="1"/>
          </p:cNvSpPr>
          <p:nvPr/>
        </p:nvSpPr>
        <p:spPr bwMode="auto">
          <a:xfrm>
            <a:off x="7599364" y="24463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57" name="Line 85">
            <a:extLst>
              <a:ext uri="{FF2B5EF4-FFF2-40B4-BE49-F238E27FC236}">
                <a16:creationId xmlns:a16="http://schemas.microsoft.com/office/drawing/2014/main" id="{1FC4EB7D-A533-8B4E-A245-32F4F115323A}"/>
              </a:ext>
            </a:extLst>
          </p:cNvPr>
          <p:cNvSpPr>
            <a:spLocks noChangeShapeType="1"/>
          </p:cNvSpPr>
          <p:nvPr/>
        </p:nvSpPr>
        <p:spPr bwMode="auto">
          <a:xfrm>
            <a:off x="7599364" y="28781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58" name="Line 86">
            <a:extLst>
              <a:ext uri="{FF2B5EF4-FFF2-40B4-BE49-F238E27FC236}">
                <a16:creationId xmlns:a16="http://schemas.microsoft.com/office/drawing/2014/main" id="{46048935-29D9-5444-A787-A1CC8E850CEF}"/>
              </a:ext>
            </a:extLst>
          </p:cNvPr>
          <p:cNvSpPr>
            <a:spLocks noChangeShapeType="1"/>
          </p:cNvSpPr>
          <p:nvPr/>
        </p:nvSpPr>
        <p:spPr bwMode="auto">
          <a:xfrm>
            <a:off x="7599364" y="33099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59" name="Line 88">
            <a:extLst>
              <a:ext uri="{FF2B5EF4-FFF2-40B4-BE49-F238E27FC236}">
                <a16:creationId xmlns:a16="http://schemas.microsoft.com/office/drawing/2014/main" id="{E5D60362-B925-484F-8C98-7F133FCF8645}"/>
              </a:ext>
            </a:extLst>
          </p:cNvPr>
          <p:cNvSpPr>
            <a:spLocks noChangeShapeType="1"/>
          </p:cNvSpPr>
          <p:nvPr/>
        </p:nvSpPr>
        <p:spPr bwMode="auto">
          <a:xfrm>
            <a:off x="8575676" y="24463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60" name="Line 89">
            <a:extLst>
              <a:ext uri="{FF2B5EF4-FFF2-40B4-BE49-F238E27FC236}">
                <a16:creationId xmlns:a16="http://schemas.microsoft.com/office/drawing/2014/main" id="{A1DF76C4-F96C-B44F-B03B-5865B7816945}"/>
              </a:ext>
            </a:extLst>
          </p:cNvPr>
          <p:cNvSpPr>
            <a:spLocks noChangeShapeType="1"/>
          </p:cNvSpPr>
          <p:nvPr/>
        </p:nvSpPr>
        <p:spPr bwMode="auto">
          <a:xfrm>
            <a:off x="8575676" y="28781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61" name="Rectangle 95">
            <a:extLst>
              <a:ext uri="{FF2B5EF4-FFF2-40B4-BE49-F238E27FC236}">
                <a16:creationId xmlns:a16="http://schemas.microsoft.com/office/drawing/2014/main" id="{3733A6D4-AA41-C840-A66C-8657C9FAF918}"/>
              </a:ext>
            </a:extLst>
          </p:cNvPr>
          <p:cNvSpPr>
            <a:spLocks noChangeArrowheads="1"/>
          </p:cNvSpPr>
          <p:nvPr/>
        </p:nvSpPr>
        <p:spPr bwMode="auto">
          <a:xfrm>
            <a:off x="6113463" y="35004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5</a:t>
            </a:r>
          </a:p>
        </p:txBody>
      </p:sp>
      <p:sp>
        <p:nvSpPr>
          <p:cNvPr id="62" name="Rectangle 96">
            <a:extLst>
              <a:ext uri="{FF2B5EF4-FFF2-40B4-BE49-F238E27FC236}">
                <a16:creationId xmlns:a16="http://schemas.microsoft.com/office/drawing/2014/main" id="{CE57D67E-3425-274B-A3EB-C21F6FC1A1FA}"/>
              </a:ext>
            </a:extLst>
          </p:cNvPr>
          <p:cNvSpPr>
            <a:spLocks noChangeArrowheads="1"/>
          </p:cNvSpPr>
          <p:nvPr/>
        </p:nvSpPr>
        <p:spPr bwMode="auto">
          <a:xfrm>
            <a:off x="6113463" y="39322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6</a:t>
            </a:r>
          </a:p>
        </p:txBody>
      </p:sp>
      <p:sp>
        <p:nvSpPr>
          <p:cNvPr id="63" name="Rectangle 97">
            <a:extLst>
              <a:ext uri="{FF2B5EF4-FFF2-40B4-BE49-F238E27FC236}">
                <a16:creationId xmlns:a16="http://schemas.microsoft.com/office/drawing/2014/main" id="{BF9F2070-62AE-E74A-B1A8-1BBEA5BBA7C6}"/>
              </a:ext>
            </a:extLst>
          </p:cNvPr>
          <p:cNvSpPr>
            <a:spLocks noChangeArrowheads="1"/>
          </p:cNvSpPr>
          <p:nvPr/>
        </p:nvSpPr>
        <p:spPr bwMode="auto">
          <a:xfrm>
            <a:off x="6113463" y="43640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7</a:t>
            </a:r>
          </a:p>
        </p:txBody>
      </p:sp>
      <p:sp>
        <p:nvSpPr>
          <p:cNvPr id="64" name="Rectangle 98">
            <a:extLst>
              <a:ext uri="{FF2B5EF4-FFF2-40B4-BE49-F238E27FC236}">
                <a16:creationId xmlns:a16="http://schemas.microsoft.com/office/drawing/2014/main" id="{933D4EA9-DC2C-504E-A76E-B70EEB2B36C9}"/>
              </a:ext>
            </a:extLst>
          </p:cNvPr>
          <p:cNvSpPr>
            <a:spLocks noChangeArrowheads="1"/>
          </p:cNvSpPr>
          <p:nvPr/>
        </p:nvSpPr>
        <p:spPr bwMode="auto">
          <a:xfrm>
            <a:off x="6113463" y="47958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8</a:t>
            </a:r>
          </a:p>
        </p:txBody>
      </p:sp>
      <p:sp>
        <p:nvSpPr>
          <p:cNvPr id="65" name="Rectangle 99">
            <a:extLst>
              <a:ext uri="{FF2B5EF4-FFF2-40B4-BE49-F238E27FC236}">
                <a16:creationId xmlns:a16="http://schemas.microsoft.com/office/drawing/2014/main" id="{8BEA3C0E-B433-F14B-A85E-6A97C107742C}"/>
              </a:ext>
            </a:extLst>
          </p:cNvPr>
          <p:cNvSpPr>
            <a:spLocks noChangeArrowheads="1"/>
          </p:cNvSpPr>
          <p:nvPr/>
        </p:nvSpPr>
        <p:spPr bwMode="auto">
          <a:xfrm>
            <a:off x="6835775" y="3571864"/>
            <a:ext cx="382588" cy="288925"/>
          </a:xfrm>
          <a:prstGeom prst="rect">
            <a:avLst/>
          </a:prstGeom>
          <a:noFill/>
          <a:ln w="12700">
            <a:solidFill>
              <a:schemeClr val="tx2"/>
            </a:solidFill>
            <a:miter lim="800000"/>
            <a:headEnd/>
            <a:tailEnd/>
          </a:ln>
          <a:effectLst/>
        </p:spPr>
        <p:txBody>
          <a:bodyPr wrap="none" anchor="ctr"/>
          <a:lstStyle/>
          <a:p>
            <a:pPr algn="ctr"/>
            <a:r>
              <a:rPr lang="en-US" altLang="zh-TW"/>
              <a:t>2</a:t>
            </a:r>
          </a:p>
        </p:txBody>
      </p:sp>
      <p:sp>
        <p:nvSpPr>
          <p:cNvPr id="66" name="Rectangle 100">
            <a:extLst>
              <a:ext uri="{FF2B5EF4-FFF2-40B4-BE49-F238E27FC236}">
                <a16:creationId xmlns:a16="http://schemas.microsoft.com/office/drawing/2014/main" id="{096E9BB9-2E0D-2C45-A2BC-1BEB776897AF}"/>
              </a:ext>
            </a:extLst>
          </p:cNvPr>
          <p:cNvSpPr>
            <a:spLocks noChangeArrowheads="1"/>
          </p:cNvSpPr>
          <p:nvPr/>
        </p:nvSpPr>
        <p:spPr bwMode="auto">
          <a:xfrm>
            <a:off x="7218363" y="35718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67" name="Rectangle 101">
            <a:extLst>
              <a:ext uri="{FF2B5EF4-FFF2-40B4-BE49-F238E27FC236}">
                <a16:creationId xmlns:a16="http://schemas.microsoft.com/office/drawing/2014/main" id="{059D9E8D-956D-CC43-ACC6-60F19C0AEBEA}"/>
              </a:ext>
            </a:extLst>
          </p:cNvPr>
          <p:cNvSpPr>
            <a:spLocks noChangeArrowheads="1"/>
          </p:cNvSpPr>
          <p:nvPr/>
        </p:nvSpPr>
        <p:spPr bwMode="auto">
          <a:xfrm>
            <a:off x="6835775" y="4002077"/>
            <a:ext cx="382588" cy="288925"/>
          </a:xfrm>
          <a:prstGeom prst="rect">
            <a:avLst/>
          </a:prstGeom>
          <a:noFill/>
          <a:ln w="12700">
            <a:solidFill>
              <a:schemeClr val="tx2"/>
            </a:solidFill>
            <a:miter lim="800000"/>
            <a:headEnd/>
            <a:tailEnd/>
          </a:ln>
          <a:effectLst/>
        </p:spPr>
        <p:txBody>
          <a:bodyPr wrap="none" anchor="ctr"/>
          <a:lstStyle/>
          <a:p>
            <a:pPr algn="ctr"/>
            <a:r>
              <a:rPr lang="en-US" altLang="zh-TW"/>
              <a:t>3</a:t>
            </a:r>
          </a:p>
        </p:txBody>
      </p:sp>
      <p:sp>
        <p:nvSpPr>
          <p:cNvPr id="68" name="Rectangle 102">
            <a:extLst>
              <a:ext uri="{FF2B5EF4-FFF2-40B4-BE49-F238E27FC236}">
                <a16:creationId xmlns:a16="http://schemas.microsoft.com/office/drawing/2014/main" id="{3B42151A-76A3-9A4B-ABB2-058BC784369A}"/>
              </a:ext>
            </a:extLst>
          </p:cNvPr>
          <p:cNvSpPr>
            <a:spLocks noChangeArrowheads="1"/>
          </p:cNvSpPr>
          <p:nvPr/>
        </p:nvSpPr>
        <p:spPr bwMode="auto">
          <a:xfrm>
            <a:off x="7218363" y="4002077"/>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69" name="Rectangle 103">
            <a:extLst>
              <a:ext uri="{FF2B5EF4-FFF2-40B4-BE49-F238E27FC236}">
                <a16:creationId xmlns:a16="http://schemas.microsoft.com/office/drawing/2014/main" id="{E948A289-8B37-6545-94BE-2F2FEA177489}"/>
              </a:ext>
            </a:extLst>
          </p:cNvPr>
          <p:cNvSpPr>
            <a:spLocks noChangeArrowheads="1"/>
          </p:cNvSpPr>
          <p:nvPr/>
        </p:nvSpPr>
        <p:spPr bwMode="auto">
          <a:xfrm>
            <a:off x="6835775" y="4435464"/>
            <a:ext cx="382588" cy="288925"/>
          </a:xfrm>
          <a:prstGeom prst="rect">
            <a:avLst/>
          </a:prstGeom>
          <a:noFill/>
          <a:ln w="12700">
            <a:solidFill>
              <a:schemeClr val="tx2"/>
            </a:solidFill>
            <a:miter lim="800000"/>
            <a:headEnd/>
            <a:tailEnd/>
          </a:ln>
          <a:effectLst/>
        </p:spPr>
        <p:txBody>
          <a:bodyPr wrap="none" anchor="ctr"/>
          <a:lstStyle/>
          <a:p>
            <a:pPr algn="ctr"/>
            <a:r>
              <a:rPr lang="en-US" altLang="zh-TW"/>
              <a:t>3</a:t>
            </a:r>
          </a:p>
        </p:txBody>
      </p:sp>
      <p:sp>
        <p:nvSpPr>
          <p:cNvPr id="70" name="Rectangle 104">
            <a:extLst>
              <a:ext uri="{FF2B5EF4-FFF2-40B4-BE49-F238E27FC236}">
                <a16:creationId xmlns:a16="http://schemas.microsoft.com/office/drawing/2014/main" id="{B1EF74E9-3CF0-1B48-B9E5-94544AAB5DFA}"/>
              </a:ext>
            </a:extLst>
          </p:cNvPr>
          <p:cNvSpPr>
            <a:spLocks noChangeArrowheads="1"/>
          </p:cNvSpPr>
          <p:nvPr/>
        </p:nvSpPr>
        <p:spPr bwMode="auto">
          <a:xfrm>
            <a:off x="7218363" y="44354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71" name="Rectangle 105">
            <a:extLst>
              <a:ext uri="{FF2B5EF4-FFF2-40B4-BE49-F238E27FC236}">
                <a16:creationId xmlns:a16="http://schemas.microsoft.com/office/drawing/2014/main" id="{2F597949-3E78-BC4A-92E2-C29E36666F3E}"/>
              </a:ext>
            </a:extLst>
          </p:cNvPr>
          <p:cNvSpPr>
            <a:spLocks noChangeArrowheads="1"/>
          </p:cNvSpPr>
          <p:nvPr/>
        </p:nvSpPr>
        <p:spPr bwMode="auto">
          <a:xfrm>
            <a:off x="6835775" y="4867264"/>
            <a:ext cx="382588" cy="288925"/>
          </a:xfrm>
          <a:prstGeom prst="rect">
            <a:avLst/>
          </a:prstGeom>
          <a:noFill/>
          <a:ln w="12700">
            <a:solidFill>
              <a:schemeClr val="tx2"/>
            </a:solidFill>
            <a:miter lim="800000"/>
            <a:headEnd/>
            <a:tailEnd/>
          </a:ln>
          <a:effectLst/>
        </p:spPr>
        <p:txBody>
          <a:bodyPr wrap="none" anchor="ctr"/>
          <a:lstStyle/>
          <a:p>
            <a:pPr algn="ctr"/>
            <a:r>
              <a:rPr lang="en-US" altLang="zh-TW"/>
              <a:t>4</a:t>
            </a:r>
          </a:p>
        </p:txBody>
      </p:sp>
      <p:sp>
        <p:nvSpPr>
          <p:cNvPr id="72" name="Rectangle 106">
            <a:extLst>
              <a:ext uri="{FF2B5EF4-FFF2-40B4-BE49-F238E27FC236}">
                <a16:creationId xmlns:a16="http://schemas.microsoft.com/office/drawing/2014/main" id="{E71B0527-DB18-9D44-B0B4-C3BA8229FD6F}"/>
              </a:ext>
            </a:extLst>
          </p:cNvPr>
          <p:cNvSpPr>
            <a:spLocks noChangeArrowheads="1"/>
          </p:cNvSpPr>
          <p:nvPr/>
        </p:nvSpPr>
        <p:spPr bwMode="auto">
          <a:xfrm>
            <a:off x="7218363" y="48672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73" name="Rectangle 107">
            <a:extLst>
              <a:ext uri="{FF2B5EF4-FFF2-40B4-BE49-F238E27FC236}">
                <a16:creationId xmlns:a16="http://schemas.microsoft.com/office/drawing/2014/main" id="{108F67AF-1847-A74F-BD48-7E71702EC3EE}"/>
              </a:ext>
            </a:extLst>
          </p:cNvPr>
          <p:cNvSpPr>
            <a:spLocks noChangeArrowheads="1"/>
          </p:cNvSpPr>
          <p:nvPr/>
        </p:nvSpPr>
        <p:spPr bwMode="auto">
          <a:xfrm>
            <a:off x="7812089" y="3571864"/>
            <a:ext cx="382587" cy="288925"/>
          </a:xfrm>
          <a:prstGeom prst="rect">
            <a:avLst/>
          </a:prstGeom>
          <a:noFill/>
          <a:ln w="12700">
            <a:solidFill>
              <a:schemeClr val="tx2"/>
            </a:solidFill>
            <a:miter lim="800000"/>
            <a:headEnd/>
            <a:tailEnd/>
          </a:ln>
          <a:effectLst/>
        </p:spPr>
        <p:txBody>
          <a:bodyPr wrap="none" anchor="ctr"/>
          <a:lstStyle/>
          <a:p>
            <a:pPr algn="ctr"/>
            <a:r>
              <a:rPr lang="en-US" altLang="zh-TW"/>
              <a:t>8</a:t>
            </a:r>
          </a:p>
        </p:txBody>
      </p:sp>
      <p:sp>
        <p:nvSpPr>
          <p:cNvPr id="74" name="Rectangle 108">
            <a:extLst>
              <a:ext uri="{FF2B5EF4-FFF2-40B4-BE49-F238E27FC236}">
                <a16:creationId xmlns:a16="http://schemas.microsoft.com/office/drawing/2014/main" id="{64D65A1B-2349-EC4A-BF02-A9E009216A66}"/>
              </a:ext>
            </a:extLst>
          </p:cNvPr>
          <p:cNvSpPr>
            <a:spLocks noChangeArrowheads="1"/>
          </p:cNvSpPr>
          <p:nvPr/>
        </p:nvSpPr>
        <p:spPr bwMode="auto">
          <a:xfrm>
            <a:off x="8194675" y="3571864"/>
            <a:ext cx="381000" cy="288925"/>
          </a:xfrm>
          <a:prstGeom prst="rect">
            <a:avLst/>
          </a:prstGeom>
          <a:noFill/>
          <a:ln w="12700">
            <a:solidFill>
              <a:schemeClr val="tx2"/>
            </a:solidFill>
            <a:miter lim="800000"/>
            <a:headEnd/>
            <a:tailEnd/>
          </a:ln>
          <a:effectLst/>
        </p:spPr>
        <p:txBody>
          <a:bodyPr wrap="none" anchor="ctr"/>
          <a:lstStyle/>
          <a:p>
            <a:pPr algn="ctr"/>
            <a:r>
              <a:rPr lang="en-US" altLang="zh-TW"/>
              <a:t>0</a:t>
            </a:r>
          </a:p>
        </p:txBody>
      </p:sp>
      <p:sp>
        <p:nvSpPr>
          <p:cNvPr id="75" name="Rectangle 109">
            <a:extLst>
              <a:ext uri="{FF2B5EF4-FFF2-40B4-BE49-F238E27FC236}">
                <a16:creationId xmlns:a16="http://schemas.microsoft.com/office/drawing/2014/main" id="{ED45FBB1-50B5-DC41-8158-EAEE89B3AD84}"/>
              </a:ext>
            </a:extLst>
          </p:cNvPr>
          <p:cNvSpPr>
            <a:spLocks noChangeArrowheads="1"/>
          </p:cNvSpPr>
          <p:nvPr/>
        </p:nvSpPr>
        <p:spPr bwMode="auto">
          <a:xfrm>
            <a:off x="7812089" y="4002077"/>
            <a:ext cx="382587" cy="288925"/>
          </a:xfrm>
          <a:prstGeom prst="rect">
            <a:avLst/>
          </a:prstGeom>
          <a:noFill/>
          <a:ln w="12700">
            <a:solidFill>
              <a:schemeClr val="tx2"/>
            </a:solidFill>
            <a:miter lim="800000"/>
            <a:headEnd/>
            <a:tailEnd/>
          </a:ln>
          <a:effectLst/>
        </p:spPr>
        <p:txBody>
          <a:bodyPr wrap="none" anchor="ctr"/>
          <a:lstStyle/>
          <a:p>
            <a:pPr algn="ctr"/>
            <a:r>
              <a:rPr lang="en-US" altLang="zh-TW"/>
              <a:t>9</a:t>
            </a:r>
          </a:p>
        </p:txBody>
      </p:sp>
      <p:sp>
        <p:nvSpPr>
          <p:cNvPr id="76" name="Rectangle 110">
            <a:extLst>
              <a:ext uri="{FF2B5EF4-FFF2-40B4-BE49-F238E27FC236}">
                <a16:creationId xmlns:a16="http://schemas.microsoft.com/office/drawing/2014/main" id="{1213002F-DD6D-C643-87E7-432A8B17D8CD}"/>
              </a:ext>
            </a:extLst>
          </p:cNvPr>
          <p:cNvSpPr>
            <a:spLocks noChangeArrowheads="1"/>
          </p:cNvSpPr>
          <p:nvPr/>
        </p:nvSpPr>
        <p:spPr bwMode="auto">
          <a:xfrm>
            <a:off x="8194675" y="4002077"/>
            <a:ext cx="381000" cy="288925"/>
          </a:xfrm>
          <a:prstGeom prst="rect">
            <a:avLst/>
          </a:prstGeom>
          <a:noFill/>
          <a:ln w="12700">
            <a:solidFill>
              <a:schemeClr val="tx2"/>
            </a:solidFill>
            <a:miter lim="800000"/>
            <a:headEnd/>
            <a:tailEnd/>
          </a:ln>
          <a:effectLst/>
        </p:spPr>
        <p:txBody>
          <a:bodyPr wrap="none" anchor="ctr"/>
          <a:lstStyle/>
          <a:p>
            <a:pPr algn="ctr"/>
            <a:r>
              <a:rPr lang="en-US" altLang="zh-TW"/>
              <a:t>0</a:t>
            </a:r>
          </a:p>
        </p:txBody>
      </p:sp>
      <p:sp>
        <p:nvSpPr>
          <p:cNvPr id="77" name="Rectangle 111">
            <a:extLst>
              <a:ext uri="{FF2B5EF4-FFF2-40B4-BE49-F238E27FC236}">
                <a16:creationId xmlns:a16="http://schemas.microsoft.com/office/drawing/2014/main" id="{3107AC43-3507-4647-AAD6-CD0DA737E0EA}"/>
              </a:ext>
            </a:extLst>
          </p:cNvPr>
          <p:cNvSpPr>
            <a:spLocks noChangeArrowheads="1"/>
          </p:cNvSpPr>
          <p:nvPr/>
        </p:nvSpPr>
        <p:spPr bwMode="auto">
          <a:xfrm>
            <a:off x="7812089" y="4435464"/>
            <a:ext cx="382587" cy="288925"/>
          </a:xfrm>
          <a:prstGeom prst="rect">
            <a:avLst/>
          </a:prstGeom>
          <a:noFill/>
          <a:ln w="12700">
            <a:solidFill>
              <a:schemeClr val="tx2"/>
            </a:solidFill>
            <a:miter lim="800000"/>
            <a:headEnd/>
            <a:tailEnd/>
          </a:ln>
          <a:effectLst/>
        </p:spPr>
        <p:txBody>
          <a:bodyPr wrap="none" anchor="ctr"/>
          <a:lstStyle/>
          <a:p>
            <a:pPr algn="ctr"/>
            <a:r>
              <a:rPr lang="en-US" altLang="zh-TW"/>
              <a:t>9</a:t>
            </a:r>
          </a:p>
        </p:txBody>
      </p:sp>
      <p:sp>
        <p:nvSpPr>
          <p:cNvPr id="78" name="Rectangle 112">
            <a:extLst>
              <a:ext uri="{FF2B5EF4-FFF2-40B4-BE49-F238E27FC236}">
                <a16:creationId xmlns:a16="http://schemas.microsoft.com/office/drawing/2014/main" id="{4881B166-4E91-A241-93B1-533480426AA7}"/>
              </a:ext>
            </a:extLst>
          </p:cNvPr>
          <p:cNvSpPr>
            <a:spLocks noChangeArrowheads="1"/>
          </p:cNvSpPr>
          <p:nvPr/>
        </p:nvSpPr>
        <p:spPr bwMode="auto">
          <a:xfrm>
            <a:off x="8194675" y="4435464"/>
            <a:ext cx="381000" cy="288925"/>
          </a:xfrm>
          <a:prstGeom prst="rect">
            <a:avLst/>
          </a:prstGeom>
          <a:noFill/>
          <a:ln w="12700">
            <a:solidFill>
              <a:schemeClr val="tx2"/>
            </a:solidFill>
            <a:miter lim="800000"/>
            <a:headEnd/>
            <a:tailEnd/>
          </a:ln>
          <a:effectLst/>
        </p:spPr>
        <p:txBody>
          <a:bodyPr wrap="none" anchor="ctr"/>
          <a:lstStyle/>
          <a:p>
            <a:pPr algn="ctr"/>
            <a:r>
              <a:rPr lang="en-US" altLang="zh-TW"/>
              <a:t>0</a:t>
            </a:r>
          </a:p>
        </p:txBody>
      </p:sp>
      <p:sp>
        <p:nvSpPr>
          <p:cNvPr id="79" name="Rectangle 113">
            <a:extLst>
              <a:ext uri="{FF2B5EF4-FFF2-40B4-BE49-F238E27FC236}">
                <a16:creationId xmlns:a16="http://schemas.microsoft.com/office/drawing/2014/main" id="{F02A027B-B968-ED4C-B9B4-AA294D2DBC11}"/>
              </a:ext>
            </a:extLst>
          </p:cNvPr>
          <p:cNvSpPr>
            <a:spLocks noChangeArrowheads="1"/>
          </p:cNvSpPr>
          <p:nvPr/>
        </p:nvSpPr>
        <p:spPr bwMode="auto">
          <a:xfrm>
            <a:off x="7812089" y="4867264"/>
            <a:ext cx="382587" cy="288925"/>
          </a:xfrm>
          <a:prstGeom prst="rect">
            <a:avLst/>
          </a:prstGeom>
          <a:noFill/>
          <a:ln w="12700">
            <a:solidFill>
              <a:schemeClr val="tx2"/>
            </a:solidFill>
            <a:miter lim="800000"/>
            <a:headEnd/>
            <a:tailEnd/>
          </a:ln>
          <a:effectLst/>
        </p:spPr>
        <p:txBody>
          <a:bodyPr wrap="none" anchor="ctr"/>
          <a:lstStyle/>
          <a:p>
            <a:pPr algn="ctr"/>
            <a:r>
              <a:rPr lang="en-US" altLang="zh-TW"/>
              <a:t>5</a:t>
            </a:r>
          </a:p>
        </p:txBody>
      </p:sp>
      <p:sp>
        <p:nvSpPr>
          <p:cNvPr id="80" name="Rectangle 114">
            <a:extLst>
              <a:ext uri="{FF2B5EF4-FFF2-40B4-BE49-F238E27FC236}">
                <a16:creationId xmlns:a16="http://schemas.microsoft.com/office/drawing/2014/main" id="{21D0A0BD-4B12-BF40-B64C-A56EE1DEAD51}"/>
              </a:ext>
            </a:extLst>
          </p:cNvPr>
          <p:cNvSpPr>
            <a:spLocks noChangeArrowheads="1"/>
          </p:cNvSpPr>
          <p:nvPr/>
        </p:nvSpPr>
        <p:spPr bwMode="auto">
          <a:xfrm>
            <a:off x="8194675" y="48672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81" name="Rectangle 121">
            <a:extLst>
              <a:ext uri="{FF2B5EF4-FFF2-40B4-BE49-F238E27FC236}">
                <a16:creationId xmlns:a16="http://schemas.microsoft.com/office/drawing/2014/main" id="{812D58DD-82E2-F141-ADDD-35F943680E8D}"/>
              </a:ext>
            </a:extLst>
          </p:cNvPr>
          <p:cNvSpPr>
            <a:spLocks noChangeArrowheads="1"/>
          </p:cNvSpPr>
          <p:nvPr/>
        </p:nvSpPr>
        <p:spPr bwMode="auto">
          <a:xfrm>
            <a:off x="8788400" y="4867264"/>
            <a:ext cx="381000" cy="288925"/>
          </a:xfrm>
          <a:prstGeom prst="rect">
            <a:avLst/>
          </a:prstGeom>
          <a:noFill/>
          <a:ln w="12700">
            <a:solidFill>
              <a:schemeClr val="tx2"/>
            </a:solidFill>
            <a:miter lim="800000"/>
            <a:headEnd/>
            <a:tailEnd/>
          </a:ln>
          <a:effectLst/>
        </p:spPr>
        <p:txBody>
          <a:bodyPr wrap="none" anchor="ctr"/>
          <a:lstStyle/>
          <a:p>
            <a:pPr algn="ctr"/>
            <a:r>
              <a:rPr lang="en-US" altLang="zh-TW"/>
              <a:t>10</a:t>
            </a:r>
          </a:p>
        </p:txBody>
      </p:sp>
      <p:sp>
        <p:nvSpPr>
          <p:cNvPr id="82" name="Rectangle 122">
            <a:extLst>
              <a:ext uri="{FF2B5EF4-FFF2-40B4-BE49-F238E27FC236}">
                <a16:creationId xmlns:a16="http://schemas.microsoft.com/office/drawing/2014/main" id="{C98C77D9-63FE-A049-9228-42A7274B852A}"/>
              </a:ext>
            </a:extLst>
          </p:cNvPr>
          <p:cNvSpPr>
            <a:spLocks noChangeArrowheads="1"/>
          </p:cNvSpPr>
          <p:nvPr/>
        </p:nvSpPr>
        <p:spPr bwMode="auto">
          <a:xfrm>
            <a:off x="9169400" y="4867264"/>
            <a:ext cx="382588" cy="288925"/>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83" name="Line 123">
            <a:extLst>
              <a:ext uri="{FF2B5EF4-FFF2-40B4-BE49-F238E27FC236}">
                <a16:creationId xmlns:a16="http://schemas.microsoft.com/office/drawing/2014/main" id="{2A67FDE3-8F85-0446-8493-AE9BED965812}"/>
              </a:ext>
            </a:extLst>
          </p:cNvPr>
          <p:cNvSpPr>
            <a:spLocks noChangeShapeType="1"/>
          </p:cNvSpPr>
          <p:nvPr/>
        </p:nvSpPr>
        <p:spPr bwMode="auto">
          <a:xfrm>
            <a:off x="6411913" y="37163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84" name="Line 124">
            <a:extLst>
              <a:ext uri="{FF2B5EF4-FFF2-40B4-BE49-F238E27FC236}">
                <a16:creationId xmlns:a16="http://schemas.microsoft.com/office/drawing/2014/main" id="{4C84ED9D-22D7-8A49-9EF7-ADD92E86027F}"/>
              </a:ext>
            </a:extLst>
          </p:cNvPr>
          <p:cNvSpPr>
            <a:spLocks noChangeShapeType="1"/>
          </p:cNvSpPr>
          <p:nvPr/>
        </p:nvSpPr>
        <p:spPr bwMode="auto">
          <a:xfrm>
            <a:off x="6411913" y="41481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85" name="Line 125">
            <a:extLst>
              <a:ext uri="{FF2B5EF4-FFF2-40B4-BE49-F238E27FC236}">
                <a16:creationId xmlns:a16="http://schemas.microsoft.com/office/drawing/2014/main" id="{55770F12-5C39-0343-BDEA-46DA8B757A24}"/>
              </a:ext>
            </a:extLst>
          </p:cNvPr>
          <p:cNvSpPr>
            <a:spLocks noChangeShapeType="1"/>
          </p:cNvSpPr>
          <p:nvPr/>
        </p:nvSpPr>
        <p:spPr bwMode="auto">
          <a:xfrm>
            <a:off x="6411913" y="45799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86" name="Line 126">
            <a:extLst>
              <a:ext uri="{FF2B5EF4-FFF2-40B4-BE49-F238E27FC236}">
                <a16:creationId xmlns:a16="http://schemas.microsoft.com/office/drawing/2014/main" id="{1FCD16C4-DC1B-7745-BA8D-4DADB83F742A}"/>
              </a:ext>
            </a:extLst>
          </p:cNvPr>
          <p:cNvSpPr>
            <a:spLocks noChangeShapeType="1"/>
          </p:cNvSpPr>
          <p:nvPr/>
        </p:nvSpPr>
        <p:spPr bwMode="auto">
          <a:xfrm>
            <a:off x="6411913" y="50117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87" name="Line 127">
            <a:extLst>
              <a:ext uri="{FF2B5EF4-FFF2-40B4-BE49-F238E27FC236}">
                <a16:creationId xmlns:a16="http://schemas.microsoft.com/office/drawing/2014/main" id="{03EB32F8-5FB0-F049-A08B-7CA615B24494}"/>
              </a:ext>
            </a:extLst>
          </p:cNvPr>
          <p:cNvSpPr>
            <a:spLocks noChangeShapeType="1"/>
          </p:cNvSpPr>
          <p:nvPr/>
        </p:nvSpPr>
        <p:spPr bwMode="auto">
          <a:xfrm>
            <a:off x="7599364" y="37163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88" name="Line 128">
            <a:extLst>
              <a:ext uri="{FF2B5EF4-FFF2-40B4-BE49-F238E27FC236}">
                <a16:creationId xmlns:a16="http://schemas.microsoft.com/office/drawing/2014/main" id="{6A6871E7-E9A4-894E-BA9F-0AAB38329AC2}"/>
              </a:ext>
            </a:extLst>
          </p:cNvPr>
          <p:cNvSpPr>
            <a:spLocks noChangeShapeType="1"/>
          </p:cNvSpPr>
          <p:nvPr/>
        </p:nvSpPr>
        <p:spPr bwMode="auto">
          <a:xfrm>
            <a:off x="7599364" y="41481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89" name="Line 129">
            <a:extLst>
              <a:ext uri="{FF2B5EF4-FFF2-40B4-BE49-F238E27FC236}">
                <a16:creationId xmlns:a16="http://schemas.microsoft.com/office/drawing/2014/main" id="{6C1D2CF6-38D0-0A41-BC12-EBAC25B8FE3D}"/>
              </a:ext>
            </a:extLst>
          </p:cNvPr>
          <p:cNvSpPr>
            <a:spLocks noChangeShapeType="1"/>
          </p:cNvSpPr>
          <p:nvPr/>
        </p:nvSpPr>
        <p:spPr bwMode="auto">
          <a:xfrm>
            <a:off x="7599364" y="45799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90" name="Line 130">
            <a:extLst>
              <a:ext uri="{FF2B5EF4-FFF2-40B4-BE49-F238E27FC236}">
                <a16:creationId xmlns:a16="http://schemas.microsoft.com/office/drawing/2014/main" id="{92BB6A4A-2AE2-BA46-8EEE-4014B89B9F0F}"/>
              </a:ext>
            </a:extLst>
          </p:cNvPr>
          <p:cNvSpPr>
            <a:spLocks noChangeShapeType="1"/>
          </p:cNvSpPr>
          <p:nvPr/>
        </p:nvSpPr>
        <p:spPr bwMode="auto">
          <a:xfrm>
            <a:off x="7599364" y="50117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91" name="Line 134">
            <a:extLst>
              <a:ext uri="{FF2B5EF4-FFF2-40B4-BE49-F238E27FC236}">
                <a16:creationId xmlns:a16="http://schemas.microsoft.com/office/drawing/2014/main" id="{64A8F48B-4CE7-134B-B62B-A70AA92A3D5F}"/>
              </a:ext>
            </a:extLst>
          </p:cNvPr>
          <p:cNvSpPr>
            <a:spLocks noChangeShapeType="1"/>
          </p:cNvSpPr>
          <p:nvPr/>
        </p:nvSpPr>
        <p:spPr bwMode="auto">
          <a:xfrm>
            <a:off x="8575676" y="50117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92" name="Rectangle 135">
            <a:extLst>
              <a:ext uri="{FF2B5EF4-FFF2-40B4-BE49-F238E27FC236}">
                <a16:creationId xmlns:a16="http://schemas.microsoft.com/office/drawing/2014/main" id="{1B20FC00-E0C2-884E-A40E-FC75F346DBCE}"/>
              </a:ext>
            </a:extLst>
          </p:cNvPr>
          <p:cNvSpPr>
            <a:spLocks noChangeArrowheads="1"/>
          </p:cNvSpPr>
          <p:nvPr/>
        </p:nvSpPr>
        <p:spPr bwMode="auto">
          <a:xfrm>
            <a:off x="6113463" y="5229213"/>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9</a:t>
            </a:r>
          </a:p>
        </p:txBody>
      </p:sp>
      <p:sp>
        <p:nvSpPr>
          <p:cNvPr id="93" name="Rectangle 136">
            <a:extLst>
              <a:ext uri="{FF2B5EF4-FFF2-40B4-BE49-F238E27FC236}">
                <a16:creationId xmlns:a16="http://schemas.microsoft.com/office/drawing/2014/main" id="{F58358F1-B425-EC40-BD8F-154ABFF0D0C2}"/>
              </a:ext>
            </a:extLst>
          </p:cNvPr>
          <p:cNvSpPr>
            <a:spLocks noChangeArrowheads="1"/>
          </p:cNvSpPr>
          <p:nvPr/>
        </p:nvSpPr>
        <p:spPr bwMode="auto">
          <a:xfrm>
            <a:off x="6113463" y="5661013"/>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10</a:t>
            </a:r>
          </a:p>
        </p:txBody>
      </p:sp>
      <p:sp>
        <p:nvSpPr>
          <p:cNvPr id="94" name="Rectangle 137">
            <a:extLst>
              <a:ext uri="{FF2B5EF4-FFF2-40B4-BE49-F238E27FC236}">
                <a16:creationId xmlns:a16="http://schemas.microsoft.com/office/drawing/2014/main" id="{6B7F3D69-5B58-CB49-A393-5046D764ECEE}"/>
              </a:ext>
            </a:extLst>
          </p:cNvPr>
          <p:cNvSpPr>
            <a:spLocks noChangeArrowheads="1"/>
          </p:cNvSpPr>
          <p:nvPr/>
        </p:nvSpPr>
        <p:spPr bwMode="auto">
          <a:xfrm>
            <a:off x="6835775" y="5300652"/>
            <a:ext cx="382588" cy="288925"/>
          </a:xfrm>
          <a:prstGeom prst="rect">
            <a:avLst/>
          </a:prstGeom>
          <a:noFill/>
          <a:ln w="12700">
            <a:solidFill>
              <a:schemeClr val="tx2"/>
            </a:solidFill>
            <a:miter lim="800000"/>
            <a:headEnd/>
            <a:tailEnd/>
          </a:ln>
          <a:effectLst/>
        </p:spPr>
        <p:txBody>
          <a:bodyPr wrap="none" anchor="ctr"/>
          <a:lstStyle/>
          <a:p>
            <a:pPr algn="ctr"/>
            <a:r>
              <a:rPr lang="en-US" altLang="zh-TW"/>
              <a:t>6</a:t>
            </a:r>
          </a:p>
        </p:txBody>
      </p:sp>
      <p:sp>
        <p:nvSpPr>
          <p:cNvPr id="95" name="Rectangle 138">
            <a:extLst>
              <a:ext uri="{FF2B5EF4-FFF2-40B4-BE49-F238E27FC236}">
                <a16:creationId xmlns:a16="http://schemas.microsoft.com/office/drawing/2014/main" id="{C6C4C725-A241-F84D-BC78-78FA72284FED}"/>
              </a:ext>
            </a:extLst>
          </p:cNvPr>
          <p:cNvSpPr>
            <a:spLocks noChangeArrowheads="1"/>
          </p:cNvSpPr>
          <p:nvPr/>
        </p:nvSpPr>
        <p:spPr bwMode="auto">
          <a:xfrm>
            <a:off x="7218363" y="5300652"/>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96" name="Rectangle 139">
            <a:extLst>
              <a:ext uri="{FF2B5EF4-FFF2-40B4-BE49-F238E27FC236}">
                <a16:creationId xmlns:a16="http://schemas.microsoft.com/office/drawing/2014/main" id="{B2BE165D-466B-D04E-9DA9-8A804A5AB818}"/>
              </a:ext>
            </a:extLst>
          </p:cNvPr>
          <p:cNvSpPr>
            <a:spLocks noChangeArrowheads="1"/>
          </p:cNvSpPr>
          <p:nvPr/>
        </p:nvSpPr>
        <p:spPr bwMode="auto">
          <a:xfrm>
            <a:off x="6835775" y="5730864"/>
            <a:ext cx="382588" cy="288925"/>
          </a:xfrm>
          <a:prstGeom prst="rect">
            <a:avLst/>
          </a:prstGeom>
          <a:noFill/>
          <a:ln w="12700">
            <a:solidFill>
              <a:schemeClr val="tx2"/>
            </a:solidFill>
            <a:miter lim="800000"/>
            <a:headEnd/>
            <a:tailEnd/>
          </a:ln>
          <a:effectLst/>
        </p:spPr>
        <p:txBody>
          <a:bodyPr wrap="none" anchor="ctr"/>
          <a:lstStyle/>
          <a:p>
            <a:pPr algn="ctr"/>
            <a:r>
              <a:rPr lang="en-US" altLang="zh-TW"/>
              <a:t>8</a:t>
            </a:r>
          </a:p>
        </p:txBody>
      </p:sp>
      <p:sp>
        <p:nvSpPr>
          <p:cNvPr id="97" name="Rectangle 140">
            <a:extLst>
              <a:ext uri="{FF2B5EF4-FFF2-40B4-BE49-F238E27FC236}">
                <a16:creationId xmlns:a16="http://schemas.microsoft.com/office/drawing/2014/main" id="{D7C9ADE7-B849-1C43-BD19-4F5B820868BD}"/>
              </a:ext>
            </a:extLst>
          </p:cNvPr>
          <p:cNvSpPr>
            <a:spLocks noChangeArrowheads="1"/>
          </p:cNvSpPr>
          <p:nvPr/>
        </p:nvSpPr>
        <p:spPr bwMode="auto">
          <a:xfrm>
            <a:off x="7218363" y="57308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98" name="Rectangle 141">
            <a:extLst>
              <a:ext uri="{FF2B5EF4-FFF2-40B4-BE49-F238E27FC236}">
                <a16:creationId xmlns:a16="http://schemas.microsoft.com/office/drawing/2014/main" id="{9FF40378-9632-3240-9699-DD32640CE328}"/>
              </a:ext>
            </a:extLst>
          </p:cNvPr>
          <p:cNvSpPr>
            <a:spLocks noChangeArrowheads="1"/>
          </p:cNvSpPr>
          <p:nvPr/>
        </p:nvSpPr>
        <p:spPr bwMode="auto">
          <a:xfrm>
            <a:off x="7812089" y="5300652"/>
            <a:ext cx="382587" cy="288925"/>
          </a:xfrm>
          <a:prstGeom prst="rect">
            <a:avLst/>
          </a:prstGeom>
          <a:noFill/>
          <a:ln w="12700">
            <a:solidFill>
              <a:schemeClr val="tx2"/>
            </a:solidFill>
            <a:miter lim="800000"/>
            <a:headEnd/>
            <a:tailEnd/>
          </a:ln>
          <a:effectLst/>
        </p:spPr>
        <p:txBody>
          <a:bodyPr wrap="none" anchor="ctr"/>
          <a:lstStyle/>
          <a:p>
            <a:pPr algn="ctr"/>
            <a:r>
              <a:rPr lang="en-US" altLang="zh-TW"/>
              <a:t>7</a:t>
            </a:r>
          </a:p>
        </p:txBody>
      </p:sp>
      <p:sp>
        <p:nvSpPr>
          <p:cNvPr id="99" name="Rectangle 142">
            <a:extLst>
              <a:ext uri="{FF2B5EF4-FFF2-40B4-BE49-F238E27FC236}">
                <a16:creationId xmlns:a16="http://schemas.microsoft.com/office/drawing/2014/main" id="{B4AE895B-03BD-A846-87A5-151AE59E76AF}"/>
              </a:ext>
            </a:extLst>
          </p:cNvPr>
          <p:cNvSpPr>
            <a:spLocks noChangeArrowheads="1"/>
          </p:cNvSpPr>
          <p:nvPr/>
        </p:nvSpPr>
        <p:spPr bwMode="auto">
          <a:xfrm>
            <a:off x="8194675" y="5300652"/>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100" name="Rectangle 143">
            <a:extLst>
              <a:ext uri="{FF2B5EF4-FFF2-40B4-BE49-F238E27FC236}">
                <a16:creationId xmlns:a16="http://schemas.microsoft.com/office/drawing/2014/main" id="{725A4DD5-0575-4F43-BA63-CC097062AC84}"/>
              </a:ext>
            </a:extLst>
          </p:cNvPr>
          <p:cNvSpPr>
            <a:spLocks noChangeArrowheads="1"/>
          </p:cNvSpPr>
          <p:nvPr/>
        </p:nvSpPr>
        <p:spPr bwMode="auto">
          <a:xfrm>
            <a:off x="7812089" y="5730864"/>
            <a:ext cx="382587" cy="288925"/>
          </a:xfrm>
          <a:prstGeom prst="rect">
            <a:avLst/>
          </a:prstGeom>
          <a:noFill/>
          <a:ln w="12700">
            <a:solidFill>
              <a:schemeClr val="tx2"/>
            </a:solidFill>
            <a:miter lim="800000"/>
            <a:headEnd/>
            <a:tailEnd/>
          </a:ln>
          <a:effectLst/>
        </p:spPr>
        <p:txBody>
          <a:bodyPr wrap="none" anchor="ctr"/>
          <a:lstStyle/>
          <a:p>
            <a:pPr algn="ctr"/>
            <a:r>
              <a:rPr lang="en-US" altLang="zh-TW"/>
              <a:t>9</a:t>
            </a:r>
          </a:p>
        </p:txBody>
      </p:sp>
      <p:sp>
        <p:nvSpPr>
          <p:cNvPr id="101" name="Rectangle 144">
            <a:extLst>
              <a:ext uri="{FF2B5EF4-FFF2-40B4-BE49-F238E27FC236}">
                <a16:creationId xmlns:a16="http://schemas.microsoft.com/office/drawing/2014/main" id="{EE03B9DD-826B-B645-A2FB-C42446F55905}"/>
              </a:ext>
            </a:extLst>
          </p:cNvPr>
          <p:cNvSpPr>
            <a:spLocks noChangeArrowheads="1"/>
          </p:cNvSpPr>
          <p:nvPr/>
        </p:nvSpPr>
        <p:spPr bwMode="auto">
          <a:xfrm>
            <a:off x="8194675" y="57308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102" name="Rectangle 145">
            <a:extLst>
              <a:ext uri="{FF2B5EF4-FFF2-40B4-BE49-F238E27FC236}">
                <a16:creationId xmlns:a16="http://schemas.microsoft.com/office/drawing/2014/main" id="{D5B08E3A-F8CB-3E43-B1F0-727374037C19}"/>
              </a:ext>
            </a:extLst>
          </p:cNvPr>
          <p:cNvSpPr>
            <a:spLocks noChangeArrowheads="1"/>
          </p:cNvSpPr>
          <p:nvPr/>
        </p:nvSpPr>
        <p:spPr bwMode="auto">
          <a:xfrm>
            <a:off x="8788400" y="5300652"/>
            <a:ext cx="381000" cy="288925"/>
          </a:xfrm>
          <a:prstGeom prst="rect">
            <a:avLst/>
          </a:prstGeom>
          <a:noFill/>
          <a:ln w="12700">
            <a:solidFill>
              <a:schemeClr val="tx2"/>
            </a:solidFill>
            <a:miter lim="800000"/>
            <a:headEnd/>
            <a:tailEnd/>
          </a:ln>
          <a:effectLst/>
        </p:spPr>
        <p:txBody>
          <a:bodyPr wrap="none" anchor="ctr"/>
          <a:lstStyle/>
          <a:p>
            <a:pPr algn="ctr"/>
            <a:r>
              <a:rPr lang="en-US" altLang="zh-TW"/>
              <a:t>10</a:t>
            </a:r>
          </a:p>
        </p:txBody>
      </p:sp>
      <p:sp>
        <p:nvSpPr>
          <p:cNvPr id="103" name="Rectangle 146">
            <a:extLst>
              <a:ext uri="{FF2B5EF4-FFF2-40B4-BE49-F238E27FC236}">
                <a16:creationId xmlns:a16="http://schemas.microsoft.com/office/drawing/2014/main" id="{9D267819-7A39-6848-A8BF-8607C4695E6E}"/>
              </a:ext>
            </a:extLst>
          </p:cNvPr>
          <p:cNvSpPr>
            <a:spLocks noChangeArrowheads="1"/>
          </p:cNvSpPr>
          <p:nvPr/>
        </p:nvSpPr>
        <p:spPr bwMode="auto">
          <a:xfrm>
            <a:off x="9169400" y="5300652"/>
            <a:ext cx="382588" cy="288925"/>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104" name="Line 149">
            <a:extLst>
              <a:ext uri="{FF2B5EF4-FFF2-40B4-BE49-F238E27FC236}">
                <a16:creationId xmlns:a16="http://schemas.microsoft.com/office/drawing/2014/main" id="{C679E926-C475-FC49-9DF2-0CDFE008725F}"/>
              </a:ext>
            </a:extLst>
          </p:cNvPr>
          <p:cNvSpPr>
            <a:spLocks noChangeShapeType="1"/>
          </p:cNvSpPr>
          <p:nvPr/>
        </p:nvSpPr>
        <p:spPr bwMode="auto">
          <a:xfrm>
            <a:off x="6411913" y="5445113"/>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105" name="Line 150">
            <a:extLst>
              <a:ext uri="{FF2B5EF4-FFF2-40B4-BE49-F238E27FC236}">
                <a16:creationId xmlns:a16="http://schemas.microsoft.com/office/drawing/2014/main" id="{0DC273A4-DD3D-A34E-88CE-692AB8434FCD}"/>
              </a:ext>
            </a:extLst>
          </p:cNvPr>
          <p:cNvSpPr>
            <a:spLocks noChangeShapeType="1"/>
          </p:cNvSpPr>
          <p:nvPr/>
        </p:nvSpPr>
        <p:spPr bwMode="auto">
          <a:xfrm>
            <a:off x="6411913" y="5876913"/>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106" name="Line 151">
            <a:extLst>
              <a:ext uri="{FF2B5EF4-FFF2-40B4-BE49-F238E27FC236}">
                <a16:creationId xmlns:a16="http://schemas.microsoft.com/office/drawing/2014/main" id="{296C999D-FBAD-2947-B37B-40BCA77420E9}"/>
              </a:ext>
            </a:extLst>
          </p:cNvPr>
          <p:cNvSpPr>
            <a:spLocks noChangeShapeType="1"/>
          </p:cNvSpPr>
          <p:nvPr/>
        </p:nvSpPr>
        <p:spPr bwMode="auto">
          <a:xfrm>
            <a:off x="7599364" y="5445113"/>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107" name="Line 152">
            <a:extLst>
              <a:ext uri="{FF2B5EF4-FFF2-40B4-BE49-F238E27FC236}">
                <a16:creationId xmlns:a16="http://schemas.microsoft.com/office/drawing/2014/main" id="{98ED2ADD-C495-5C4B-9614-6FE863E2B94E}"/>
              </a:ext>
            </a:extLst>
          </p:cNvPr>
          <p:cNvSpPr>
            <a:spLocks noChangeShapeType="1"/>
          </p:cNvSpPr>
          <p:nvPr/>
        </p:nvSpPr>
        <p:spPr bwMode="auto">
          <a:xfrm>
            <a:off x="7599364" y="5876913"/>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108" name="Line 153">
            <a:extLst>
              <a:ext uri="{FF2B5EF4-FFF2-40B4-BE49-F238E27FC236}">
                <a16:creationId xmlns:a16="http://schemas.microsoft.com/office/drawing/2014/main" id="{C78B268E-7FBC-C441-AAF9-202E9C6F2C7D}"/>
              </a:ext>
            </a:extLst>
          </p:cNvPr>
          <p:cNvSpPr>
            <a:spLocks noChangeShapeType="1"/>
          </p:cNvSpPr>
          <p:nvPr/>
        </p:nvSpPr>
        <p:spPr bwMode="auto">
          <a:xfrm>
            <a:off x="8575676" y="5445113"/>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109" name="Text Box 157">
            <a:extLst>
              <a:ext uri="{FF2B5EF4-FFF2-40B4-BE49-F238E27FC236}">
                <a16:creationId xmlns:a16="http://schemas.microsoft.com/office/drawing/2014/main" id="{5C631217-2691-7B4B-AD1B-28576D751326}"/>
              </a:ext>
            </a:extLst>
          </p:cNvPr>
          <p:cNvSpPr txBox="1">
            <a:spLocks noChangeArrowheads="1"/>
          </p:cNvSpPr>
          <p:nvPr/>
        </p:nvSpPr>
        <p:spPr bwMode="auto">
          <a:xfrm>
            <a:off x="5427663" y="5635613"/>
            <a:ext cx="588962"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10</a:t>
            </a:r>
          </a:p>
        </p:txBody>
      </p:sp>
      <p:sp>
        <p:nvSpPr>
          <p:cNvPr id="110" name="Text Box 158">
            <a:extLst>
              <a:ext uri="{FF2B5EF4-FFF2-40B4-BE49-F238E27FC236}">
                <a16:creationId xmlns:a16="http://schemas.microsoft.com/office/drawing/2014/main" id="{5960EC77-9475-F649-AC77-5F4B032EDC68}"/>
              </a:ext>
            </a:extLst>
          </p:cNvPr>
          <p:cNvSpPr txBox="1">
            <a:spLocks noChangeArrowheads="1"/>
          </p:cNvSpPr>
          <p:nvPr/>
        </p:nvSpPr>
        <p:spPr bwMode="auto">
          <a:xfrm>
            <a:off x="5448300" y="5229213"/>
            <a:ext cx="477838"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9</a:t>
            </a:r>
          </a:p>
        </p:txBody>
      </p:sp>
      <p:sp>
        <p:nvSpPr>
          <p:cNvPr id="111" name="Text Box 159">
            <a:extLst>
              <a:ext uri="{FF2B5EF4-FFF2-40B4-BE49-F238E27FC236}">
                <a16:creationId xmlns:a16="http://schemas.microsoft.com/office/drawing/2014/main" id="{C4515163-CC62-EF42-AA51-70E1C73D3675}"/>
              </a:ext>
            </a:extLst>
          </p:cNvPr>
          <p:cNvSpPr txBox="1">
            <a:spLocks noChangeArrowheads="1"/>
          </p:cNvSpPr>
          <p:nvPr/>
        </p:nvSpPr>
        <p:spPr bwMode="auto">
          <a:xfrm>
            <a:off x="5427664" y="4772013"/>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8</a:t>
            </a:r>
          </a:p>
        </p:txBody>
      </p:sp>
      <p:sp>
        <p:nvSpPr>
          <p:cNvPr id="112" name="Text Box 160">
            <a:extLst>
              <a:ext uri="{FF2B5EF4-FFF2-40B4-BE49-F238E27FC236}">
                <a16:creationId xmlns:a16="http://schemas.microsoft.com/office/drawing/2014/main" id="{1C0C1755-B308-F441-BF98-71A40A3A7767}"/>
              </a:ext>
            </a:extLst>
          </p:cNvPr>
          <p:cNvSpPr txBox="1">
            <a:spLocks noChangeArrowheads="1"/>
          </p:cNvSpPr>
          <p:nvPr/>
        </p:nvSpPr>
        <p:spPr bwMode="auto">
          <a:xfrm>
            <a:off x="5427664" y="4340213"/>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7</a:t>
            </a:r>
          </a:p>
        </p:txBody>
      </p:sp>
      <p:sp>
        <p:nvSpPr>
          <p:cNvPr id="113" name="Text Box 161">
            <a:extLst>
              <a:ext uri="{FF2B5EF4-FFF2-40B4-BE49-F238E27FC236}">
                <a16:creationId xmlns:a16="http://schemas.microsoft.com/office/drawing/2014/main" id="{76C14DAE-6BCB-DA43-97DE-6E84AE23EA16}"/>
              </a:ext>
            </a:extLst>
          </p:cNvPr>
          <p:cNvSpPr txBox="1">
            <a:spLocks noChangeArrowheads="1"/>
          </p:cNvSpPr>
          <p:nvPr/>
        </p:nvSpPr>
        <p:spPr bwMode="auto">
          <a:xfrm>
            <a:off x="5427664" y="3908413"/>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6</a:t>
            </a:r>
          </a:p>
        </p:txBody>
      </p:sp>
      <p:sp>
        <p:nvSpPr>
          <p:cNvPr id="114" name="Text Box 162">
            <a:extLst>
              <a:ext uri="{FF2B5EF4-FFF2-40B4-BE49-F238E27FC236}">
                <a16:creationId xmlns:a16="http://schemas.microsoft.com/office/drawing/2014/main" id="{7E52467C-6F15-164A-AABF-4935F6B23E5E}"/>
              </a:ext>
            </a:extLst>
          </p:cNvPr>
          <p:cNvSpPr txBox="1">
            <a:spLocks noChangeArrowheads="1"/>
          </p:cNvSpPr>
          <p:nvPr/>
        </p:nvSpPr>
        <p:spPr bwMode="auto">
          <a:xfrm>
            <a:off x="5427664" y="3476613"/>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5</a:t>
            </a:r>
          </a:p>
        </p:txBody>
      </p:sp>
      <p:sp>
        <p:nvSpPr>
          <p:cNvPr id="115" name="Text Box 163">
            <a:extLst>
              <a:ext uri="{FF2B5EF4-FFF2-40B4-BE49-F238E27FC236}">
                <a16:creationId xmlns:a16="http://schemas.microsoft.com/office/drawing/2014/main" id="{D6D45AE1-8136-2F46-8E13-570938FACB58}"/>
              </a:ext>
            </a:extLst>
          </p:cNvPr>
          <p:cNvSpPr txBox="1">
            <a:spLocks noChangeArrowheads="1"/>
          </p:cNvSpPr>
          <p:nvPr/>
        </p:nvSpPr>
        <p:spPr bwMode="auto">
          <a:xfrm>
            <a:off x="5427664" y="3116251"/>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4</a:t>
            </a:r>
          </a:p>
        </p:txBody>
      </p:sp>
      <p:sp>
        <p:nvSpPr>
          <p:cNvPr id="116" name="Text Box 164">
            <a:extLst>
              <a:ext uri="{FF2B5EF4-FFF2-40B4-BE49-F238E27FC236}">
                <a16:creationId xmlns:a16="http://schemas.microsoft.com/office/drawing/2014/main" id="{A247BD69-158C-BB4F-9FD1-7CCE88B425B8}"/>
              </a:ext>
            </a:extLst>
          </p:cNvPr>
          <p:cNvSpPr txBox="1">
            <a:spLocks noChangeArrowheads="1"/>
          </p:cNvSpPr>
          <p:nvPr/>
        </p:nvSpPr>
        <p:spPr bwMode="auto">
          <a:xfrm>
            <a:off x="5427664" y="2684451"/>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3</a:t>
            </a:r>
          </a:p>
        </p:txBody>
      </p:sp>
      <p:sp>
        <p:nvSpPr>
          <p:cNvPr id="117" name="Text Box 165">
            <a:extLst>
              <a:ext uri="{FF2B5EF4-FFF2-40B4-BE49-F238E27FC236}">
                <a16:creationId xmlns:a16="http://schemas.microsoft.com/office/drawing/2014/main" id="{6B174393-5545-7F40-9C4B-BBF7D7889C62}"/>
              </a:ext>
            </a:extLst>
          </p:cNvPr>
          <p:cNvSpPr txBox="1">
            <a:spLocks noChangeArrowheads="1"/>
          </p:cNvSpPr>
          <p:nvPr/>
        </p:nvSpPr>
        <p:spPr bwMode="auto">
          <a:xfrm>
            <a:off x="5427664" y="2179626"/>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2</a:t>
            </a:r>
          </a:p>
        </p:txBody>
      </p:sp>
      <p:sp>
        <p:nvSpPr>
          <p:cNvPr id="118" name="Text Box 166">
            <a:extLst>
              <a:ext uri="{FF2B5EF4-FFF2-40B4-BE49-F238E27FC236}">
                <a16:creationId xmlns:a16="http://schemas.microsoft.com/office/drawing/2014/main" id="{B426925B-8567-144F-A7F5-BE3702961E31}"/>
              </a:ext>
            </a:extLst>
          </p:cNvPr>
          <p:cNvSpPr txBox="1">
            <a:spLocks noChangeArrowheads="1"/>
          </p:cNvSpPr>
          <p:nvPr/>
        </p:nvSpPr>
        <p:spPr bwMode="auto">
          <a:xfrm>
            <a:off x="5427664" y="1785926"/>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1</a:t>
            </a:r>
          </a:p>
        </p:txBody>
      </p:sp>
      <p:sp>
        <p:nvSpPr>
          <p:cNvPr id="120" name="Content Placeholder 119">
            <a:extLst>
              <a:ext uri="{FF2B5EF4-FFF2-40B4-BE49-F238E27FC236}">
                <a16:creationId xmlns:a16="http://schemas.microsoft.com/office/drawing/2014/main" id="{36FDE29A-CA8C-3E04-6523-AC72B0E5F3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2615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7E7C-C224-6399-5C12-458F9549C5BE}"/>
              </a:ext>
            </a:extLst>
          </p:cNvPr>
          <p:cNvSpPr>
            <a:spLocks noGrp="1"/>
          </p:cNvSpPr>
          <p:nvPr>
            <p:ph type="title"/>
          </p:nvPr>
        </p:nvSpPr>
        <p:spPr/>
        <p:txBody>
          <a:bodyPr/>
          <a:lstStyle/>
          <a:p>
            <a:r>
              <a:rPr lang="en-US" dirty="0"/>
              <a:t>BFS Walkthrough – 2</a:t>
            </a:r>
          </a:p>
        </p:txBody>
      </p:sp>
      <p:sp>
        <p:nvSpPr>
          <p:cNvPr id="4" name="Oval 4">
            <a:extLst>
              <a:ext uri="{FF2B5EF4-FFF2-40B4-BE49-F238E27FC236}">
                <a16:creationId xmlns:a16="http://schemas.microsoft.com/office/drawing/2014/main" id="{521C2760-3AF2-970F-331D-DB023B9B7E05}"/>
              </a:ext>
            </a:extLst>
          </p:cNvPr>
          <p:cNvSpPr>
            <a:spLocks noChangeArrowheads="1"/>
          </p:cNvSpPr>
          <p:nvPr/>
        </p:nvSpPr>
        <p:spPr bwMode="auto">
          <a:xfrm>
            <a:off x="7856764" y="1845801"/>
            <a:ext cx="627063"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sp>
        <p:nvSpPr>
          <p:cNvPr id="5" name="Oval 5">
            <a:extLst>
              <a:ext uri="{FF2B5EF4-FFF2-40B4-BE49-F238E27FC236}">
                <a16:creationId xmlns:a16="http://schemas.microsoft.com/office/drawing/2014/main" id="{24C62A6A-79C5-210F-B93F-998C12174367}"/>
              </a:ext>
            </a:extLst>
          </p:cNvPr>
          <p:cNvSpPr>
            <a:spLocks noChangeArrowheads="1"/>
          </p:cNvSpPr>
          <p:nvPr/>
        </p:nvSpPr>
        <p:spPr bwMode="auto">
          <a:xfrm>
            <a:off x="7067777" y="2747501"/>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6" name="Oval 6">
            <a:extLst>
              <a:ext uri="{FF2B5EF4-FFF2-40B4-BE49-F238E27FC236}">
                <a16:creationId xmlns:a16="http://schemas.microsoft.com/office/drawing/2014/main" id="{88EDCC97-0EB8-2455-5B93-44FB5CC47DA7}"/>
              </a:ext>
            </a:extLst>
          </p:cNvPr>
          <p:cNvSpPr>
            <a:spLocks noChangeArrowheads="1"/>
          </p:cNvSpPr>
          <p:nvPr/>
        </p:nvSpPr>
        <p:spPr bwMode="auto">
          <a:xfrm>
            <a:off x="6704239" y="3503151"/>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7" name="Oval 7">
            <a:extLst>
              <a:ext uri="{FF2B5EF4-FFF2-40B4-BE49-F238E27FC236}">
                <a16:creationId xmlns:a16="http://schemas.microsoft.com/office/drawing/2014/main" id="{8892C858-EC07-5916-01DC-9AB6A24E0256}"/>
              </a:ext>
            </a:extLst>
          </p:cNvPr>
          <p:cNvSpPr>
            <a:spLocks noChangeArrowheads="1"/>
          </p:cNvSpPr>
          <p:nvPr/>
        </p:nvSpPr>
        <p:spPr bwMode="auto">
          <a:xfrm>
            <a:off x="7467827" y="3498389"/>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8" name="Oval 8">
            <a:extLst>
              <a:ext uri="{FF2B5EF4-FFF2-40B4-BE49-F238E27FC236}">
                <a16:creationId xmlns:a16="http://schemas.microsoft.com/office/drawing/2014/main" id="{8B857C06-DD7F-BD17-F88D-1394F042DB2D}"/>
              </a:ext>
            </a:extLst>
          </p:cNvPr>
          <p:cNvSpPr>
            <a:spLocks noChangeArrowheads="1"/>
          </p:cNvSpPr>
          <p:nvPr/>
        </p:nvSpPr>
        <p:spPr bwMode="auto">
          <a:xfrm>
            <a:off x="7118577" y="4290551"/>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 name="Oval 9">
            <a:extLst>
              <a:ext uri="{FF2B5EF4-FFF2-40B4-BE49-F238E27FC236}">
                <a16:creationId xmlns:a16="http://schemas.microsoft.com/office/drawing/2014/main" id="{CBBBE8ED-70DF-D936-45F3-BD70B0E6707E}"/>
              </a:ext>
            </a:extLst>
          </p:cNvPr>
          <p:cNvSpPr>
            <a:spLocks noChangeArrowheads="1"/>
          </p:cNvSpPr>
          <p:nvPr/>
        </p:nvSpPr>
        <p:spPr bwMode="auto">
          <a:xfrm>
            <a:off x="7878989" y="5139864"/>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10" name="Line 10">
            <a:extLst>
              <a:ext uri="{FF2B5EF4-FFF2-40B4-BE49-F238E27FC236}">
                <a16:creationId xmlns:a16="http://schemas.microsoft.com/office/drawing/2014/main" id="{06A688C0-3BCD-DA47-D698-1BB37367888B}"/>
              </a:ext>
            </a:extLst>
          </p:cNvPr>
          <p:cNvSpPr>
            <a:spLocks noChangeShapeType="1"/>
          </p:cNvSpPr>
          <p:nvPr/>
        </p:nvSpPr>
        <p:spPr bwMode="auto">
          <a:xfrm flipH="1">
            <a:off x="7104289" y="3260264"/>
            <a:ext cx="166688" cy="238125"/>
          </a:xfrm>
          <a:prstGeom prst="line">
            <a:avLst/>
          </a:prstGeom>
          <a:noFill/>
          <a:ln w="3175">
            <a:solidFill>
              <a:schemeClr val="tx1"/>
            </a:solidFill>
            <a:round/>
            <a:headEnd/>
            <a:tailEnd/>
          </a:ln>
          <a:effectLst/>
        </p:spPr>
        <p:txBody>
          <a:bodyPr/>
          <a:lstStyle/>
          <a:p>
            <a:endParaRPr lang="zh-TW" altLang="en-US"/>
          </a:p>
        </p:txBody>
      </p:sp>
      <p:sp>
        <p:nvSpPr>
          <p:cNvPr id="11" name="Line 11">
            <a:extLst>
              <a:ext uri="{FF2B5EF4-FFF2-40B4-BE49-F238E27FC236}">
                <a16:creationId xmlns:a16="http://schemas.microsoft.com/office/drawing/2014/main" id="{5A7F0EC0-A2DB-986C-EEF4-962E63BB7273}"/>
              </a:ext>
            </a:extLst>
          </p:cNvPr>
          <p:cNvSpPr>
            <a:spLocks noChangeShapeType="1"/>
          </p:cNvSpPr>
          <p:nvPr/>
        </p:nvSpPr>
        <p:spPr bwMode="auto">
          <a:xfrm>
            <a:off x="7553552" y="3239626"/>
            <a:ext cx="171450" cy="246063"/>
          </a:xfrm>
          <a:prstGeom prst="line">
            <a:avLst/>
          </a:prstGeom>
          <a:noFill/>
          <a:ln w="3175">
            <a:solidFill>
              <a:schemeClr val="tx1"/>
            </a:solidFill>
            <a:round/>
            <a:headEnd/>
            <a:tailEnd/>
          </a:ln>
          <a:effectLst/>
        </p:spPr>
        <p:txBody>
          <a:bodyPr/>
          <a:lstStyle/>
          <a:p>
            <a:endParaRPr lang="zh-TW" altLang="en-US"/>
          </a:p>
        </p:txBody>
      </p:sp>
      <p:sp>
        <p:nvSpPr>
          <p:cNvPr id="12" name="Line 12">
            <a:extLst>
              <a:ext uri="{FF2B5EF4-FFF2-40B4-BE49-F238E27FC236}">
                <a16:creationId xmlns:a16="http://schemas.microsoft.com/office/drawing/2014/main" id="{95AB254D-7CC1-14E2-556F-05B9A8C10D95}"/>
              </a:ext>
            </a:extLst>
          </p:cNvPr>
          <p:cNvSpPr>
            <a:spLocks noChangeShapeType="1"/>
          </p:cNvSpPr>
          <p:nvPr/>
        </p:nvSpPr>
        <p:spPr bwMode="auto">
          <a:xfrm>
            <a:off x="7080477" y="4030201"/>
            <a:ext cx="190500" cy="273050"/>
          </a:xfrm>
          <a:prstGeom prst="line">
            <a:avLst/>
          </a:prstGeom>
          <a:noFill/>
          <a:ln w="3175">
            <a:solidFill>
              <a:schemeClr val="tx1"/>
            </a:solidFill>
            <a:round/>
            <a:headEnd/>
            <a:tailEnd/>
          </a:ln>
          <a:effectLst/>
        </p:spPr>
        <p:txBody>
          <a:bodyPr/>
          <a:lstStyle/>
          <a:p>
            <a:endParaRPr lang="zh-TW" altLang="en-US"/>
          </a:p>
        </p:txBody>
      </p:sp>
      <p:sp>
        <p:nvSpPr>
          <p:cNvPr id="13" name="Oval 14">
            <a:extLst>
              <a:ext uri="{FF2B5EF4-FFF2-40B4-BE49-F238E27FC236}">
                <a16:creationId xmlns:a16="http://schemas.microsoft.com/office/drawing/2014/main" id="{45265498-A032-E97C-744E-0DE88EBB1A2C}"/>
              </a:ext>
            </a:extLst>
          </p:cNvPr>
          <p:cNvSpPr>
            <a:spLocks noChangeArrowheads="1"/>
          </p:cNvSpPr>
          <p:nvPr/>
        </p:nvSpPr>
        <p:spPr bwMode="auto">
          <a:xfrm>
            <a:off x="8579077" y="2733214"/>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14" name="Oval 15">
            <a:extLst>
              <a:ext uri="{FF2B5EF4-FFF2-40B4-BE49-F238E27FC236}">
                <a16:creationId xmlns:a16="http://schemas.microsoft.com/office/drawing/2014/main" id="{B533D80B-093F-9072-0776-9BB18A49E1F5}"/>
              </a:ext>
            </a:extLst>
          </p:cNvPr>
          <p:cNvSpPr>
            <a:spLocks noChangeArrowheads="1"/>
          </p:cNvSpPr>
          <p:nvPr/>
        </p:nvSpPr>
        <p:spPr bwMode="auto">
          <a:xfrm>
            <a:off x="8215539" y="3488864"/>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15" name="Oval 16">
            <a:extLst>
              <a:ext uri="{FF2B5EF4-FFF2-40B4-BE49-F238E27FC236}">
                <a16:creationId xmlns:a16="http://schemas.microsoft.com/office/drawing/2014/main" id="{BAD2A1ED-6AF0-03E3-0A5B-EE61542F5D3F}"/>
              </a:ext>
            </a:extLst>
          </p:cNvPr>
          <p:cNvSpPr>
            <a:spLocks noChangeArrowheads="1"/>
          </p:cNvSpPr>
          <p:nvPr/>
        </p:nvSpPr>
        <p:spPr bwMode="auto">
          <a:xfrm>
            <a:off x="8979127" y="3484101"/>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16" name="Oval 17">
            <a:extLst>
              <a:ext uri="{FF2B5EF4-FFF2-40B4-BE49-F238E27FC236}">
                <a16:creationId xmlns:a16="http://schemas.microsoft.com/office/drawing/2014/main" id="{F7ACD228-BB4F-F3AA-B04B-9959A9F42C0B}"/>
              </a:ext>
            </a:extLst>
          </p:cNvPr>
          <p:cNvSpPr>
            <a:spLocks noChangeArrowheads="1"/>
          </p:cNvSpPr>
          <p:nvPr/>
        </p:nvSpPr>
        <p:spPr bwMode="auto">
          <a:xfrm>
            <a:off x="8629877" y="4276264"/>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17" name="Line 18">
            <a:extLst>
              <a:ext uri="{FF2B5EF4-FFF2-40B4-BE49-F238E27FC236}">
                <a16:creationId xmlns:a16="http://schemas.microsoft.com/office/drawing/2014/main" id="{BB825177-9D02-6444-A1D5-6606906F66E6}"/>
              </a:ext>
            </a:extLst>
          </p:cNvPr>
          <p:cNvSpPr>
            <a:spLocks noChangeShapeType="1"/>
          </p:cNvSpPr>
          <p:nvPr/>
        </p:nvSpPr>
        <p:spPr bwMode="auto">
          <a:xfrm flipH="1">
            <a:off x="8615589" y="3245976"/>
            <a:ext cx="166688" cy="238125"/>
          </a:xfrm>
          <a:prstGeom prst="line">
            <a:avLst/>
          </a:prstGeom>
          <a:noFill/>
          <a:ln w="3175">
            <a:solidFill>
              <a:schemeClr val="tx1"/>
            </a:solidFill>
            <a:round/>
            <a:headEnd/>
            <a:tailEnd/>
          </a:ln>
          <a:effectLst/>
        </p:spPr>
        <p:txBody>
          <a:bodyPr/>
          <a:lstStyle/>
          <a:p>
            <a:endParaRPr lang="zh-TW" altLang="en-US"/>
          </a:p>
        </p:txBody>
      </p:sp>
      <p:sp>
        <p:nvSpPr>
          <p:cNvPr id="18" name="Line 19">
            <a:extLst>
              <a:ext uri="{FF2B5EF4-FFF2-40B4-BE49-F238E27FC236}">
                <a16:creationId xmlns:a16="http://schemas.microsoft.com/office/drawing/2014/main" id="{5685924E-97A1-1AF1-3DC5-B65520256E39}"/>
              </a:ext>
            </a:extLst>
          </p:cNvPr>
          <p:cNvSpPr>
            <a:spLocks noChangeShapeType="1"/>
          </p:cNvSpPr>
          <p:nvPr/>
        </p:nvSpPr>
        <p:spPr bwMode="auto">
          <a:xfrm>
            <a:off x="9064852" y="3225339"/>
            <a:ext cx="171450" cy="246062"/>
          </a:xfrm>
          <a:prstGeom prst="line">
            <a:avLst/>
          </a:prstGeom>
          <a:noFill/>
          <a:ln w="3175">
            <a:solidFill>
              <a:schemeClr val="tx1"/>
            </a:solidFill>
            <a:round/>
            <a:headEnd/>
            <a:tailEnd/>
          </a:ln>
          <a:effectLst/>
        </p:spPr>
        <p:txBody>
          <a:bodyPr/>
          <a:lstStyle/>
          <a:p>
            <a:endParaRPr lang="zh-TW" altLang="en-US"/>
          </a:p>
        </p:txBody>
      </p:sp>
      <p:sp>
        <p:nvSpPr>
          <p:cNvPr id="19" name="Line 20">
            <a:extLst>
              <a:ext uri="{FF2B5EF4-FFF2-40B4-BE49-F238E27FC236}">
                <a16:creationId xmlns:a16="http://schemas.microsoft.com/office/drawing/2014/main" id="{A6734135-88DA-D722-C926-659A4B7F5D10}"/>
              </a:ext>
            </a:extLst>
          </p:cNvPr>
          <p:cNvSpPr>
            <a:spLocks noChangeShapeType="1"/>
          </p:cNvSpPr>
          <p:nvPr/>
        </p:nvSpPr>
        <p:spPr bwMode="auto">
          <a:xfrm>
            <a:off x="8591777" y="4015914"/>
            <a:ext cx="190500" cy="273050"/>
          </a:xfrm>
          <a:prstGeom prst="line">
            <a:avLst/>
          </a:prstGeom>
          <a:noFill/>
          <a:ln w="3175">
            <a:solidFill>
              <a:schemeClr val="tx1"/>
            </a:solidFill>
            <a:round/>
            <a:headEnd/>
            <a:tailEnd/>
          </a:ln>
          <a:effectLst/>
        </p:spPr>
        <p:txBody>
          <a:bodyPr/>
          <a:lstStyle/>
          <a:p>
            <a:endParaRPr lang="zh-TW" altLang="en-US"/>
          </a:p>
        </p:txBody>
      </p:sp>
      <p:sp>
        <p:nvSpPr>
          <p:cNvPr id="20" name="Line 21">
            <a:extLst>
              <a:ext uri="{FF2B5EF4-FFF2-40B4-BE49-F238E27FC236}">
                <a16:creationId xmlns:a16="http://schemas.microsoft.com/office/drawing/2014/main" id="{FDB77EB7-B4AC-A4B0-6D73-5031045CAE8E}"/>
              </a:ext>
            </a:extLst>
          </p:cNvPr>
          <p:cNvSpPr>
            <a:spLocks noChangeShapeType="1"/>
          </p:cNvSpPr>
          <p:nvPr/>
        </p:nvSpPr>
        <p:spPr bwMode="auto">
          <a:xfrm flipH="1">
            <a:off x="9064852" y="4004801"/>
            <a:ext cx="153987" cy="276225"/>
          </a:xfrm>
          <a:prstGeom prst="line">
            <a:avLst/>
          </a:prstGeom>
          <a:noFill/>
          <a:ln w="3175">
            <a:solidFill>
              <a:schemeClr val="tx1"/>
            </a:solidFill>
            <a:round/>
            <a:headEnd/>
            <a:tailEnd/>
          </a:ln>
          <a:effectLst/>
        </p:spPr>
        <p:txBody>
          <a:bodyPr/>
          <a:lstStyle/>
          <a:p>
            <a:endParaRPr lang="zh-TW" altLang="en-US"/>
          </a:p>
        </p:txBody>
      </p:sp>
      <p:sp>
        <p:nvSpPr>
          <p:cNvPr id="21" name="Line 22">
            <a:extLst>
              <a:ext uri="{FF2B5EF4-FFF2-40B4-BE49-F238E27FC236}">
                <a16:creationId xmlns:a16="http://schemas.microsoft.com/office/drawing/2014/main" id="{3904A0A9-EB68-FAB1-9313-2366EBF99B16}"/>
              </a:ext>
            </a:extLst>
          </p:cNvPr>
          <p:cNvSpPr>
            <a:spLocks noChangeShapeType="1"/>
          </p:cNvSpPr>
          <p:nvPr/>
        </p:nvSpPr>
        <p:spPr bwMode="auto">
          <a:xfrm flipH="1">
            <a:off x="7567839" y="2277601"/>
            <a:ext cx="360363" cy="504825"/>
          </a:xfrm>
          <a:prstGeom prst="line">
            <a:avLst/>
          </a:prstGeom>
          <a:noFill/>
          <a:ln w="9525">
            <a:solidFill>
              <a:schemeClr val="tx1"/>
            </a:solidFill>
            <a:round/>
            <a:headEnd/>
            <a:tailEnd/>
          </a:ln>
          <a:effectLst/>
        </p:spPr>
        <p:txBody>
          <a:bodyPr/>
          <a:lstStyle/>
          <a:p>
            <a:endParaRPr lang="zh-TW" altLang="en-US"/>
          </a:p>
        </p:txBody>
      </p:sp>
      <p:sp>
        <p:nvSpPr>
          <p:cNvPr id="22" name="Line 23">
            <a:extLst>
              <a:ext uri="{FF2B5EF4-FFF2-40B4-BE49-F238E27FC236}">
                <a16:creationId xmlns:a16="http://schemas.microsoft.com/office/drawing/2014/main" id="{D7EEF590-7709-8FAD-46D3-6AB1924119E0}"/>
              </a:ext>
            </a:extLst>
          </p:cNvPr>
          <p:cNvSpPr>
            <a:spLocks noChangeShapeType="1"/>
          </p:cNvSpPr>
          <p:nvPr/>
        </p:nvSpPr>
        <p:spPr bwMode="auto">
          <a:xfrm>
            <a:off x="7567839" y="4798551"/>
            <a:ext cx="360363" cy="503238"/>
          </a:xfrm>
          <a:prstGeom prst="line">
            <a:avLst/>
          </a:prstGeom>
          <a:noFill/>
          <a:ln w="9525">
            <a:solidFill>
              <a:schemeClr val="tx1"/>
            </a:solidFill>
            <a:round/>
            <a:headEnd/>
            <a:tailEnd/>
          </a:ln>
          <a:effectLst/>
        </p:spPr>
        <p:txBody>
          <a:bodyPr/>
          <a:lstStyle/>
          <a:p>
            <a:endParaRPr lang="zh-TW" altLang="en-US"/>
          </a:p>
        </p:txBody>
      </p:sp>
      <p:sp>
        <p:nvSpPr>
          <p:cNvPr id="23" name="Line 24">
            <a:extLst>
              <a:ext uri="{FF2B5EF4-FFF2-40B4-BE49-F238E27FC236}">
                <a16:creationId xmlns:a16="http://schemas.microsoft.com/office/drawing/2014/main" id="{B3292C65-F020-06D2-FD35-322EBDAF014D}"/>
              </a:ext>
            </a:extLst>
          </p:cNvPr>
          <p:cNvSpPr>
            <a:spLocks noChangeShapeType="1"/>
          </p:cNvSpPr>
          <p:nvPr/>
        </p:nvSpPr>
        <p:spPr bwMode="auto">
          <a:xfrm>
            <a:off x="8433027" y="2277601"/>
            <a:ext cx="358775" cy="431800"/>
          </a:xfrm>
          <a:prstGeom prst="line">
            <a:avLst/>
          </a:prstGeom>
          <a:noFill/>
          <a:ln w="9525">
            <a:solidFill>
              <a:schemeClr val="tx1"/>
            </a:solidFill>
            <a:round/>
            <a:headEnd/>
            <a:tailEnd/>
          </a:ln>
          <a:effectLst/>
        </p:spPr>
        <p:txBody>
          <a:bodyPr/>
          <a:lstStyle/>
          <a:p>
            <a:endParaRPr lang="zh-TW" altLang="en-US"/>
          </a:p>
        </p:txBody>
      </p:sp>
      <p:sp>
        <p:nvSpPr>
          <p:cNvPr id="24" name="Line 25">
            <a:extLst>
              <a:ext uri="{FF2B5EF4-FFF2-40B4-BE49-F238E27FC236}">
                <a16:creationId xmlns:a16="http://schemas.microsoft.com/office/drawing/2014/main" id="{C68319F7-B89F-3551-5FBC-89331B55E641}"/>
              </a:ext>
            </a:extLst>
          </p:cNvPr>
          <p:cNvSpPr>
            <a:spLocks noChangeShapeType="1"/>
          </p:cNvSpPr>
          <p:nvPr/>
        </p:nvSpPr>
        <p:spPr bwMode="auto">
          <a:xfrm flipH="1">
            <a:off x="8504464" y="4798551"/>
            <a:ext cx="287338" cy="503238"/>
          </a:xfrm>
          <a:prstGeom prst="line">
            <a:avLst/>
          </a:prstGeom>
          <a:noFill/>
          <a:ln w="9525">
            <a:solidFill>
              <a:schemeClr val="tx1"/>
            </a:solidFill>
            <a:round/>
            <a:headEnd/>
            <a:tailEnd/>
          </a:ln>
          <a:effectLst/>
        </p:spPr>
        <p:txBody>
          <a:bodyPr/>
          <a:lstStyle/>
          <a:p>
            <a:endParaRPr lang="zh-TW" altLang="en-US"/>
          </a:p>
        </p:txBody>
      </p:sp>
      <p:sp>
        <p:nvSpPr>
          <p:cNvPr id="25" name="Text Box 76">
            <a:extLst>
              <a:ext uri="{FF2B5EF4-FFF2-40B4-BE49-F238E27FC236}">
                <a16:creationId xmlns:a16="http://schemas.microsoft.com/office/drawing/2014/main" id="{FC52CFC1-37BE-D0FC-D373-9D5350384475}"/>
              </a:ext>
            </a:extLst>
          </p:cNvPr>
          <p:cNvSpPr txBox="1">
            <a:spLocks noChangeArrowheads="1"/>
          </p:cNvSpPr>
          <p:nvPr/>
        </p:nvSpPr>
        <p:spPr bwMode="auto">
          <a:xfrm>
            <a:off x="2506889" y="5389109"/>
            <a:ext cx="184150" cy="366712"/>
          </a:xfrm>
          <a:prstGeom prst="rect">
            <a:avLst/>
          </a:prstGeom>
          <a:noFill/>
          <a:ln w="9525">
            <a:noFill/>
            <a:miter lim="800000"/>
            <a:headEnd/>
            <a:tailEnd/>
          </a:ln>
          <a:effectLst/>
        </p:spPr>
        <p:txBody>
          <a:bodyPr wrap="none">
            <a:spAutoFit/>
          </a:bodyPr>
          <a:lstStyle/>
          <a:p>
            <a:endParaRPr lang="zh-TW" altLang="zh-TW"/>
          </a:p>
        </p:txBody>
      </p:sp>
      <p:sp>
        <p:nvSpPr>
          <p:cNvPr id="26" name="Text Box 78">
            <a:extLst>
              <a:ext uri="{FF2B5EF4-FFF2-40B4-BE49-F238E27FC236}">
                <a16:creationId xmlns:a16="http://schemas.microsoft.com/office/drawing/2014/main" id="{7A8BB76F-50F0-5415-40EC-FA449C97E51E}"/>
              </a:ext>
            </a:extLst>
          </p:cNvPr>
          <p:cNvSpPr txBox="1">
            <a:spLocks noChangeArrowheads="1"/>
          </p:cNvSpPr>
          <p:nvPr/>
        </p:nvSpPr>
        <p:spPr bwMode="auto">
          <a:xfrm>
            <a:off x="1951264" y="5293859"/>
            <a:ext cx="1385316" cy="400110"/>
          </a:xfrm>
          <a:prstGeom prst="rect">
            <a:avLst/>
          </a:prstGeom>
          <a:noFill/>
          <a:ln w="9525">
            <a:noFill/>
            <a:miter lim="800000"/>
            <a:headEnd/>
            <a:tailEnd/>
          </a:ln>
          <a:effectLst/>
        </p:spPr>
        <p:txBody>
          <a:bodyPr wrap="non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10000" dirty="0">
                <a:solidFill>
                  <a:schemeClr val="hlink"/>
                </a:solidFill>
              </a:rPr>
              <a:t>1</a:t>
            </a:r>
          </a:p>
        </p:txBody>
      </p:sp>
      <p:sp>
        <p:nvSpPr>
          <p:cNvPr id="27" name="Rectangle 26">
            <a:extLst>
              <a:ext uri="{FF2B5EF4-FFF2-40B4-BE49-F238E27FC236}">
                <a16:creationId xmlns:a16="http://schemas.microsoft.com/office/drawing/2014/main" id="{1DEDB073-9B6A-0CAE-6264-FA959602CCD1}"/>
              </a:ext>
            </a:extLst>
          </p:cNvPr>
          <p:cNvSpPr>
            <a:spLocks noChangeArrowheads="1"/>
          </p:cNvSpPr>
          <p:nvPr/>
        </p:nvSpPr>
        <p:spPr bwMode="auto">
          <a:xfrm>
            <a:off x="33196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1</a:t>
            </a:r>
          </a:p>
        </p:txBody>
      </p:sp>
      <p:sp>
        <p:nvSpPr>
          <p:cNvPr id="28" name="Rectangle 27">
            <a:extLst>
              <a:ext uri="{FF2B5EF4-FFF2-40B4-BE49-F238E27FC236}">
                <a16:creationId xmlns:a16="http://schemas.microsoft.com/office/drawing/2014/main" id="{A6BD8078-64DA-75BB-91AC-D4CD1C71964F}"/>
              </a:ext>
            </a:extLst>
          </p:cNvPr>
          <p:cNvSpPr>
            <a:spLocks noChangeArrowheads="1"/>
          </p:cNvSpPr>
          <p:nvPr/>
        </p:nvSpPr>
        <p:spPr bwMode="auto">
          <a:xfrm>
            <a:off x="33196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29" name="Rectangle 28">
            <a:extLst>
              <a:ext uri="{FF2B5EF4-FFF2-40B4-BE49-F238E27FC236}">
                <a16:creationId xmlns:a16="http://schemas.microsoft.com/office/drawing/2014/main" id="{EEE61B5E-D8E1-662C-BBAC-210FFA41D1F0}"/>
              </a:ext>
            </a:extLst>
          </p:cNvPr>
          <p:cNvSpPr>
            <a:spLocks noChangeArrowheads="1"/>
          </p:cNvSpPr>
          <p:nvPr/>
        </p:nvSpPr>
        <p:spPr bwMode="auto">
          <a:xfrm>
            <a:off x="3319689" y="3061834"/>
            <a:ext cx="936625" cy="504825"/>
          </a:xfrm>
          <a:prstGeom prst="rect">
            <a:avLst/>
          </a:prstGeom>
          <a:solidFill>
            <a:schemeClr val="accent1"/>
          </a:solidFill>
          <a:ln w="9525">
            <a:solidFill>
              <a:schemeClr val="tx1"/>
            </a:solidFill>
            <a:miter lim="800000"/>
            <a:headEnd/>
            <a:tailEnd/>
          </a:ln>
          <a:effectLst/>
        </p:spPr>
        <p:txBody>
          <a:bodyPr wrap="none" anchor="ctr"/>
          <a:lstStyle/>
          <a:p>
            <a:endParaRPr lang="zh-TW" altLang="en-US"/>
          </a:p>
        </p:txBody>
      </p:sp>
      <p:sp>
        <p:nvSpPr>
          <p:cNvPr id="30" name="Rectangle 29">
            <a:extLst>
              <a:ext uri="{FF2B5EF4-FFF2-40B4-BE49-F238E27FC236}">
                <a16:creationId xmlns:a16="http://schemas.microsoft.com/office/drawing/2014/main" id="{3058BCF7-01BF-6C8E-C041-C5158B9D244F}"/>
              </a:ext>
            </a:extLst>
          </p:cNvPr>
          <p:cNvSpPr>
            <a:spLocks noChangeArrowheads="1"/>
          </p:cNvSpPr>
          <p:nvPr/>
        </p:nvSpPr>
        <p:spPr bwMode="auto">
          <a:xfrm>
            <a:off x="3319689" y="3565071"/>
            <a:ext cx="936625" cy="504825"/>
          </a:xfrm>
          <a:prstGeom prst="rect">
            <a:avLst/>
          </a:prstGeom>
          <a:solidFill>
            <a:schemeClr val="accent1"/>
          </a:solidFill>
          <a:ln w="9525">
            <a:solidFill>
              <a:schemeClr val="tx1"/>
            </a:solidFill>
            <a:miter lim="800000"/>
            <a:headEnd/>
            <a:tailEnd/>
          </a:ln>
          <a:effectLst/>
        </p:spPr>
        <p:txBody>
          <a:bodyPr wrap="none" anchor="ctr"/>
          <a:lstStyle/>
          <a:p>
            <a:endParaRPr lang="zh-TW" altLang="en-US"/>
          </a:p>
        </p:txBody>
      </p:sp>
      <p:sp>
        <p:nvSpPr>
          <p:cNvPr id="31" name="Rectangle 31">
            <a:extLst>
              <a:ext uri="{FF2B5EF4-FFF2-40B4-BE49-F238E27FC236}">
                <a16:creationId xmlns:a16="http://schemas.microsoft.com/office/drawing/2014/main" id="{E9128B17-C971-6F9F-204B-44B7D2B8B1F2}"/>
              </a:ext>
            </a:extLst>
          </p:cNvPr>
          <p:cNvSpPr>
            <a:spLocks noChangeArrowheads="1"/>
          </p:cNvSpPr>
          <p:nvPr/>
        </p:nvSpPr>
        <p:spPr bwMode="auto">
          <a:xfrm>
            <a:off x="50468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3</a:t>
            </a:r>
          </a:p>
        </p:txBody>
      </p:sp>
      <p:sp>
        <p:nvSpPr>
          <p:cNvPr id="32" name="Rectangle 32">
            <a:extLst>
              <a:ext uri="{FF2B5EF4-FFF2-40B4-BE49-F238E27FC236}">
                <a16:creationId xmlns:a16="http://schemas.microsoft.com/office/drawing/2014/main" id="{75746F83-2D7F-465C-2C6A-71CCC1E9B564}"/>
              </a:ext>
            </a:extLst>
          </p:cNvPr>
          <p:cNvSpPr>
            <a:spLocks noChangeArrowheads="1"/>
          </p:cNvSpPr>
          <p:nvPr/>
        </p:nvSpPr>
        <p:spPr bwMode="auto">
          <a:xfrm>
            <a:off x="50468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2</a:t>
            </a:r>
          </a:p>
        </p:txBody>
      </p:sp>
      <p:sp>
        <p:nvSpPr>
          <p:cNvPr id="33" name="Rectangle 39">
            <a:extLst>
              <a:ext uri="{FF2B5EF4-FFF2-40B4-BE49-F238E27FC236}">
                <a16:creationId xmlns:a16="http://schemas.microsoft.com/office/drawing/2014/main" id="{7C7F1151-5D95-F620-2591-C1DAE0F39516}"/>
              </a:ext>
            </a:extLst>
          </p:cNvPr>
          <p:cNvSpPr>
            <a:spLocks noChangeArrowheads="1"/>
          </p:cNvSpPr>
          <p:nvPr/>
        </p:nvSpPr>
        <p:spPr bwMode="auto">
          <a:xfrm>
            <a:off x="5046889" y="3060246"/>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34" name="Rectangle 40">
            <a:extLst>
              <a:ext uri="{FF2B5EF4-FFF2-40B4-BE49-F238E27FC236}">
                <a16:creationId xmlns:a16="http://schemas.microsoft.com/office/drawing/2014/main" id="{6F501C41-B170-6835-4CB6-D8284566A919}"/>
              </a:ext>
            </a:extLst>
          </p:cNvPr>
          <p:cNvSpPr>
            <a:spLocks noChangeArrowheads="1"/>
          </p:cNvSpPr>
          <p:nvPr/>
        </p:nvSpPr>
        <p:spPr bwMode="auto">
          <a:xfrm>
            <a:off x="5046889" y="3565071"/>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35" name="AutoShape 42">
            <a:extLst>
              <a:ext uri="{FF2B5EF4-FFF2-40B4-BE49-F238E27FC236}">
                <a16:creationId xmlns:a16="http://schemas.microsoft.com/office/drawing/2014/main" id="{8E4CB2CE-D6AB-025E-E0CC-5AE1381D6885}"/>
              </a:ext>
            </a:extLst>
          </p:cNvPr>
          <p:cNvSpPr>
            <a:spLocks noChangeArrowheads="1"/>
          </p:cNvSpPr>
          <p:nvPr/>
        </p:nvSpPr>
        <p:spPr bwMode="auto">
          <a:xfrm>
            <a:off x="4399189" y="3925434"/>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36" name="Content Placeholder 3">
            <a:extLst>
              <a:ext uri="{FF2B5EF4-FFF2-40B4-BE49-F238E27FC236}">
                <a16:creationId xmlns:a16="http://schemas.microsoft.com/office/drawing/2014/main" id="{ABB8B2B0-3C45-DCB3-ADE6-1282AF13DCDD}"/>
              </a:ext>
            </a:extLst>
          </p:cNvPr>
          <p:cNvSpPr>
            <a:spLocks noGrp="1"/>
          </p:cNvSpPr>
          <p:nvPr>
            <p:ph idx="1"/>
          </p:nvPr>
        </p:nvSpPr>
        <p:spPr>
          <a:xfrm>
            <a:off x="838200" y="1466849"/>
            <a:ext cx="10515600" cy="1488615"/>
          </a:xfrm>
        </p:spPr>
        <p:txBody>
          <a:bodyPr/>
          <a:lstStyle/>
          <a:p>
            <a:r>
              <a:rPr lang="en-US" b="1" dirty="0"/>
              <a:t>Pop v1 and insert v2 and v3</a:t>
            </a:r>
          </a:p>
        </p:txBody>
      </p:sp>
    </p:spTree>
    <p:extLst>
      <p:ext uri="{BB962C8B-B14F-4D97-AF65-F5344CB8AC3E}">
        <p14:creationId xmlns:p14="http://schemas.microsoft.com/office/powerpoint/2010/main" val="1309426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7E7C-C224-6399-5C12-458F9549C5BE}"/>
              </a:ext>
            </a:extLst>
          </p:cNvPr>
          <p:cNvSpPr>
            <a:spLocks noGrp="1"/>
          </p:cNvSpPr>
          <p:nvPr>
            <p:ph type="title"/>
          </p:nvPr>
        </p:nvSpPr>
        <p:spPr/>
        <p:txBody>
          <a:bodyPr/>
          <a:lstStyle/>
          <a:p>
            <a:r>
              <a:rPr lang="en-US" dirty="0"/>
              <a:t>BFS Walkthrough – 3</a:t>
            </a:r>
          </a:p>
        </p:txBody>
      </p:sp>
      <p:sp>
        <p:nvSpPr>
          <p:cNvPr id="4" name="Oval 4">
            <a:extLst>
              <a:ext uri="{FF2B5EF4-FFF2-40B4-BE49-F238E27FC236}">
                <a16:creationId xmlns:a16="http://schemas.microsoft.com/office/drawing/2014/main" id="{521C2760-3AF2-970F-331D-DB023B9B7E05}"/>
              </a:ext>
            </a:extLst>
          </p:cNvPr>
          <p:cNvSpPr>
            <a:spLocks noChangeArrowheads="1"/>
          </p:cNvSpPr>
          <p:nvPr/>
        </p:nvSpPr>
        <p:spPr bwMode="auto">
          <a:xfrm>
            <a:off x="7856764" y="1845801"/>
            <a:ext cx="627063" cy="522288"/>
          </a:xfrm>
          <a:prstGeom prst="ellipse">
            <a:avLst/>
          </a:prstGeom>
          <a:solidFill>
            <a:schemeClr val="accent6">
              <a:lumMod val="20000"/>
              <a:lumOff val="8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sp>
        <p:nvSpPr>
          <p:cNvPr id="5" name="Oval 5">
            <a:extLst>
              <a:ext uri="{FF2B5EF4-FFF2-40B4-BE49-F238E27FC236}">
                <a16:creationId xmlns:a16="http://schemas.microsoft.com/office/drawing/2014/main" id="{24C62A6A-79C5-210F-B93F-998C12174367}"/>
              </a:ext>
            </a:extLst>
          </p:cNvPr>
          <p:cNvSpPr>
            <a:spLocks noChangeArrowheads="1"/>
          </p:cNvSpPr>
          <p:nvPr/>
        </p:nvSpPr>
        <p:spPr bwMode="auto">
          <a:xfrm>
            <a:off x="7067777" y="2747501"/>
            <a:ext cx="627062" cy="522288"/>
          </a:xfrm>
          <a:prstGeom prst="ellipse">
            <a:avLst/>
          </a:prstGeom>
          <a:solidFill>
            <a:schemeClr val="bg1"/>
          </a:solidFill>
          <a:ln w="28575">
            <a:solidFill>
              <a:schemeClr val="tx1"/>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6" name="Oval 6">
            <a:extLst>
              <a:ext uri="{FF2B5EF4-FFF2-40B4-BE49-F238E27FC236}">
                <a16:creationId xmlns:a16="http://schemas.microsoft.com/office/drawing/2014/main" id="{88EDCC97-0EB8-2455-5B93-44FB5CC47DA7}"/>
              </a:ext>
            </a:extLst>
          </p:cNvPr>
          <p:cNvSpPr>
            <a:spLocks noChangeArrowheads="1"/>
          </p:cNvSpPr>
          <p:nvPr/>
        </p:nvSpPr>
        <p:spPr bwMode="auto">
          <a:xfrm>
            <a:off x="6704239" y="3503151"/>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7" name="Oval 7">
            <a:extLst>
              <a:ext uri="{FF2B5EF4-FFF2-40B4-BE49-F238E27FC236}">
                <a16:creationId xmlns:a16="http://schemas.microsoft.com/office/drawing/2014/main" id="{8892C858-EC07-5916-01DC-9AB6A24E0256}"/>
              </a:ext>
            </a:extLst>
          </p:cNvPr>
          <p:cNvSpPr>
            <a:spLocks noChangeArrowheads="1"/>
          </p:cNvSpPr>
          <p:nvPr/>
        </p:nvSpPr>
        <p:spPr bwMode="auto">
          <a:xfrm>
            <a:off x="7467827" y="3498389"/>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8" name="Oval 8">
            <a:extLst>
              <a:ext uri="{FF2B5EF4-FFF2-40B4-BE49-F238E27FC236}">
                <a16:creationId xmlns:a16="http://schemas.microsoft.com/office/drawing/2014/main" id="{8B857C06-DD7F-BD17-F88D-1394F042DB2D}"/>
              </a:ext>
            </a:extLst>
          </p:cNvPr>
          <p:cNvSpPr>
            <a:spLocks noChangeArrowheads="1"/>
          </p:cNvSpPr>
          <p:nvPr/>
        </p:nvSpPr>
        <p:spPr bwMode="auto">
          <a:xfrm>
            <a:off x="7118577" y="4290551"/>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 name="Oval 9">
            <a:extLst>
              <a:ext uri="{FF2B5EF4-FFF2-40B4-BE49-F238E27FC236}">
                <a16:creationId xmlns:a16="http://schemas.microsoft.com/office/drawing/2014/main" id="{CBBBE8ED-70DF-D936-45F3-BD70B0E6707E}"/>
              </a:ext>
            </a:extLst>
          </p:cNvPr>
          <p:cNvSpPr>
            <a:spLocks noChangeArrowheads="1"/>
          </p:cNvSpPr>
          <p:nvPr/>
        </p:nvSpPr>
        <p:spPr bwMode="auto">
          <a:xfrm>
            <a:off x="7878989" y="5139864"/>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10" name="Line 10">
            <a:extLst>
              <a:ext uri="{FF2B5EF4-FFF2-40B4-BE49-F238E27FC236}">
                <a16:creationId xmlns:a16="http://schemas.microsoft.com/office/drawing/2014/main" id="{06A688C0-3BCD-DA47-D698-1BB37367888B}"/>
              </a:ext>
            </a:extLst>
          </p:cNvPr>
          <p:cNvSpPr>
            <a:spLocks noChangeShapeType="1"/>
          </p:cNvSpPr>
          <p:nvPr/>
        </p:nvSpPr>
        <p:spPr bwMode="auto">
          <a:xfrm flipH="1">
            <a:off x="7104289" y="3260264"/>
            <a:ext cx="166688" cy="238125"/>
          </a:xfrm>
          <a:prstGeom prst="line">
            <a:avLst/>
          </a:prstGeom>
          <a:noFill/>
          <a:ln w="3175">
            <a:solidFill>
              <a:schemeClr val="tx1"/>
            </a:solidFill>
            <a:round/>
            <a:headEnd/>
            <a:tailEnd/>
          </a:ln>
          <a:effectLst/>
        </p:spPr>
        <p:txBody>
          <a:bodyPr/>
          <a:lstStyle/>
          <a:p>
            <a:endParaRPr lang="zh-TW" altLang="en-US"/>
          </a:p>
        </p:txBody>
      </p:sp>
      <p:sp>
        <p:nvSpPr>
          <p:cNvPr id="11" name="Line 11">
            <a:extLst>
              <a:ext uri="{FF2B5EF4-FFF2-40B4-BE49-F238E27FC236}">
                <a16:creationId xmlns:a16="http://schemas.microsoft.com/office/drawing/2014/main" id="{5A7F0EC0-A2DB-986C-EEF4-962E63BB7273}"/>
              </a:ext>
            </a:extLst>
          </p:cNvPr>
          <p:cNvSpPr>
            <a:spLocks noChangeShapeType="1"/>
          </p:cNvSpPr>
          <p:nvPr/>
        </p:nvSpPr>
        <p:spPr bwMode="auto">
          <a:xfrm>
            <a:off x="7553552" y="3239626"/>
            <a:ext cx="171450" cy="246063"/>
          </a:xfrm>
          <a:prstGeom prst="line">
            <a:avLst/>
          </a:prstGeom>
          <a:noFill/>
          <a:ln w="3175">
            <a:solidFill>
              <a:schemeClr val="tx1"/>
            </a:solidFill>
            <a:round/>
            <a:headEnd/>
            <a:tailEnd/>
          </a:ln>
          <a:effectLst/>
        </p:spPr>
        <p:txBody>
          <a:bodyPr/>
          <a:lstStyle/>
          <a:p>
            <a:endParaRPr lang="zh-TW" altLang="en-US"/>
          </a:p>
        </p:txBody>
      </p:sp>
      <p:sp>
        <p:nvSpPr>
          <p:cNvPr id="12" name="Line 12">
            <a:extLst>
              <a:ext uri="{FF2B5EF4-FFF2-40B4-BE49-F238E27FC236}">
                <a16:creationId xmlns:a16="http://schemas.microsoft.com/office/drawing/2014/main" id="{95AB254D-7CC1-14E2-556F-05B9A8C10D95}"/>
              </a:ext>
            </a:extLst>
          </p:cNvPr>
          <p:cNvSpPr>
            <a:spLocks noChangeShapeType="1"/>
          </p:cNvSpPr>
          <p:nvPr/>
        </p:nvSpPr>
        <p:spPr bwMode="auto">
          <a:xfrm>
            <a:off x="7080477" y="4030201"/>
            <a:ext cx="190500" cy="273050"/>
          </a:xfrm>
          <a:prstGeom prst="line">
            <a:avLst/>
          </a:prstGeom>
          <a:noFill/>
          <a:ln w="3175">
            <a:solidFill>
              <a:schemeClr val="tx1"/>
            </a:solidFill>
            <a:round/>
            <a:headEnd/>
            <a:tailEnd/>
          </a:ln>
          <a:effectLst/>
        </p:spPr>
        <p:txBody>
          <a:bodyPr/>
          <a:lstStyle/>
          <a:p>
            <a:endParaRPr lang="zh-TW" altLang="en-US"/>
          </a:p>
        </p:txBody>
      </p:sp>
      <p:sp>
        <p:nvSpPr>
          <p:cNvPr id="13" name="Oval 14">
            <a:extLst>
              <a:ext uri="{FF2B5EF4-FFF2-40B4-BE49-F238E27FC236}">
                <a16:creationId xmlns:a16="http://schemas.microsoft.com/office/drawing/2014/main" id="{45265498-A032-E97C-744E-0DE88EBB1A2C}"/>
              </a:ext>
            </a:extLst>
          </p:cNvPr>
          <p:cNvSpPr>
            <a:spLocks noChangeArrowheads="1"/>
          </p:cNvSpPr>
          <p:nvPr/>
        </p:nvSpPr>
        <p:spPr bwMode="auto">
          <a:xfrm>
            <a:off x="8579077" y="2733214"/>
            <a:ext cx="627062"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3</a:t>
            </a:r>
            <a:endParaRPr lang="en-US" altLang="zh-TW" sz="2000" dirty="0"/>
          </a:p>
        </p:txBody>
      </p:sp>
      <p:sp>
        <p:nvSpPr>
          <p:cNvPr id="14" name="Oval 15">
            <a:extLst>
              <a:ext uri="{FF2B5EF4-FFF2-40B4-BE49-F238E27FC236}">
                <a16:creationId xmlns:a16="http://schemas.microsoft.com/office/drawing/2014/main" id="{B533D80B-093F-9072-0776-9BB18A49E1F5}"/>
              </a:ext>
            </a:extLst>
          </p:cNvPr>
          <p:cNvSpPr>
            <a:spLocks noChangeArrowheads="1"/>
          </p:cNvSpPr>
          <p:nvPr/>
        </p:nvSpPr>
        <p:spPr bwMode="auto">
          <a:xfrm>
            <a:off x="8215539" y="3488864"/>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15" name="Oval 16">
            <a:extLst>
              <a:ext uri="{FF2B5EF4-FFF2-40B4-BE49-F238E27FC236}">
                <a16:creationId xmlns:a16="http://schemas.microsoft.com/office/drawing/2014/main" id="{BAD2A1ED-6AF0-03E3-0A5B-EE61542F5D3F}"/>
              </a:ext>
            </a:extLst>
          </p:cNvPr>
          <p:cNvSpPr>
            <a:spLocks noChangeArrowheads="1"/>
          </p:cNvSpPr>
          <p:nvPr/>
        </p:nvSpPr>
        <p:spPr bwMode="auto">
          <a:xfrm>
            <a:off x="8979127" y="3484101"/>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16" name="Oval 17">
            <a:extLst>
              <a:ext uri="{FF2B5EF4-FFF2-40B4-BE49-F238E27FC236}">
                <a16:creationId xmlns:a16="http://schemas.microsoft.com/office/drawing/2014/main" id="{F7ACD228-BB4F-F3AA-B04B-9959A9F42C0B}"/>
              </a:ext>
            </a:extLst>
          </p:cNvPr>
          <p:cNvSpPr>
            <a:spLocks noChangeArrowheads="1"/>
          </p:cNvSpPr>
          <p:nvPr/>
        </p:nvSpPr>
        <p:spPr bwMode="auto">
          <a:xfrm>
            <a:off x="8629877" y="4276264"/>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17" name="Line 18">
            <a:extLst>
              <a:ext uri="{FF2B5EF4-FFF2-40B4-BE49-F238E27FC236}">
                <a16:creationId xmlns:a16="http://schemas.microsoft.com/office/drawing/2014/main" id="{BB825177-9D02-6444-A1D5-6606906F66E6}"/>
              </a:ext>
            </a:extLst>
          </p:cNvPr>
          <p:cNvSpPr>
            <a:spLocks noChangeShapeType="1"/>
          </p:cNvSpPr>
          <p:nvPr/>
        </p:nvSpPr>
        <p:spPr bwMode="auto">
          <a:xfrm flipH="1">
            <a:off x="8615589" y="3245976"/>
            <a:ext cx="166688" cy="238125"/>
          </a:xfrm>
          <a:prstGeom prst="line">
            <a:avLst/>
          </a:prstGeom>
          <a:noFill/>
          <a:ln w="3175">
            <a:solidFill>
              <a:schemeClr val="tx1"/>
            </a:solidFill>
            <a:round/>
            <a:headEnd/>
            <a:tailEnd/>
          </a:ln>
          <a:effectLst/>
        </p:spPr>
        <p:txBody>
          <a:bodyPr/>
          <a:lstStyle/>
          <a:p>
            <a:endParaRPr lang="zh-TW" altLang="en-US"/>
          </a:p>
        </p:txBody>
      </p:sp>
      <p:sp>
        <p:nvSpPr>
          <p:cNvPr id="18" name="Line 19">
            <a:extLst>
              <a:ext uri="{FF2B5EF4-FFF2-40B4-BE49-F238E27FC236}">
                <a16:creationId xmlns:a16="http://schemas.microsoft.com/office/drawing/2014/main" id="{5685924E-97A1-1AF1-3DC5-B65520256E39}"/>
              </a:ext>
            </a:extLst>
          </p:cNvPr>
          <p:cNvSpPr>
            <a:spLocks noChangeShapeType="1"/>
          </p:cNvSpPr>
          <p:nvPr/>
        </p:nvSpPr>
        <p:spPr bwMode="auto">
          <a:xfrm>
            <a:off x="9064852" y="3225339"/>
            <a:ext cx="171450" cy="246062"/>
          </a:xfrm>
          <a:prstGeom prst="line">
            <a:avLst/>
          </a:prstGeom>
          <a:noFill/>
          <a:ln w="3175">
            <a:solidFill>
              <a:schemeClr val="tx1"/>
            </a:solidFill>
            <a:round/>
            <a:headEnd/>
            <a:tailEnd/>
          </a:ln>
          <a:effectLst/>
        </p:spPr>
        <p:txBody>
          <a:bodyPr/>
          <a:lstStyle/>
          <a:p>
            <a:endParaRPr lang="zh-TW" altLang="en-US"/>
          </a:p>
        </p:txBody>
      </p:sp>
      <p:sp>
        <p:nvSpPr>
          <p:cNvPr id="19" name="Line 20">
            <a:extLst>
              <a:ext uri="{FF2B5EF4-FFF2-40B4-BE49-F238E27FC236}">
                <a16:creationId xmlns:a16="http://schemas.microsoft.com/office/drawing/2014/main" id="{A6734135-88DA-D722-C926-659A4B7F5D10}"/>
              </a:ext>
            </a:extLst>
          </p:cNvPr>
          <p:cNvSpPr>
            <a:spLocks noChangeShapeType="1"/>
          </p:cNvSpPr>
          <p:nvPr/>
        </p:nvSpPr>
        <p:spPr bwMode="auto">
          <a:xfrm>
            <a:off x="8591777" y="4015914"/>
            <a:ext cx="190500" cy="273050"/>
          </a:xfrm>
          <a:prstGeom prst="line">
            <a:avLst/>
          </a:prstGeom>
          <a:noFill/>
          <a:ln w="3175">
            <a:solidFill>
              <a:schemeClr val="tx1"/>
            </a:solidFill>
            <a:round/>
            <a:headEnd/>
            <a:tailEnd/>
          </a:ln>
          <a:effectLst/>
        </p:spPr>
        <p:txBody>
          <a:bodyPr/>
          <a:lstStyle/>
          <a:p>
            <a:endParaRPr lang="zh-TW" altLang="en-US"/>
          </a:p>
        </p:txBody>
      </p:sp>
      <p:sp>
        <p:nvSpPr>
          <p:cNvPr id="20" name="Line 21">
            <a:extLst>
              <a:ext uri="{FF2B5EF4-FFF2-40B4-BE49-F238E27FC236}">
                <a16:creationId xmlns:a16="http://schemas.microsoft.com/office/drawing/2014/main" id="{FDB77EB7-B4AC-A4B0-6D73-5031045CAE8E}"/>
              </a:ext>
            </a:extLst>
          </p:cNvPr>
          <p:cNvSpPr>
            <a:spLocks noChangeShapeType="1"/>
          </p:cNvSpPr>
          <p:nvPr/>
        </p:nvSpPr>
        <p:spPr bwMode="auto">
          <a:xfrm flipH="1">
            <a:off x="9064852" y="4004801"/>
            <a:ext cx="153987" cy="276225"/>
          </a:xfrm>
          <a:prstGeom prst="line">
            <a:avLst/>
          </a:prstGeom>
          <a:noFill/>
          <a:ln w="3175">
            <a:solidFill>
              <a:schemeClr val="tx1"/>
            </a:solidFill>
            <a:round/>
            <a:headEnd/>
            <a:tailEnd/>
          </a:ln>
          <a:effectLst/>
        </p:spPr>
        <p:txBody>
          <a:bodyPr/>
          <a:lstStyle/>
          <a:p>
            <a:endParaRPr lang="zh-TW" altLang="en-US"/>
          </a:p>
        </p:txBody>
      </p:sp>
      <p:sp>
        <p:nvSpPr>
          <p:cNvPr id="21" name="Line 22">
            <a:extLst>
              <a:ext uri="{FF2B5EF4-FFF2-40B4-BE49-F238E27FC236}">
                <a16:creationId xmlns:a16="http://schemas.microsoft.com/office/drawing/2014/main" id="{3904A0A9-EB68-FAB1-9313-2366EBF99B16}"/>
              </a:ext>
            </a:extLst>
          </p:cNvPr>
          <p:cNvSpPr>
            <a:spLocks noChangeShapeType="1"/>
          </p:cNvSpPr>
          <p:nvPr/>
        </p:nvSpPr>
        <p:spPr bwMode="auto">
          <a:xfrm flipH="1">
            <a:off x="7567839" y="2277601"/>
            <a:ext cx="360363" cy="504825"/>
          </a:xfrm>
          <a:prstGeom prst="line">
            <a:avLst/>
          </a:prstGeom>
          <a:noFill/>
          <a:ln w="9525">
            <a:solidFill>
              <a:schemeClr val="tx1"/>
            </a:solidFill>
            <a:round/>
            <a:headEnd/>
            <a:tailEnd/>
          </a:ln>
          <a:effectLst/>
        </p:spPr>
        <p:txBody>
          <a:bodyPr/>
          <a:lstStyle/>
          <a:p>
            <a:endParaRPr lang="zh-TW" altLang="en-US"/>
          </a:p>
        </p:txBody>
      </p:sp>
      <p:sp>
        <p:nvSpPr>
          <p:cNvPr id="22" name="Line 23">
            <a:extLst>
              <a:ext uri="{FF2B5EF4-FFF2-40B4-BE49-F238E27FC236}">
                <a16:creationId xmlns:a16="http://schemas.microsoft.com/office/drawing/2014/main" id="{D7EEF590-7709-8FAD-46D3-6AB1924119E0}"/>
              </a:ext>
            </a:extLst>
          </p:cNvPr>
          <p:cNvSpPr>
            <a:spLocks noChangeShapeType="1"/>
          </p:cNvSpPr>
          <p:nvPr/>
        </p:nvSpPr>
        <p:spPr bwMode="auto">
          <a:xfrm>
            <a:off x="7567839" y="4798551"/>
            <a:ext cx="360363" cy="503238"/>
          </a:xfrm>
          <a:prstGeom prst="line">
            <a:avLst/>
          </a:prstGeom>
          <a:noFill/>
          <a:ln w="9525">
            <a:solidFill>
              <a:schemeClr val="tx1"/>
            </a:solidFill>
            <a:round/>
            <a:headEnd/>
            <a:tailEnd/>
          </a:ln>
          <a:effectLst/>
        </p:spPr>
        <p:txBody>
          <a:bodyPr/>
          <a:lstStyle/>
          <a:p>
            <a:endParaRPr lang="zh-TW" altLang="en-US"/>
          </a:p>
        </p:txBody>
      </p:sp>
      <p:sp>
        <p:nvSpPr>
          <p:cNvPr id="23" name="Line 24">
            <a:extLst>
              <a:ext uri="{FF2B5EF4-FFF2-40B4-BE49-F238E27FC236}">
                <a16:creationId xmlns:a16="http://schemas.microsoft.com/office/drawing/2014/main" id="{B3292C65-F020-06D2-FD35-322EBDAF014D}"/>
              </a:ext>
            </a:extLst>
          </p:cNvPr>
          <p:cNvSpPr>
            <a:spLocks noChangeShapeType="1"/>
          </p:cNvSpPr>
          <p:nvPr/>
        </p:nvSpPr>
        <p:spPr bwMode="auto">
          <a:xfrm>
            <a:off x="8433027" y="2277601"/>
            <a:ext cx="358775" cy="431800"/>
          </a:xfrm>
          <a:prstGeom prst="line">
            <a:avLst/>
          </a:prstGeom>
          <a:noFill/>
          <a:ln w="9525">
            <a:solidFill>
              <a:schemeClr val="tx1"/>
            </a:solidFill>
            <a:round/>
            <a:headEnd/>
            <a:tailEnd/>
          </a:ln>
          <a:effectLst/>
        </p:spPr>
        <p:txBody>
          <a:bodyPr/>
          <a:lstStyle/>
          <a:p>
            <a:endParaRPr lang="zh-TW" altLang="en-US"/>
          </a:p>
        </p:txBody>
      </p:sp>
      <p:sp>
        <p:nvSpPr>
          <p:cNvPr id="24" name="Line 25">
            <a:extLst>
              <a:ext uri="{FF2B5EF4-FFF2-40B4-BE49-F238E27FC236}">
                <a16:creationId xmlns:a16="http://schemas.microsoft.com/office/drawing/2014/main" id="{C68319F7-B89F-3551-5FBC-89331B55E641}"/>
              </a:ext>
            </a:extLst>
          </p:cNvPr>
          <p:cNvSpPr>
            <a:spLocks noChangeShapeType="1"/>
          </p:cNvSpPr>
          <p:nvPr/>
        </p:nvSpPr>
        <p:spPr bwMode="auto">
          <a:xfrm flipH="1">
            <a:off x="8504464" y="4798551"/>
            <a:ext cx="287338" cy="503238"/>
          </a:xfrm>
          <a:prstGeom prst="line">
            <a:avLst/>
          </a:prstGeom>
          <a:noFill/>
          <a:ln w="9525">
            <a:solidFill>
              <a:schemeClr val="tx1"/>
            </a:solidFill>
            <a:round/>
            <a:headEnd/>
            <a:tailEnd/>
          </a:ln>
          <a:effectLst/>
        </p:spPr>
        <p:txBody>
          <a:bodyPr/>
          <a:lstStyle/>
          <a:p>
            <a:endParaRPr lang="zh-TW" altLang="en-US"/>
          </a:p>
        </p:txBody>
      </p:sp>
      <p:sp>
        <p:nvSpPr>
          <p:cNvPr id="25" name="Text Box 76">
            <a:extLst>
              <a:ext uri="{FF2B5EF4-FFF2-40B4-BE49-F238E27FC236}">
                <a16:creationId xmlns:a16="http://schemas.microsoft.com/office/drawing/2014/main" id="{FC52CFC1-37BE-D0FC-D373-9D5350384475}"/>
              </a:ext>
            </a:extLst>
          </p:cNvPr>
          <p:cNvSpPr txBox="1">
            <a:spLocks noChangeArrowheads="1"/>
          </p:cNvSpPr>
          <p:nvPr/>
        </p:nvSpPr>
        <p:spPr bwMode="auto">
          <a:xfrm>
            <a:off x="2506889" y="5389109"/>
            <a:ext cx="184150" cy="366712"/>
          </a:xfrm>
          <a:prstGeom prst="rect">
            <a:avLst/>
          </a:prstGeom>
          <a:noFill/>
          <a:ln w="9525">
            <a:noFill/>
            <a:miter lim="800000"/>
            <a:headEnd/>
            <a:tailEnd/>
          </a:ln>
          <a:effectLst/>
        </p:spPr>
        <p:txBody>
          <a:bodyPr wrap="none">
            <a:spAutoFit/>
          </a:bodyPr>
          <a:lstStyle/>
          <a:p>
            <a:endParaRPr lang="zh-TW" altLang="zh-TW"/>
          </a:p>
        </p:txBody>
      </p:sp>
      <p:sp>
        <p:nvSpPr>
          <p:cNvPr id="26" name="Text Box 78">
            <a:extLst>
              <a:ext uri="{FF2B5EF4-FFF2-40B4-BE49-F238E27FC236}">
                <a16:creationId xmlns:a16="http://schemas.microsoft.com/office/drawing/2014/main" id="{7A8BB76F-50F0-5415-40EC-FA449C97E51E}"/>
              </a:ext>
            </a:extLst>
          </p:cNvPr>
          <p:cNvSpPr txBox="1">
            <a:spLocks noChangeArrowheads="1"/>
          </p:cNvSpPr>
          <p:nvPr/>
        </p:nvSpPr>
        <p:spPr bwMode="auto">
          <a:xfrm>
            <a:off x="1951264" y="5293859"/>
            <a:ext cx="1718740" cy="400110"/>
          </a:xfrm>
          <a:prstGeom prst="rect">
            <a:avLst/>
          </a:prstGeom>
          <a:noFill/>
          <a:ln w="9525">
            <a:noFill/>
            <a:miter lim="800000"/>
            <a:headEnd/>
            <a:tailEnd/>
          </a:ln>
          <a:effectLst/>
        </p:spPr>
        <p:txBody>
          <a:bodyPr wrap="non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25000" dirty="0">
                <a:solidFill>
                  <a:schemeClr val="hlink"/>
                </a:solidFill>
              </a:rPr>
              <a:t>1</a:t>
            </a:r>
            <a:r>
              <a:rPr lang="en-US" altLang="zh-TW" sz="2000" dirty="0">
                <a:solidFill>
                  <a:schemeClr val="hlink"/>
                </a:solidFill>
              </a:rPr>
              <a:t> V</a:t>
            </a:r>
            <a:r>
              <a:rPr lang="en-US" altLang="zh-TW" sz="2000" baseline="-25000" dirty="0">
                <a:solidFill>
                  <a:schemeClr val="hlink"/>
                </a:solidFill>
              </a:rPr>
              <a:t>3</a:t>
            </a:r>
          </a:p>
        </p:txBody>
      </p:sp>
      <p:sp>
        <p:nvSpPr>
          <p:cNvPr id="27" name="Rectangle 26">
            <a:extLst>
              <a:ext uri="{FF2B5EF4-FFF2-40B4-BE49-F238E27FC236}">
                <a16:creationId xmlns:a16="http://schemas.microsoft.com/office/drawing/2014/main" id="{1DEDB073-9B6A-0CAE-6264-FA959602CCD1}"/>
              </a:ext>
            </a:extLst>
          </p:cNvPr>
          <p:cNvSpPr>
            <a:spLocks noChangeArrowheads="1"/>
          </p:cNvSpPr>
          <p:nvPr/>
        </p:nvSpPr>
        <p:spPr bwMode="auto">
          <a:xfrm>
            <a:off x="33196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3</a:t>
            </a:r>
          </a:p>
        </p:txBody>
      </p:sp>
      <p:sp>
        <p:nvSpPr>
          <p:cNvPr id="28" name="Rectangle 27">
            <a:extLst>
              <a:ext uri="{FF2B5EF4-FFF2-40B4-BE49-F238E27FC236}">
                <a16:creationId xmlns:a16="http://schemas.microsoft.com/office/drawing/2014/main" id="{A6BD8078-64DA-75BB-91AC-D4CD1C71964F}"/>
              </a:ext>
            </a:extLst>
          </p:cNvPr>
          <p:cNvSpPr>
            <a:spLocks noChangeArrowheads="1"/>
          </p:cNvSpPr>
          <p:nvPr/>
        </p:nvSpPr>
        <p:spPr bwMode="auto">
          <a:xfrm>
            <a:off x="33196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2</a:t>
            </a:r>
          </a:p>
        </p:txBody>
      </p:sp>
      <p:sp>
        <p:nvSpPr>
          <p:cNvPr id="29" name="Rectangle 28">
            <a:extLst>
              <a:ext uri="{FF2B5EF4-FFF2-40B4-BE49-F238E27FC236}">
                <a16:creationId xmlns:a16="http://schemas.microsoft.com/office/drawing/2014/main" id="{EEE61B5E-D8E1-662C-BBAC-210FFA41D1F0}"/>
              </a:ext>
            </a:extLst>
          </p:cNvPr>
          <p:cNvSpPr>
            <a:spLocks noChangeArrowheads="1"/>
          </p:cNvSpPr>
          <p:nvPr/>
        </p:nvSpPr>
        <p:spPr bwMode="auto">
          <a:xfrm>
            <a:off x="3319689" y="3061834"/>
            <a:ext cx="936625" cy="504825"/>
          </a:xfrm>
          <a:prstGeom prst="rect">
            <a:avLst/>
          </a:prstGeom>
          <a:solidFill>
            <a:schemeClr val="accent1"/>
          </a:solidFill>
          <a:ln w="9525">
            <a:solidFill>
              <a:schemeClr val="tx1"/>
            </a:solidFill>
            <a:miter lim="800000"/>
            <a:headEnd/>
            <a:tailEnd/>
          </a:ln>
          <a:effectLst/>
        </p:spPr>
        <p:txBody>
          <a:bodyPr wrap="none" anchor="ctr"/>
          <a:lstStyle/>
          <a:p>
            <a:endParaRPr lang="zh-TW" altLang="en-US"/>
          </a:p>
        </p:txBody>
      </p:sp>
      <p:sp>
        <p:nvSpPr>
          <p:cNvPr id="30" name="Rectangle 29">
            <a:extLst>
              <a:ext uri="{FF2B5EF4-FFF2-40B4-BE49-F238E27FC236}">
                <a16:creationId xmlns:a16="http://schemas.microsoft.com/office/drawing/2014/main" id="{3058BCF7-01BF-6C8E-C041-C5158B9D244F}"/>
              </a:ext>
            </a:extLst>
          </p:cNvPr>
          <p:cNvSpPr>
            <a:spLocks noChangeArrowheads="1"/>
          </p:cNvSpPr>
          <p:nvPr/>
        </p:nvSpPr>
        <p:spPr bwMode="auto">
          <a:xfrm>
            <a:off x="3319689" y="3565071"/>
            <a:ext cx="936625" cy="504825"/>
          </a:xfrm>
          <a:prstGeom prst="rect">
            <a:avLst/>
          </a:prstGeom>
          <a:solidFill>
            <a:schemeClr val="accent1"/>
          </a:solidFill>
          <a:ln w="9525">
            <a:solidFill>
              <a:schemeClr val="tx1"/>
            </a:solidFill>
            <a:miter lim="800000"/>
            <a:headEnd/>
            <a:tailEnd/>
          </a:ln>
          <a:effectLst/>
        </p:spPr>
        <p:txBody>
          <a:bodyPr wrap="none" anchor="ctr"/>
          <a:lstStyle/>
          <a:p>
            <a:endParaRPr lang="zh-TW" altLang="en-US"/>
          </a:p>
        </p:txBody>
      </p:sp>
      <p:sp>
        <p:nvSpPr>
          <p:cNvPr id="31" name="Rectangle 31">
            <a:extLst>
              <a:ext uri="{FF2B5EF4-FFF2-40B4-BE49-F238E27FC236}">
                <a16:creationId xmlns:a16="http://schemas.microsoft.com/office/drawing/2014/main" id="{E9128B17-C971-6F9F-204B-44B7D2B8B1F2}"/>
              </a:ext>
            </a:extLst>
          </p:cNvPr>
          <p:cNvSpPr>
            <a:spLocks noChangeArrowheads="1"/>
          </p:cNvSpPr>
          <p:nvPr/>
        </p:nvSpPr>
        <p:spPr bwMode="auto">
          <a:xfrm>
            <a:off x="50468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2</a:t>
            </a:r>
          </a:p>
        </p:txBody>
      </p:sp>
      <p:sp>
        <p:nvSpPr>
          <p:cNvPr id="32" name="Rectangle 32">
            <a:extLst>
              <a:ext uri="{FF2B5EF4-FFF2-40B4-BE49-F238E27FC236}">
                <a16:creationId xmlns:a16="http://schemas.microsoft.com/office/drawing/2014/main" id="{75746F83-2D7F-465C-2C6A-71CCC1E9B564}"/>
              </a:ext>
            </a:extLst>
          </p:cNvPr>
          <p:cNvSpPr>
            <a:spLocks noChangeArrowheads="1"/>
          </p:cNvSpPr>
          <p:nvPr/>
        </p:nvSpPr>
        <p:spPr bwMode="auto">
          <a:xfrm>
            <a:off x="50468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6</a:t>
            </a:r>
          </a:p>
        </p:txBody>
      </p:sp>
      <p:sp>
        <p:nvSpPr>
          <p:cNvPr id="33" name="Rectangle 39">
            <a:extLst>
              <a:ext uri="{FF2B5EF4-FFF2-40B4-BE49-F238E27FC236}">
                <a16:creationId xmlns:a16="http://schemas.microsoft.com/office/drawing/2014/main" id="{7C7F1151-5D95-F620-2591-C1DAE0F39516}"/>
              </a:ext>
            </a:extLst>
          </p:cNvPr>
          <p:cNvSpPr>
            <a:spLocks noChangeArrowheads="1"/>
          </p:cNvSpPr>
          <p:nvPr/>
        </p:nvSpPr>
        <p:spPr bwMode="auto">
          <a:xfrm>
            <a:off x="5046889" y="3060246"/>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34" name="Rectangle 40">
            <a:extLst>
              <a:ext uri="{FF2B5EF4-FFF2-40B4-BE49-F238E27FC236}">
                <a16:creationId xmlns:a16="http://schemas.microsoft.com/office/drawing/2014/main" id="{6F501C41-B170-6835-4CB6-D8284566A919}"/>
              </a:ext>
            </a:extLst>
          </p:cNvPr>
          <p:cNvSpPr>
            <a:spLocks noChangeArrowheads="1"/>
          </p:cNvSpPr>
          <p:nvPr/>
        </p:nvSpPr>
        <p:spPr bwMode="auto">
          <a:xfrm>
            <a:off x="5046889" y="3565071"/>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7</a:t>
            </a:r>
          </a:p>
        </p:txBody>
      </p:sp>
      <p:sp>
        <p:nvSpPr>
          <p:cNvPr id="35" name="AutoShape 42">
            <a:extLst>
              <a:ext uri="{FF2B5EF4-FFF2-40B4-BE49-F238E27FC236}">
                <a16:creationId xmlns:a16="http://schemas.microsoft.com/office/drawing/2014/main" id="{8E4CB2CE-D6AB-025E-E0CC-5AE1381D6885}"/>
              </a:ext>
            </a:extLst>
          </p:cNvPr>
          <p:cNvSpPr>
            <a:spLocks noChangeArrowheads="1"/>
          </p:cNvSpPr>
          <p:nvPr/>
        </p:nvSpPr>
        <p:spPr bwMode="auto">
          <a:xfrm>
            <a:off x="4399189" y="3925434"/>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36" name="Content Placeholder 3">
            <a:extLst>
              <a:ext uri="{FF2B5EF4-FFF2-40B4-BE49-F238E27FC236}">
                <a16:creationId xmlns:a16="http://schemas.microsoft.com/office/drawing/2014/main" id="{ABB8B2B0-3C45-DCB3-ADE6-1282AF13DCDD}"/>
              </a:ext>
            </a:extLst>
          </p:cNvPr>
          <p:cNvSpPr>
            <a:spLocks noGrp="1"/>
          </p:cNvSpPr>
          <p:nvPr>
            <p:ph idx="1"/>
          </p:nvPr>
        </p:nvSpPr>
        <p:spPr>
          <a:xfrm>
            <a:off x="838200" y="1466850"/>
            <a:ext cx="10515600" cy="1218800"/>
          </a:xfrm>
        </p:spPr>
        <p:txBody>
          <a:bodyPr/>
          <a:lstStyle/>
          <a:p>
            <a:r>
              <a:rPr lang="en-US" b="1" dirty="0"/>
              <a:t>Pop v3 and insert v6 and v7</a:t>
            </a:r>
          </a:p>
        </p:txBody>
      </p:sp>
    </p:spTree>
    <p:extLst>
      <p:ext uri="{BB962C8B-B14F-4D97-AF65-F5344CB8AC3E}">
        <p14:creationId xmlns:p14="http://schemas.microsoft.com/office/powerpoint/2010/main" val="887187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7E7C-C224-6399-5C12-458F9549C5BE}"/>
              </a:ext>
            </a:extLst>
          </p:cNvPr>
          <p:cNvSpPr>
            <a:spLocks noGrp="1"/>
          </p:cNvSpPr>
          <p:nvPr>
            <p:ph type="title"/>
          </p:nvPr>
        </p:nvSpPr>
        <p:spPr/>
        <p:txBody>
          <a:bodyPr/>
          <a:lstStyle/>
          <a:p>
            <a:r>
              <a:rPr lang="en-US" dirty="0"/>
              <a:t>BFS Walkthrough – 4</a:t>
            </a:r>
          </a:p>
        </p:txBody>
      </p:sp>
      <p:sp>
        <p:nvSpPr>
          <p:cNvPr id="4" name="Oval 4">
            <a:extLst>
              <a:ext uri="{FF2B5EF4-FFF2-40B4-BE49-F238E27FC236}">
                <a16:creationId xmlns:a16="http://schemas.microsoft.com/office/drawing/2014/main" id="{521C2760-3AF2-970F-331D-DB023B9B7E05}"/>
              </a:ext>
            </a:extLst>
          </p:cNvPr>
          <p:cNvSpPr>
            <a:spLocks noChangeArrowheads="1"/>
          </p:cNvSpPr>
          <p:nvPr/>
        </p:nvSpPr>
        <p:spPr bwMode="auto">
          <a:xfrm>
            <a:off x="7856764" y="1845801"/>
            <a:ext cx="627063" cy="522288"/>
          </a:xfrm>
          <a:prstGeom prst="ellipse">
            <a:avLst/>
          </a:prstGeom>
          <a:solidFill>
            <a:schemeClr val="accent6">
              <a:lumMod val="20000"/>
              <a:lumOff val="8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sp>
        <p:nvSpPr>
          <p:cNvPr id="5" name="Oval 5">
            <a:extLst>
              <a:ext uri="{FF2B5EF4-FFF2-40B4-BE49-F238E27FC236}">
                <a16:creationId xmlns:a16="http://schemas.microsoft.com/office/drawing/2014/main" id="{24C62A6A-79C5-210F-B93F-998C12174367}"/>
              </a:ext>
            </a:extLst>
          </p:cNvPr>
          <p:cNvSpPr>
            <a:spLocks noChangeArrowheads="1"/>
          </p:cNvSpPr>
          <p:nvPr/>
        </p:nvSpPr>
        <p:spPr bwMode="auto">
          <a:xfrm>
            <a:off x="7067777" y="2747501"/>
            <a:ext cx="627062"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6" name="Oval 6">
            <a:extLst>
              <a:ext uri="{FF2B5EF4-FFF2-40B4-BE49-F238E27FC236}">
                <a16:creationId xmlns:a16="http://schemas.microsoft.com/office/drawing/2014/main" id="{88EDCC97-0EB8-2455-5B93-44FB5CC47DA7}"/>
              </a:ext>
            </a:extLst>
          </p:cNvPr>
          <p:cNvSpPr>
            <a:spLocks noChangeArrowheads="1"/>
          </p:cNvSpPr>
          <p:nvPr/>
        </p:nvSpPr>
        <p:spPr bwMode="auto">
          <a:xfrm>
            <a:off x="6704239" y="3503151"/>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7" name="Oval 7">
            <a:extLst>
              <a:ext uri="{FF2B5EF4-FFF2-40B4-BE49-F238E27FC236}">
                <a16:creationId xmlns:a16="http://schemas.microsoft.com/office/drawing/2014/main" id="{8892C858-EC07-5916-01DC-9AB6A24E0256}"/>
              </a:ext>
            </a:extLst>
          </p:cNvPr>
          <p:cNvSpPr>
            <a:spLocks noChangeArrowheads="1"/>
          </p:cNvSpPr>
          <p:nvPr/>
        </p:nvSpPr>
        <p:spPr bwMode="auto">
          <a:xfrm>
            <a:off x="7467827" y="3498389"/>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8" name="Oval 8">
            <a:extLst>
              <a:ext uri="{FF2B5EF4-FFF2-40B4-BE49-F238E27FC236}">
                <a16:creationId xmlns:a16="http://schemas.microsoft.com/office/drawing/2014/main" id="{8B857C06-DD7F-BD17-F88D-1394F042DB2D}"/>
              </a:ext>
            </a:extLst>
          </p:cNvPr>
          <p:cNvSpPr>
            <a:spLocks noChangeArrowheads="1"/>
          </p:cNvSpPr>
          <p:nvPr/>
        </p:nvSpPr>
        <p:spPr bwMode="auto">
          <a:xfrm>
            <a:off x="7118577" y="4290551"/>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 name="Oval 9">
            <a:extLst>
              <a:ext uri="{FF2B5EF4-FFF2-40B4-BE49-F238E27FC236}">
                <a16:creationId xmlns:a16="http://schemas.microsoft.com/office/drawing/2014/main" id="{CBBBE8ED-70DF-D936-45F3-BD70B0E6707E}"/>
              </a:ext>
            </a:extLst>
          </p:cNvPr>
          <p:cNvSpPr>
            <a:spLocks noChangeArrowheads="1"/>
          </p:cNvSpPr>
          <p:nvPr/>
        </p:nvSpPr>
        <p:spPr bwMode="auto">
          <a:xfrm>
            <a:off x="7878989" y="5139864"/>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10" name="Line 10">
            <a:extLst>
              <a:ext uri="{FF2B5EF4-FFF2-40B4-BE49-F238E27FC236}">
                <a16:creationId xmlns:a16="http://schemas.microsoft.com/office/drawing/2014/main" id="{06A688C0-3BCD-DA47-D698-1BB37367888B}"/>
              </a:ext>
            </a:extLst>
          </p:cNvPr>
          <p:cNvSpPr>
            <a:spLocks noChangeShapeType="1"/>
          </p:cNvSpPr>
          <p:nvPr/>
        </p:nvSpPr>
        <p:spPr bwMode="auto">
          <a:xfrm flipH="1">
            <a:off x="7104289" y="3260264"/>
            <a:ext cx="166688" cy="238125"/>
          </a:xfrm>
          <a:prstGeom prst="line">
            <a:avLst/>
          </a:prstGeom>
          <a:noFill/>
          <a:ln w="3175">
            <a:solidFill>
              <a:schemeClr val="tx1"/>
            </a:solidFill>
            <a:round/>
            <a:headEnd/>
            <a:tailEnd/>
          </a:ln>
          <a:effectLst/>
        </p:spPr>
        <p:txBody>
          <a:bodyPr/>
          <a:lstStyle/>
          <a:p>
            <a:endParaRPr lang="zh-TW" altLang="en-US"/>
          </a:p>
        </p:txBody>
      </p:sp>
      <p:sp>
        <p:nvSpPr>
          <p:cNvPr id="11" name="Line 11">
            <a:extLst>
              <a:ext uri="{FF2B5EF4-FFF2-40B4-BE49-F238E27FC236}">
                <a16:creationId xmlns:a16="http://schemas.microsoft.com/office/drawing/2014/main" id="{5A7F0EC0-A2DB-986C-EEF4-962E63BB7273}"/>
              </a:ext>
            </a:extLst>
          </p:cNvPr>
          <p:cNvSpPr>
            <a:spLocks noChangeShapeType="1"/>
          </p:cNvSpPr>
          <p:nvPr/>
        </p:nvSpPr>
        <p:spPr bwMode="auto">
          <a:xfrm>
            <a:off x="7553552" y="3239626"/>
            <a:ext cx="171450" cy="246063"/>
          </a:xfrm>
          <a:prstGeom prst="line">
            <a:avLst/>
          </a:prstGeom>
          <a:noFill/>
          <a:ln w="3175">
            <a:solidFill>
              <a:schemeClr val="tx1"/>
            </a:solidFill>
            <a:round/>
            <a:headEnd/>
            <a:tailEnd/>
          </a:ln>
          <a:effectLst/>
        </p:spPr>
        <p:txBody>
          <a:bodyPr/>
          <a:lstStyle/>
          <a:p>
            <a:endParaRPr lang="zh-TW" altLang="en-US"/>
          </a:p>
        </p:txBody>
      </p:sp>
      <p:sp>
        <p:nvSpPr>
          <p:cNvPr id="12" name="Line 12">
            <a:extLst>
              <a:ext uri="{FF2B5EF4-FFF2-40B4-BE49-F238E27FC236}">
                <a16:creationId xmlns:a16="http://schemas.microsoft.com/office/drawing/2014/main" id="{95AB254D-7CC1-14E2-556F-05B9A8C10D95}"/>
              </a:ext>
            </a:extLst>
          </p:cNvPr>
          <p:cNvSpPr>
            <a:spLocks noChangeShapeType="1"/>
          </p:cNvSpPr>
          <p:nvPr/>
        </p:nvSpPr>
        <p:spPr bwMode="auto">
          <a:xfrm>
            <a:off x="7080477" y="4030201"/>
            <a:ext cx="190500" cy="273050"/>
          </a:xfrm>
          <a:prstGeom prst="line">
            <a:avLst/>
          </a:prstGeom>
          <a:noFill/>
          <a:ln w="3175">
            <a:solidFill>
              <a:schemeClr val="tx1"/>
            </a:solidFill>
            <a:round/>
            <a:headEnd/>
            <a:tailEnd/>
          </a:ln>
          <a:effectLst/>
        </p:spPr>
        <p:txBody>
          <a:bodyPr/>
          <a:lstStyle/>
          <a:p>
            <a:endParaRPr lang="zh-TW" altLang="en-US"/>
          </a:p>
        </p:txBody>
      </p:sp>
      <p:sp>
        <p:nvSpPr>
          <p:cNvPr id="13" name="Oval 14">
            <a:extLst>
              <a:ext uri="{FF2B5EF4-FFF2-40B4-BE49-F238E27FC236}">
                <a16:creationId xmlns:a16="http://schemas.microsoft.com/office/drawing/2014/main" id="{45265498-A032-E97C-744E-0DE88EBB1A2C}"/>
              </a:ext>
            </a:extLst>
          </p:cNvPr>
          <p:cNvSpPr>
            <a:spLocks noChangeArrowheads="1"/>
          </p:cNvSpPr>
          <p:nvPr/>
        </p:nvSpPr>
        <p:spPr bwMode="auto">
          <a:xfrm>
            <a:off x="8579077" y="2733214"/>
            <a:ext cx="627062"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3</a:t>
            </a:r>
            <a:endParaRPr lang="en-US" altLang="zh-TW" sz="2000" dirty="0"/>
          </a:p>
        </p:txBody>
      </p:sp>
      <p:sp>
        <p:nvSpPr>
          <p:cNvPr id="14" name="Oval 15">
            <a:extLst>
              <a:ext uri="{FF2B5EF4-FFF2-40B4-BE49-F238E27FC236}">
                <a16:creationId xmlns:a16="http://schemas.microsoft.com/office/drawing/2014/main" id="{B533D80B-093F-9072-0776-9BB18A49E1F5}"/>
              </a:ext>
            </a:extLst>
          </p:cNvPr>
          <p:cNvSpPr>
            <a:spLocks noChangeArrowheads="1"/>
          </p:cNvSpPr>
          <p:nvPr/>
        </p:nvSpPr>
        <p:spPr bwMode="auto">
          <a:xfrm>
            <a:off x="8215539" y="3488864"/>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15" name="Oval 16">
            <a:extLst>
              <a:ext uri="{FF2B5EF4-FFF2-40B4-BE49-F238E27FC236}">
                <a16:creationId xmlns:a16="http://schemas.microsoft.com/office/drawing/2014/main" id="{BAD2A1ED-6AF0-03E3-0A5B-EE61542F5D3F}"/>
              </a:ext>
            </a:extLst>
          </p:cNvPr>
          <p:cNvSpPr>
            <a:spLocks noChangeArrowheads="1"/>
          </p:cNvSpPr>
          <p:nvPr/>
        </p:nvSpPr>
        <p:spPr bwMode="auto">
          <a:xfrm>
            <a:off x="8979127" y="3484101"/>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16" name="Oval 17">
            <a:extLst>
              <a:ext uri="{FF2B5EF4-FFF2-40B4-BE49-F238E27FC236}">
                <a16:creationId xmlns:a16="http://schemas.microsoft.com/office/drawing/2014/main" id="{F7ACD228-BB4F-F3AA-B04B-9959A9F42C0B}"/>
              </a:ext>
            </a:extLst>
          </p:cNvPr>
          <p:cNvSpPr>
            <a:spLocks noChangeArrowheads="1"/>
          </p:cNvSpPr>
          <p:nvPr/>
        </p:nvSpPr>
        <p:spPr bwMode="auto">
          <a:xfrm>
            <a:off x="8629877" y="4276264"/>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17" name="Line 18">
            <a:extLst>
              <a:ext uri="{FF2B5EF4-FFF2-40B4-BE49-F238E27FC236}">
                <a16:creationId xmlns:a16="http://schemas.microsoft.com/office/drawing/2014/main" id="{BB825177-9D02-6444-A1D5-6606906F66E6}"/>
              </a:ext>
            </a:extLst>
          </p:cNvPr>
          <p:cNvSpPr>
            <a:spLocks noChangeShapeType="1"/>
          </p:cNvSpPr>
          <p:nvPr/>
        </p:nvSpPr>
        <p:spPr bwMode="auto">
          <a:xfrm flipH="1">
            <a:off x="8615589" y="3245976"/>
            <a:ext cx="166688" cy="238125"/>
          </a:xfrm>
          <a:prstGeom prst="line">
            <a:avLst/>
          </a:prstGeom>
          <a:noFill/>
          <a:ln w="3175">
            <a:solidFill>
              <a:schemeClr val="tx1"/>
            </a:solidFill>
            <a:round/>
            <a:headEnd/>
            <a:tailEnd/>
          </a:ln>
          <a:effectLst/>
        </p:spPr>
        <p:txBody>
          <a:bodyPr/>
          <a:lstStyle/>
          <a:p>
            <a:endParaRPr lang="zh-TW" altLang="en-US"/>
          </a:p>
        </p:txBody>
      </p:sp>
      <p:sp>
        <p:nvSpPr>
          <p:cNvPr id="18" name="Line 19">
            <a:extLst>
              <a:ext uri="{FF2B5EF4-FFF2-40B4-BE49-F238E27FC236}">
                <a16:creationId xmlns:a16="http://schemas.microsoft.com/office/drawing/2014/main" id="{5685924E-97A1-1AF1-3DC5-B65520256E39}"/>
              </a:ext>
            </a:extLst>
          </p:cNvPr>
          <p:cNvSpPr>
            <a:spLocks noChangeShapeType="1"/>
          </p:cNvSpPr>
          <p:nvPr/>
        </p:nvSpPr>
        <p:spPr bwMode="auto">
          <a:xfrm>
            <a:off x="9064852" y="3225339"/>
            <a:ext cx="171450" cy="246062"/>
          </a:xfrm>
          <a:prstGeom prst="line">
            <a:avLst/>
          </a:prstGeom>
          <a:noFill/>
          <a:ln w="3175">
            <a:solidFill>
              <a:schemeClr val="tx1"/>
            </a:solidFill>
            <a:round/>
            <a:headEnd/>
            <a:tailEnd/>
          </a:ln>
          <a:effectLst/>
        </p:spPr>
        <p:txBody>
          <a:bodyPr/>
          <a:lstStyle/>
          <a:p>
            <a:endParaRPr lang="zh-TW" altLang="en-US"/>
          </a:p>
        </p:txBody>
      </p:sp>
      <p:sp>
        <p:nvSpPr>
          <p:cNvPr id="19" name="Line 20">
            <a:extLst>
              <a:ext uri="{FF2B5EF4-FFF2-40B4-BE49-F238E27FC236}">
                <a16:creationId xmlns:a16="http://schemas.microsoft.com/office/drawing/2014/main" id="{A6734135-88DA-D722-C926-659A4B7F5D10}"/>
              </a:ext>
            </a:extLst>
          </p:cNvPr>
          <p:cNvSpPr>
            <a:spLocks noChangeShapeType="1"/>
          </p:cNvSpPr>
          <p:nvPr/>
        </p:nvSpPr>
        <p:spPr bwMode="auto">
          <a:xfrm>
            <a:off x="8591777" y="4015914"/>
            <a:ext cx="190500" cy="273050"/>
          </a:xfrm>
          <a:prstGeom prst="line">
            <a:avLst/>
          </a:prstGeom>
          <a:noFill/>
          <a:ln w="3175">
            <a:solidFill>
              <a:schemeClr val="tx1"/>
            </a:solidFill>
            <a:round/>
            <a:headEnd/>
            <a:tailEnd/>
          </a:ln>
          <a:effectLst/>
        </p:spPr>
        <p:txBody>
          <a:bodyPr/>
          <a:lstStyle/>
          <a:p>
            <a:endParaRPr lang="zh-TW" altLang="en-US"/>
          </a:p>
        </p:txBody>
      </p:sp>
      <p:sp>
        <p:nvSpPr>
          <p:cNvPr id="20" name="Line 21">
            <a:extLst>
              <a:ext uri="{FF2B5EF4-FFF2-40B4-BE49-F238E27FC236}">
                <a16:creationId xmlns:a16="http://schemas.microsoft.com/office/drawing/2014/main" id="{FDB77EB7-B4AC-A4B0-6D73-5031045CAE8E}"/>
              </a:ext>
            </a:extLst>
          </p:cNvPr>
          <p:cNvSpPr>
            <a:spLocks noChangeShapeType="1"/>
          </p:cNvSpPr>
          <p:nvPr/>
        </p:nvSpPr>
        <p:spPr bwMode="auto">
          <a:xfrm flipH="1">
            <a:off x="9064852" y="4004801"/>
            <a:ext cx="153987" cy="276225"/>
          </a:xfrm>
          <a:prstGeom prst="line">
            <a:avLst/>
          </a:prstGeom>
          <a:noFill/>
          <a:ln w="3175">
            <a:solidFill>
              <a:schemeClr val="tx1"/>
            </a:solidFill>
            <a:round/>
            <a:headEnd/>
            <a:tailEnd/>
          </a:ln>
          <a:effectLst/>
        </p:spPr>
        <p:txBody>
          <a:bodyPr/>
          <a:lstStyle/>
          <a:p>
            <a:endParaRPr lang="zh-TW" altLang="en-US"/>
          </a:p>
        </p:txBody>
      </p:sp>
      <p:sp>
        <p:nvSpPr>
          <p:cNvPr id="21" name="Line 22">
            <a:extLst>
              <a:ext uri="{FF2B5EF4-FFF2-40B4-BE49-F238E27FC236}">
                <a16:creationId xmlns:a16="http://schemas.microsoft.com/office/drawing/2014/main" id="{3904A0A9-EB68-FAB1-9313-2366EBF99B16}"/>
              </a:ext>
            </a:extLst>
          </p:cNvPr>
          <p:cNvSpPr>
            <a:spLocks noChangeShapeType="1"/>
          </p:cNvSpPr>
          <p:nvPr/>
        </p:nvSpPr>
        <p:spPr bwMode="auto">
          <a:xfrm flipH="1">
            <a:off x="7567839" y="2277601"/>
            <a:ext cx="360363" cy="504825"/>
          </a:xfrm>
          <a:prstGeom prst="line">
            <a:avLst/>
          </a:prstGeom>
          <a:noFill/>
          <a:ln w="9525">
            <a:solidFill>
              <a:schemeClr val="tx1"/>
            </a:solidFill>
            <a:round/>
            <a:headEnd/>
            <a:tailEnd/>
          </a:ln>
          <a:effectLst/>
        </p:spPr>
        <p:txBody>
          <a:bodyPr/>
          <a:lstStyle/>
          <a:p>
            <a:endParaRPr lang="zh-TW" altLang="en-US"/>
          </a:p>
        </p:txBody>
      </p:sp>
      <p:sp>
        <p:nvSpPr>
          <p:cNvPr id="22" name="Line 23">
            <a:extLst>
              <a:ext uri="{FF2B5EF4-FFF2-40B4-BE49-F238E27FC236}">
                <a16:creationId xmlns:a16="http://schemas.microsoft.com/office/drawing/2014/main" id="{D7EEF590-7709-8FAD-46D3-6AB1924119E0}"/>
              </a:ext>
            </a:extLst>
          </p:cNvPr>
          <p:cNvSpPr>
            <a:spLocks noChangeShapeType="1"/>
          </p:cNvSpPr>
          <p:nvPr/>
        </p:nvSpPr>
        <p:spPr bwMode="auto">
          <a:xfrm>
            <a:off x="7567839" y="4798551"/>
            <a:ext cx="360363" cy="503238"/>
          </a:xfrm>
          <a:prstGeom prst="line">
            <a:avLst/>
          </a:prstGeom>
          <a:noFill/>
          <a:ln w="9525">
            <a:solidFill>
              <a:schemeClr val="tx1"/>
            </a:solidFill>
            <a:round/>
            <a:headEnd/>
            <a:tailEnd/>
          </a:ln>
          <a:effectLst/>
        </p:spPr>
        <p:txBody>
          <a:bodyPr/>
          <a:lstStyle/>
          <a:p>
            <a:endParaRPr lang="zh-TW" altLang="en-US"/>
          </a:p>
        </p:txBody>
      </p:sp>
      <p:sp>
        <p:nvSpPr>
          <p:cNvPr id="23" name="Line 24">
            <a:extLst>
              <a:ext uri="{FF2B5EF4-FFF2-40B4-BE49-F238E27FC236}">
                <a16:creationId xmlns:a16="http://schemas.microsoft.com/office/drawing/2014/main" id="{B3292C65-F020-06D2-FD35-322EBDAF014D}"/>
              </a:ext>
            </a:extLst>
          </p:cNvPr>
          <p:cNvSpPr>
            <a:spLocks noChangeShapeType="1"/>
          </p:cNvSpPr>
          <p:nvPr/>
        </p:nvSpPr>
        <p:spPr bwMode="auto">
          <a:xfrm>
            <a:off x="8433027" y="2277601"/>
            <a:ext cx="358775" cy="431800"/>
          </a:xfrm>
          <a:prstGeom prst="line">
            <a:avLst/>
          </a:prstGeom>
          <a:noFill/>
          <a:ln w="9525">
            <a:solidFill>
              <a:schemeClr val="tx1"/>
            </a:solidFill>
            <a:round/>
            <a:headEnd/>
            <a:tailEnd/>
          </a:ln>
          <a:effectLst/>
        </p:spPr>
        <p:txBody>
          <a:bodyPr/>
          <a:lstStyle/>
          <a:p>
            <a:endParaRPr lang="zh-TW" altLang="en-US"/>
          </a:p>
        </p:txBody>
      </p:sp>
      <p:sp>
        <p:nvSpPr>
          <p:cNvPr id="24" name="Line 25">
            <a:extLst>
              <a:ext uri="{FF2B5EF4-FFF2-40B4-BE49-F238E27FC236}">
                <a16:creationId xmlns:a16="http://schemas.microsoft.com/office/drawing/2014/main" id="{C68319F7-B89F-3551-5FBC-89331B55E641}"/>
              </a:ext>
            </a:extLst>
          </p:cNvPr>
          <p:cNvSpPr>
            <a:spLocks noChangeShapeType="1"/>
          </p:cNvSpPr>
          <p:nvPr/>
        </p:nvSpPr>
        <p:spPr bwMode="auto">
          <a:xfrm flipH="1">
            <a:off x="8504464" y="4798551"/>
            <a:ext cx="287338" cy="503238"/>
          </a:xfrm>
          <a:prstGeom prst="line">
            <a:avLst/>
          </a:prstGeom>
          <a:noFill/>
          <a:ln w="9525">
            <a:solidFill>
              <a:schemeClr val="tx1"/>
            </a:solidFill>
            <a:round/>
            <a:headEnd/>
            <a:tailEnd/>
          </a:ln>
          <a:effectLst/>
        </p:spPr>
        <p:txBody>
          <a:bodyPr/>
          <a:lstStyle/>
          <a:p>
            <a:endParaRPr lang="zh-TW" altLang="en-US"/>
          </a:p>
        </p:txBody>
      </p:sp>
      <p:sp>
        <p:nvSpPr>
          <p:cNvPr id="25" name="Text Box 76">
            <a:extLst>
              <a:ext uri="{FF2B5EF4-FFF2-40B4-BE49-F238E27FC236}">
                <a16:creationId xmlns:a16="http://schemas.microsoft.com/office/drawing/2014/main" id="{FC52CFC1-37BE-D0FC-D373-9D5350384475}"/>
              </a:ext>
            </a:extLst>
          </p:cNvPr>
          <p:cNvSpPr txBox="1">
            <a:spLocks noChangeArrowheads="1"/>
          </p:cNvSpPr>
          <p:nvPr/>
        </p:nvSpPr>
        <p:spPr bwMode="auto">
          <a:xfrm>
            <a:off x="2506889" y="5389109"/>
            <a:ext cx="184150" cy="366712"/>
          </a:xfrm>
          <a:prstGeom prst="rect">
            <a:avLst/>
          </a:prstGeom>
          <a:noFill/>
          <a:ln w="9525">
            <a:noFill/>
            <a:miter lim="800000"/>
            <a:headEnd/>
            <a:tailEnd/>
          </a:ln>
          <a:effectLst/>
        </p:spPr>
        <p:txBody>
          <a:bodyPr wrap="none">
            <a:spAutoFit/>
          </a:bodyPr>
          <a:lstStyle/>
          <a:p>
            <a:endParaRPr lang="zh-TW" altLang="zh-TW"/>
          </a:p>
        </p:txBody>
      </p:sp>
      <p:sp>
        <p:nvSpPr>
          <p:cNvPr id="26" name="Text Box 78">
            <a:extLst>
              <a:ext uri="{FF2B5EF4-FFF2-40B4-BE49-F238E27FC236}">
                <a16:creationId xmlns:a16="http://schemas.microsoft.com/office/drawing/2014/main" id="{7A8BB76F-50F0-5415-40EC-FA449C97E51E}"/>
              </a:ext>
            </a:extLst>
          </p:cNvPr>
          <p:cNvSpPr txBox="1">
            <a:spLocks noChangeArrowheads="1"/>
          </p:cNvSpPr>
          <p:nvPr/>
        </p:nvSpPr>
        <p:spPr bwMode="auto">
          <a:xfrm>
            <a:off x="1951264" y="5293859"/>
            <a:ext cx="1989647" cy="400110"/>
          </a:xfrm>
          <a:prstGeom prst="rect">
            <a:avLst/>
          </a:prstGeom>
          <a:noFill/>
          <a:ln w="9525">
            <a:noFill/>
            <a:miter lim="800000"/>
            <a:headEnd/>
            <a:tailEnd/>
          </a:ln>
          <a:effectLst/>
        </p:spPr>
        <p:txBody>
          <a:bodyPr wrap="non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25000" dirty="0">
                <a:solidFill>
                  <a:schemeClr val="hlink"/>
                </a:solidFill>
              </a:rPr>
              <a:t>1</a:t>
            </a:r>
            <a:r>
              <a:rPr lang="en-US" altLang="zh-TW" sz="2000" dirty="0">
                <a:solidFill>
                  <a:schemeClr val="hlink"/>
                </a:solidFill>
              </a:rPr>
              <a:t> V</a:t>
            </a:r>
            <a:r>
              <a:rPr lang="en-US" altLang="zh-TW" sz="2000" baseline="-25000" dirty="0">
                <a:solidFill>
                  <a:schemeClr val="hlink"/>
                </a:solidFill>
              </a:rPr>
              <a:t>3</a:t>
            </a:r>
            <a:r>
              <a:rPr lang="en-US" altLang="zh-TW" sz="2000" baseline="-10000" dirty="0">
                <a:solidFill>
                  <a:schemeClr val="hlink"/>
                </a:solidFill>
              </a:rPr>
              <a:t> </a:t>
            </a:r>
            <a:r>
              <a:rPr lang="en-US" altLang="zh-TW" sz="2000" dirty="0">
                <a:solidFill>
                  <a:schemeClr val="hlink"/>
                </a:solidFill>
              </a:rPr>
              <a:t>V</a:t>
            </a:r>
            <a:r>
              <a:rPr lang="en-US" altLang="zh-TW" sz="2000" baseline="-25000" dirty="0">
                <a:solidFill>
                  <a:schemeClr val="hlink"/>
                </a:solidFill>
              </a:rPr>
              <a:t>2</a:t>
            </a:r>
          </a:p>
        </p:txBody>
      </p:sp>
      <p:sp>
        <p:nvSpPr>
          <p:cNvPr id="27" name="Rectangle 26">
            <a:extLst>
              <a:ext uri="{FF2B5EF4-FFF2-40B4-BE49-F238E27FC236}">
                <a16:creationId xmlns:a16="http://schemas.microsoft.com/office/drawing/2014/main" id="{1DEDB073-9B6A-0CAE-6264-FA959602CCD1}"/>
              </a:ext>
            </a:extLst>
          </p:cNvPr>
          <p:cNvSpPr>
            <a:spLocks noChangeArrowheads="1"/>
          </p:cNvSpPr>
          <p:nvPr/>
        </p:nvSpPr>
        <p:spPr bwMode="auto">
          <a:xfrm>
            <a:off x="33196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2</a:t>
            </a:r>
          </a:p>
        </p:txBody>
      </p:sp>
      <p:sp>
        <p:nvSpPr>
          <p:cNvPr id="28" name="Rectangle 27">
            <a:extLst>
              <a:ext uri="{FF2B5EF4-FFF2-40B4-BE49-F238E27FC236}">
                <a16:creationId xmlns:a16="http://schemas.microsoft.com/office/drawing/2014/main" id="{A6BD8078-64DA-75BB-91AC-D4CD1C71964F}"/>
              </a:ext>
            </a:extLst>
          </p:cNvPr>
          <p:cNvSpPr>
            <a:spLocks noChangeArrowheads="1"/>
          </p:cNvSpPr>
          <p:nvPr/>
        </p:nvSpPr>
        <p:spPr bwMode="auto">
          <a:xfrm>
            <a:off x="33196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6</a:t>
            </a:r>
          </a:p>
        </p:txBody>
      </p:sp>
      <p:sp>
        <p:nvSpPr>
          <p:cNvPr id="29" name="Rectangle 28">
            <a:extLst>
              <a:ext uri="{FF2B5EF4-FFF2-40B4-BE49-F238E27FC236}">
                <a16:creationId xmlns:a16="http://schemas.microsoft.com/office/drawing/2014/main" id="{EEE61B5E-D8E1-662C-BBAC-210FFA41D1F0}"/>
              </a:ext>
            </a:extLst>
          </p:cNvPr>
          <p:cNvSpPr>
            <a:spLocks noChangeArrowheads="1"/>
          </p:cNvSpPr>
          <p:nvPr/>
        </p:nvSpPr>
        <p:spPr bwMode="auto">
          <a:xfrm>
            <a:off x="3319689" y="3061834"/>
            <a:ext cx="936625" cy="504825"/>
          </a:xfrm>
          <a:prstGeom prst="rect">
            <a:avLst/>
          </a:prstGeom>
          <a:solidFill>
            <a:schemeClr val="accent1"/>
          </a:solidFill>
          <a:ln w="9525">
            <a:solidFill>
              <a:schemeClr val="tx1"/>
            </a:solidFill>
            <a:miter lim="800000"/>
            <a:headEnd/>
            <a:tailEnd/>
          </a:ln>
          <a:effectLst/>
        </p:spPr>
        <p:txBody>
          <a:bodyPr wrap="none" anchor="ctr"/>
          <a:lstStyle/>
          <a:p>
            <a:endParaRPr lang="zh-TW" altLang="en-US"/>
          </a:p>
        </p:txBody>
      </p:sp>
      <p:sp>
        <p:nvSpPr>
          <p:cNvPr id="30" name="Rectangle 29">
            <a:extLst>
              <a:ext uri="{FF2B5EF4-FFF2-40B4-BE49-F238E27FC236}">
                <a16:creationId xmlns:a16="http://schemas.microsoft.com/office/drawing/2014/main" id="{3058BCF7-01BF-6C8E-C041-C5158B9D244F}"/>
              </a:ext>
            </a:extLst>
          </p:cNvPr>
          <p:cNvSpPr>
            <a:spLocks noChangeArrowheads="1"/>
          </p:cNvSpPr>
          <p:nvPr/>
        </p:nvSpPr>
        <p:spPr bwMode="auto">
          <a:xfrm>
            <a:off x="3319689" y="3565071"/>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7</a:t>
            </a:r>
          </a:p>
        </p:txBody>
      </p:sp>
      <p:sp>
        <p:nvSpPr>
          <p:cNvPr id="31" name="Rectangle 31">
            <a:extLst>
              <a:ext uri="{FF2B5EF4-FFF2-40B4-BE49-F238E27FC236}">
                <a16:creationId xmlns:a16="http://schemas.microsoft.com/office/drawing/2014/main" id="{E9128B17-C971-6F9F-204B-44B7D2B8B1F2}"/>
              </a:ext>
            </a:extLst>
          </p:cNvPr>
          <p:cNvSpPr>
            <a:spLocks noChangeArrowheads="1"/>
          </p:cNvSpPr>
          <p:nvPr/>
        </p:nvSpPr>
        <p:spPr bwMode="auto">
          <a:xfrm>
            <a:off x="50468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6</a:t>
            </a:r>
          </a:p>
        </p:txBody>
      </p:sp>
      <p:sp>
        <p:nvSpPr>
          <p:cNvPr id="32" name="Rectangle 32">
            <a:extLst>
              <a:ext uri="{FF2B5EF4-FFF2-40B4-BE49-F238E27FC236}">
                <a16:creationId xmlns:a16="http://schemas.microsoft.com/office/drawing/2014/main" id="{75746F83-2D7F-465C-2C6A-71CCC1E9B564}"/>
              </a:ext>
            </a:extLst>
          </p:cNvPr>
          <p:cNvSpPr>
            <a:spLocks noChangeArrowheads="1"/>
          </p:cNvSpPr>
          <p:nvPr/>
        </p:nvSpPr>
        <p:spPr bwMode="auto">
          <a:xfrm>
            <a:off x="50468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7</a:t>
            </a:r>
          </a:p>
        </p:txBody>
      </p:sp>
      <p:sp>
        <p:nvSpPr>
          <p:cNvPr id="33" name="Rectangle 39">
            <a:extLst>
              <a:ext uri="{FF2B5EF4-FFF2-40B4-BE49-F238E27FC236}">
                <a16:creationId xmlns:a16="http://schemas.microsoft.com/office/drawing/2014/main" id="{7C7F1151-5D95-F620-2591-C1DAE0F39516}"/>
              </a:ext>
            </a:extLst>
          </p:cNvPr>
          <p:cNvSpPr>
            <a:spLocks noChangeArrowheads="1"/>
          </p:cNvSpPr>
          <p:nvPr/>
        </p:nvSpPr>
        <p:spPr bwMode="auto">
          <a:xfrm>
            <a:off x="5046889" y="3060246"/>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5</a:t>
            </a:r>
          </a:p>
        </p:txBody>
      </p:sp>
      <p:sp>
        <p:nvSpPr>
          <p:cNvPr id="34" name="Rectangle 40">
            <a:extLst>
              <a:ext uri="{FF2B5EF4-FFF2-40B4-BE49-F238E27FC236}">
                <a16:creationId xmlns:a16="http://schemas.microsoft.com/office/drawing/2014/main" id="{6F501C41-B170-6835-4CB6-D8284566A919}"/>
              </a:ext>
            </a:extLst>
          </p:cNvPr>
          <p:cNvSpPr>
            <a:spLocks noChangeArrowheads="1"/>
          </p:cNvSpPr>
          <p:nvPr/>
        </p:nvSpPr>
        <p:spPr bwMode="auto">
          <a:xfrm>
            <a:off x="5046889" y="3565071"/>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4</a:t>
            </a:r>
          </a:p>
        </p:txBody>
      </p:sp>
      <p:sp>
        <p:nvSpPr>
          <p:cNvPr id="35" name="AutoShape 42">
            <a:extLst>
              <a:ext uri="{FF2B5EF4-FFF2-40B4-BE49-F238E27FC236}">
                <a16:creationId xmlns:a16="http://schemas.microsoft.com/office/drawing/2014/main" id="{8E4CB2CE-D6AB-025E-E0CC-5AE1381D6885}"/>
              </a:ext>
            </a:extLst>
          </p:cNvPr>
          <p:cNvSpPr>
            <a:spLocks noChangeArrowheads="1"/>
          </p:cNvSpPr>
          <p:nvPr/>
        </p:nvSpPr>
        <p:spPr bwMode="auto">
          <a:xfrm>
            <a:off x="4399189" y="3925434"/>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36" name="Content Placeholder 3">
            <a:extLst>
              <a:ext uri="{FF2B5EF4-FFF2-40B4-BE49-F238E27FC236}">
                <a16:creationId xmlns:a16="http://schemas.microsoft.com/office/drawing/2014/main" id="{ABB8B2B0-3C45-DCB3-ADE6-1282AF13DCDD}"/>
              </a:ext>
            </a:extLst>
          </p:cNvPr>
          <p:cNvSpPr>
            <a:spLocks noGrp="1"/>
          </p:cNvSpPr>
          <p:nvPr>
            <p:ph idx="1"/>
          </p:nvPr>
        </p:nvSpPr>
        <p:spPr>
          <a:xfrm>
            <a:off x="838200" y="1466850"/>
            <a:ext cx="10515600" cy="1218800"/>
          </a:xfrm>
        </p:spPr>
        <p:txBody>
          <a:bodyPr/>
          <a:lstStyle/>
          <a:p>
            <a:r>
              <a:rPr lang="en-US" b="1" dirty="0"/>
              <a:t>Pop v2 and insert v4 and v5</a:t>
            </a:r>
          </a:p>
        </p:txBody>
      </p:sp>
    </p:spTree>
    <p:extLst>
      <p:ext uri="{BB962C8B-B14F-4D97-AF65-F5344CB8AC3E}">
        <p14:creationId xmlns:p14="http://schemas.microsoft.com/office/powerpoint/2010/main" val="320023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7E7C-C224-6399-5C12-458F9549C5BE}"/>
              </a:ext>
            </a:extLst>
          </p:cNvPr>
          <p:cNvSpPr>
            <a:spLocks noGrp="1"/>
          </p:cNvSpPr>
          <p:nvPr>
            <p:ph type="title"/>
          </p:nvPr>
        </p:nvSpPr>
        <p:spPr/>
        <p:txBody>
          <a:bodyPr/>
          <a:lstStyle/>
          <a:p>
            <a:r>
              <a:rPr lang="en-US" dirty="0"/>
              <a:t>BFS Walkthrough – 5</a:t>
            </a:r>
          </a:p>
        </p:txBody>
      </p:sp>
      <p:sp>
        <p:nvSpPr>
          <p:cNvPr id="4" name="Oval 4">
            <a:extLst>
              <a:ext uri="{FF2B5EF4-FFF2-40B4-BE49-F238E27FC236}">
                <a16:creationId xmlns:a16="http://schemas.microsoft.com/office/drawing/2014/main" id="{521C2760-3AF2-970F-331D-DB023B9B7E05}"/>
              </a:ext>
            </a:extLst>
          </p:cNvPr>
          <p:cNvSpPr>
            <a:spLocks noChangeArrowheads="1"/>
          </p:cNvSpPr>
          <p:nvPr/>
        </p:nvSpPr>
        <p:spPr bwMode="auto">
          <a:xfrm>
            <a:off x="7856764" y="1845801"/>
            <a:ext cx="627063" cy="522288"/>
          </a:xfrm>
          <a:prstGeom prst="ellipse">
            <a:avLst/>
          </a:prstGeom>
          <a:solidFill>
            <a:schemeClr val="accent6">
              <a:lumMod val="20000"/>
              <a:lumOff val="8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sp>
        <p:nvSpPr>
          <p:cNvPr id="5" name="Oval 5">
            <a:extLst>
              <a:ext uri="{FF2B5EF4-FFF2-40B4-BE49-F238E27FC236}">
                <a16:creationId xmlns:a16="http://schemas.microsoft.com/office/drawing/2014/main" id="{24C62A6A-79C5-210F-B93F-998C12174367}"/>
              </a:ext>
            </a:extLst>
          </p:cNvPr>
          <p:cNvSpPr>
            <a:spLocks noChangeArrowheads="1"/>
          </p:cNvSpPr>
          <p:nvPr/>
        </p:nvSpPr>
        <p:spPr bwMode="auto">
          <a:xfrm>
            <a:off x="7067777" y="2747501"/>
            <a:ext cx="627062"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6" name="Oval 6">
            <a:extLst>
              <a:ext uri="{FF2B5EF4-FFF2-40B4-BE49-F238E27FC236}">
                <a16:creationId xmlns:a16="http://schemas.microsoft.com/office/drawing/2014/main" id="{88EDCC97-0EB8-2455-5B93-44FB5CC47DA7}"/>
              </a:ext>
            </a:extLst>
          </p:cNvPr>
          <p:cNvSpPr>
            <a:spLocks noChangeArrowheads="1"/>
          </p:cNvSpPr>
          <p:nvPr/>
        </p:nvSpPr>
        <p:spPr bwMode="auto">
          <a:xfrm>
            <a:off x="6704239" y="3503151"/>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7" name="Oval 7">
            <a:extLst>
              <a:ext uri="{FF2B5EF4-FFF2-40B4-BE49-F238E27FC236}">
                <a16:creationId xmlns:a16="http://schemas.microsoft.com/office/drawing/2014/main" id="{8892C858-EC07-5916-01DC-9AB6A24E0256}"/>
              </a:ext>
            </a:extLst>
          </p:cNvPr>
          <p:cNvSpPr>
            <a:spLocks noChangeArrowheads="1"/>
          </p:cNvSpPr>
          <p:nvPr/>
        </p:nvSpPr>
        <p:spPr bwMode="auto">
          <a:xfrm>
            <a:off x="7467827" y="3498389"/>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8" name="Oval 8">
            <a:extLst>
              <a:ext uri="{FF2B5EF4-FFF2-40B4-BE49-F238E27FC236}">
                <a16:creationId xmlns:a16="http://schemas.microsoft.com/office/drawing/2014/main" id="{8B857C06-DD7F-BD17-F88D-1394F042DB2D}"/>
              </a:ext>
            </a:extLst>
          </p:cNvPr>
          <p:cNvSpPr>
            <a:spLocks noChangeArrowheads="1"/>
          </p:cNvSpPr>
          <p:nvPr/>
        </p:nvSpPr>
        <p:spPr bwMode="auto">
          <a:xfrm>
            <a:off x="7118577" y="4290551"/>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 name="Oval 9">
            <a:extLst>
              <a:ext uri="{FF2B5EF4-FFF2-40B4-BE49-F238E27FC236}">
                <a16:creationId xmlns:a16="http://schemas.microsoft.com/office/drawing/2014/main" id="{CBBBE8ED-70DF-D936-45F3-BD70B0E6707E}"/>
              </a:ext>
            </a:extLst>
          </p:cNvPr>
          <p:cNvSpPr>
            <a:spLocks noChangeArrowheads="1"/>
          </p:cNvSpPr>
          <p:nvPr/>
        </p:nvSpPr>
        <p:spPr bwMode="auto">
          <a:xfrm>
            <a:off x="7878989" y="5139864"/>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10" name="Line 10">
            <a:extLst>
              <a:ext uri="{FF2B5EF4-FFF2-40B4-BE49-F238E27FC236}">
                <a16:creationId xmlns:a16="http://schemas.microsoft.com/office/drawing/2014/main" id="{06A688C0-3BCD-DA47-D698-1BB37367888B}"/>
              </a:ext>
            </a:extLst>
          </p:cNvPr>
          <p:cNvSpPr>
            <a:spLocks noChangeShapeType="1"/>
          </p:cNvSpPr>
          <p:nvPr/>
        </p:nvSpPr>
        <p:spPr bwMode="auto">
          <a:xfrm flipH="1">
            <a:off x="7104289" y="3260264"/>
            <a:ext cx="166688" cy="238125"/>
          </a:xfrm>
          <a:prstGeom prst="line">
            <a:avLst/>
          </a:prstGeom>
          <a:noFill/>
          <a:ln w="3175">
            <a:solidFill>
              <a:schemeClr val="tx1"/>
            </a:solidFill>
            <a:round/>
            <a:headEnd/>
            <a:tailEnd/>
          </a:ln>
          <a:effectLst/>
        </p:spPr>
        <p:txBody>
          <a:bodyPr/>
          <a:lstStyle/>
          <a:p>
            <a:endParaRPr lang="zh-TW" altLang="en-US"/>
          </a:p>
        </p:txBody>
      </p:sp>
      <p:sp>
        <p:nvSpPr>
          <p:cNvPr id="11" name="Line 11">
            <a:extLst>
              <a:ext uri="{FF2B5EF4-FFF2-40B4-BE49-F238E27FC236}">
                <a16:creationId xmlns:a16="http://schemas.microsoft.com/office/drawing/2014/main" id="{5A7F0EC0-A2DB-986C-EEF4-962E63BB7273}"/>
              </a:ext>
            </a:extLst>
          </p:cNvPr>
          <p:cNvSpPr>
            <a:spLocks noChangeShapeType="1"/>
          </p:cNvSpPr>
          <p:nvPr/>
        </p:nvSpPr>
        <p:spPr bwMode="auto">
          <a:xfrm>
            <a:off x="7553552" y="3239626"/>
            <a:ext cx="171450" cy="246063"/>
          </a:xfrm>
          <a:prstGeom prst="line">
            <a:avLst/>
          </a:prstGeom>
          <a:noFill/>
          <a:ln w="3175">
            <a:solidFill>
              <a:schemeClr val="tx1"/>
            </a:solidFill>
            <a:round/>
            <a:headEnd/>
            <a:tailEnd/>
          </a:ln>
          <a:effectLst/>
        </p:spPr>
        <p:txBody>
          <a:bodyPr/>
          <a:lstStyle/>
          <a:p>
            <a:endParaRPr lang="zh-TW" altLang="en-US"/>
          </a:p>
        </p:txBody>
      </p:sp>
      <p:sp>
        <p:nvSpPr>
          <p:cNvPr id="12" name="Line 12">
            <a:extLst>
              <a:ext uri="{FF2B5EF4-FFF2-40B4-BE49-F238E27FC236}">
                <a16:creationId xmlns:a16="http://schemas.microsoft.com/office/drawing/2014/main" id="{95AB254D-7CC1-14E2-556F-05B9A8C10D95}"/>
              </a:ext>
            </a:extLst>
          </p:cNvPr>
          <p:cNvSpPr>
            <a:spLocks noChangeShapeType="1"/>
          </p:cNvSpPr>
          <p:nvPr/>
        </p:nvSpPr>
        <p:spPr bwMode="auto">
          <a:xfrm>
            <a:off x="7080477" y="4030201"/>
            <a:ext cx="190500" cy="273050"/>
          </a:xfrm>
          <a:prstGeom prst="line">
            <a:avLst/>
          </a:prstGeom>
          <a:noFill/>
          <a:ln w="3175">
            <a:solidFill>
              <a:schemeClr val="tx1"/>
            </a:solidFill>
            <a:round/>
            <a:headEnd/>
            <a:tailEnd/>
          </a:ln>
          <a:effectLst/>
        </p:spPr>
        <p:txBody>
          <a:bodyPr/>
          <a:lstStyle/>
          <a:p>
            <a:endParaRPr lang="zh-TW" altLang="en-US"/>
          </a:p>
        </p:txBody>
      </p:sp>
      <p:sp>
        <p:nvSpPr>
          <p:cNvPr id="13" name="Oval 14">
            <a:extLst>
              <a:ext uri="{FF2B5EF4-FFF2-40B4-BE49-F238E27FC236}">
                <a16:creationId xmlns:a16="http://schemas.microsoft.com/office/drawing/2014/main" id="{45265498-A032-E97C-744E-0DE88EBB1A2C}"/>
              </a:ext>
            </a:extLst>
          </p:cNvPr>
          <p:cNvSpPr>
            <a:spLocks noChangeArrowheads="1"/>
          </p:cNvSpPr>
          <p:nvPr/>
        </p:nvSpPr>
        <p:spPr bwMode="auto">
          <a:xfrm>
            <a:off x="8579077" y="2733214"/>
            <a:ext cx="627062"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3</a:t>
            </a:r>
            <a:endParaRPr lang="en-US" altLang="zh-TW" sz="2000" dirty="0"/>
          </a:p>
        </p:txBody>
      </p:sp>
      <p:sp>
        <p:nvSpPr>
          <p:cNvPr id="14" name="Oval 15">
            <a:extLst>
              <a:ext uri="{FF2B5EF4-FFF2-40B4-BE49-F238E27FC236}">
                <a16:creationId xmlns:a16="http://schemas.microsoft.com/office/drawing/2014/main" id="{B533D80B-093F-9072-0776-9BB18A49E1F5}"/>
              </a:ext>
            </a:extLst>
          </p:cNvPr>
          <p:cNvSpPr>
            <a:spLocks noChangeArrowheads="1"/>
          </p:cNvSpPr>
          <p:nvPr/>
        </p:nvSpPr>
        <p:spPr bwMode="auto">
          <a:xfrm>
            <a:off x="8215539" y="3488864"/>
            <a:ext cx="625475"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15" name="Oval 16">
            <a:extLst>
              <a:ext uri="{FF2B5EF4-FFF2-40B4-BE49-F238E27FC236}">
                <a16:creationId xmlns:a16="http://schemas.microsoft.com/office/drawing/2014/main" id="{BAD2A1ED-6AF0-03E3-0A5B-EE61542F5D3F}"/>
              </a:ext>
            </a:extLst>
          </p:cNvPr>
          <p:cNvSpPr>
            <a:spLocks noChangeArrowheads="1"/>
          </p:cNvSpPr>
          <p:nvPr/>
        </p:nvSpPr>
        <p:spPr bwMode="auto">
          <a:xfrm>
            <a:off x="8979127" y="3484101"/>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16" name="Oval 17">
            <a:extLst>
              <a:ext uri="{FF2B5EF4-FFF2-40B4-BE49-F238E27FC236}">
                <a16:creationId xmlns:a16="http://schemas.microsoft.com/office/drawing/2014/main" id="{F7ACD228-BB4F-F3AA-B04B-9959A9F42C0B}"/>
              </a:ext>
            </a:extLst>
          </p:cNvPr>
          <p:cNvSpPr>
            <a:spLocks noChangeArrowheads="1"/>
          </p:cNvSpPr>
          <p:nvPr/>
        </p:nvSpPr>
        <p:spPr bwMode="auto">
          <a:xfrm>
            <a:off x="8629877" y="4276264"/>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17" name="Line 18">
            <a:extLst>
              <a:ext uri="{FF2B5EF4-FFF2-40B4-BE49-F238E27FC236}">
                <a16:creationId xmlns:a16="http://schemas.microsoft.com/office/drawing/2014/main" id="{BB825177-9D02-6444-A1D5-6606906F66E6}"/>
              </a:ext>
            </a:extLst>
          </p:cNvPr>
          <p:cNvSpPr>
            <a:spLocks noChangeShapeType="1"/>
          </p:cNvSpPr>
          <p:nvPr/>
        </p:nvSpPr>
        <p:spPr bwMode="auto">
          <a:xfrm flipH="1">
            <a:off x="8615589" y="3245976"/>
            <a:ext cx="166688" cy="238125"/>
          </a:xfrm>
          <a:prstGeom prst="line">
            <a:avLst/>
          </a:prstGeom>
          <a:noFill/>
          <a:ln w="3175">
            <a:solidFill>
              <a:schemeClr val="tx1"/>
            </a:solidFill>
            <a:round/>
            <a:headEnd/>
            <a:tailEnd/>
          </a:ln>
          <a:effectLst/>
        </p:spPr>
        <p:txBody>
          <a:bodyPr/>
          <a:lstStyle/>
          <a:p>
            <a:endParaRPr lang="zh-TW" altLang="en-US"/>
          </a:p>
        </p:txBody>
      </p:sp>
      <p:sp>
        <p:nvSpPr>
          <p:cNvPr id="18" name="Line 19">
            <a:extLst>
              <a:ext uri="{FF2B5EF4-FFF2-40B4-BE49-F238E27FC236}">
                <a16:creationId xmlns:a16="http://schemas.microsoft.com/office/drawing/2014/main" id="{5685924E-97A1-1AF1-3DC5-B65520256E39}"/>
              </a:ext>
            </a:extLst>
          </p:cNvPr>
          <p:cNvSpPr>
            <a:spLocks noChangeShapeType="1"/>
          </p:cNvSpPr>
          <p:nvPr/>
        </p:nvSpPr>
        <p:spPr bwMode="auto">
          <a:xfrm>
            <a:off x="9064852" y="3225339"/>
            <a:ext cx="171450" cy="246062"/>
          </a:xfrm>
          <a:prstGeom prst="line">
            <a:avLst/>
          </a:prstGeom>
          <a:noFill/>
          <a:ln w="3175">
            <a:solidFill>
              <a:schemeClr val="tx1"/>
            </a:solidFill>
            <a:round/>
            <a:headEnd/>
            <a:tailEnd/>
          </a:ln>
          <a:effectLst/>
        </p:spPr>
        <p:txBody>
          <a:bodyPr/>
          <a:lstStyle/>
          <a:p>
            <a:endParaRPr lang="zh-TW" altLang="en-US"/>
          </a:p>
        </p:txBody>
      </p:sp>
      <p:sp>
        <p:nvSpPr>
          <p:cNvPr id="19" name="Line 20">
            <a:extLst>
              <a:ext uri="{FF2B5EF4-FFF2-40B4-BE49-F238E27FC236}">
                <a16:creationId xmlns:a16="http://schemas.microsoft.com/office/drawing/2014/main" id="{A6734135-88DA-D722-C926-659A4B7F5D10}"/>
              </a:ext>
            </a:extLst>
          </p:cNvPr>
          <p:cNvSpPr>
            <a:spLocks noChangeShapeType="1"/>
          </p:cNvSpPr>
          <p:nvPr/>
        </p:nvSpPr>
        <p:spPr bwMode="auto">
          <a:xfrm>
            <a:off x="8591777" y="4015914"/>
            <a:ext cx="190500" cy="273050"/>
          </a:xfrm>
          <a:prstGeom prst="line">
            <a:avLst/>
          </a:prstGeom>
          <a:noFill/>
          <a:ln w="3175">
            <a:solidFill>
              <a:schemeClr val="tx1"/>
            </a:solidFill>
            <a:round/>
            <a:headEnd/>
            <a:tailEnd/>
          </a:ln>
          <a:effectLst/>
        </p:spPr>
        <p:txBody>
          <a:bodyPr/>
          <a:lstStyle/>
          <a:p>
            <a:endParaRPr lang="zh-TW" altLang="en-US"/>
          </a:p>
        </p:txBody>
      </p:sp>
      <p:sp>
        <p:nvSpPr>
          <p:cNvPr id="20" name="Line 21">
            <a:extLst>
              <a:ext uri="{FF2B5EF4-FFF2-40B4-BE49-F238E27FC236}">
                <a16:creationId xmlns:a16="http://schemas.microsoft.com/office/drawing/2014/main" id="{FDB77EB7-B4AC-A4B0-6D73-5031045CAE8E}"/>
              </a:ext>
            </a:extLst>
          </p:cNvPr>
          <p:cNvSpPr>
            <a:spLocks noChangeShapeType="1"/>
          </p:cNvSpPr>
          <p:nvPr/>
        </p:nvSpPr>
        <p:spPr bwMode="auto">
          <a:xfrm flipH="1">
            <a:off x="9064852" y="4004801"/>
            <a:ext cx="153987" cy="276225"/>
          </a:xfrm>
          <a:prstGeom prst="line">
            <a:avLst/>
          </a:prstGeom>
          <a:noFill/>
          <a:ln w="3175">
            <a:solidFill>
              <a:schemeClr val="tx1"/>
            </a:solidFill>
            <a:round/>
            <a:headEnd/>
            <a:tailEnd/>
          </a:ln>
          <a:effectLst/>
        </p:spPr>
        <p:txBody>
          <a:bodyPr/>
          <a:lstStyle/>
          <a:p>
            <a:endParaRPr lang="zh-TW" altLang="en-US"/>
          </a:p>
        </p:txBody>
      </p:sp>
      <p:sp>
        <p:nvSpPr>
          <p:cNvPr id="21" name="Line 22">
            <a:extLst>
              <a:ext uri="{FF2B5EF4-FFF2-40B4-BE49-F238E27FC236}">
                <a16:creationId xmlns:a16="http://schemas.microsoft.com/office/drawing/2014/main" id="{3904A0A9-EB68-FAB1-9313-2366EBF99B16}"/>
              </a:ext>
            </a:extLst>
          </p:cNvPr>
          <p:cNvSpPr>
            <a:spLocks noChangeShapeType="1"/>
          </p:cNvSpPr>
          <p:nvPr/>
        </p:nvSpPr>
        <p:spPr bwMode="auto">
          <a:xfrm flipH="1">
            <a:off x="7567839" y="2277601"/>
            <a:ext cx="360363" cy="504825"/>
          </a:xfrm>
          <a:prstGeom prst="line">
            <a:avLst/>
          </a:prstGeom>
          <a:noFill/>
          <a:ln w="9525">
            <a:solidFill>
              <a:schemeClr val="tx1"/>
            </a:solidFill>
            <a:round/>
            <a:headEnd/>
            <a:tailEnd/>
          </a:ln>
          <a:effectLst/>
        </p:spPr>
        <p:txBody>
          <a:bodyPr/>
          <a:lstStyle/>
          <a:p>
            <a:endParaRPr lang="zh-TW" altLang="en-US"/>
          </a:p>
        </p:txBody>
      </p:sp>
      <p:sp>
        <p:nvSpPr>
          <p:cNvPr id="22" name="Line 23">
            <a:extLst>
              <a:ext uri="{FF2B5EF4-FFF2-40B4-BE49-F238E27FC236}">
                <a16:creationId xmlns:a16="http://schemas.microsoft.com/office/drawing/2014/main" id="{D7EEF590-7709-8FAD-46D3-6AB1924119E0}"/>
              </a:ext>
            </a:extLst>
          </p:cNvPr>
          <p:cNvSpPr>
            <a:spLocks noChangeShapeType="1"/>
          </p:cNvSpPr>
          <p:nvPr/>
        </p:nvSpPr>
        <p:spPr bwMode="auto">
          <a:xfrm>
            <a:off x="7567839" y="4798551"/>
            <a:ext cx="360363" cy="503238"/>
          </a:xfrm>
          <a:prstGeom prst="line">
            <a:avLst/>
          </a:prstGeom>
          <a:noFill/>
          <a:ln w="9525">
            <a:solidFill>
              <a:schemeClr val="tx1"/>
            </a:solidFill>
            <a:round/>
            <a:headEnd/>
            <a:tailEnd/>
          </a:ln>
          <a:effectLst/>
        </p:spPr>
        <p:txBody>
          <a:bodyPr/>
          <a:lstStyle/>
          <a:p>
            <a:endParaRPr lang="zh-TW" altLang="en-US"/>
          </a:p>
        </p:txBody>
      </p:sp>
      <p:sp>
        <p:nvSpPr>
          <p:cNvPr id="23" name="Line 24">
            <a:extLst>
              <a:ext uri="{FF2B5EF4-FFF2-40B4-BE49-F238E27FC236}">
                <a16:creationId xmlns:a16="http://schemas.microsoft.com/office/drawing/2014/main" id="{B3292C65-F020-06D2-FD35-322EBDAF014D}"/>
              </a:ext>
            </a:extLst>
          </p:cNvPr>
          <p:cNvSpPr>
            <a:spLocks noChangeShapeType="1"/>
          </p:cNvSpPr>
          <p:nvPr/>
        </p:nvSpPr>
        <p:spPr bwMode="auto">
          <a:xfrm>
            <a:off x="8433027" y="2277601"/>
            <a:ext cx="358775" cy="431800"/>
          </a:xfrm>
          <a:prstGeom prst="line">
            <a:avLst/>
          </a:prstGeom>
          <a:noFill/>
          <a:ln w="9525">
            <a:solidFill>
              <a:schemeClr val="tx1"/>
            </a:solidFill>
            <a:round/>
            <a:headEnd/>
            <a:tailEnd/>
          </a:ln>
          <a:effectLst/>
        </p:spPr>
        <p:txBody>
          <a:bodyPr/>
          <a:lstStyle/>
          <a:p>
            <a:endParaRPr lang="zh-TW" altLang="en-US"/>
          </a:p>
        </p:txBody>
      </p:sp>
      <p:sp>
        <p:nvSpPr>
          <p:cNvPr id="24" name="Line 25">
            <a:extLst>
              <a:ext uri="{FF2B5EF4-FFF2-40B4-BE49-F238E27FC236}">
                <a16:creationId xmlns:a16="http://schemas.microsoft.com/office/drawing/2014/main" id="{C68319F7-B89F-3551-5FBC-89331B55E641}"/>
              </a:ext>
            </a:extLst>
          </p:cNvPr>
          <p:cNvSpPr>
            <a:spLocks noChangeShapeType="1"/>
          </p:cNvSpPr>
          <p:nvPr/>
        </p:nvSpPr>
        <p:spPr bwMode="auto">
          <a:xfrm flipH="1">
            <a:off x="8504464" y="4798551"/>
            <a:ext cx="287338" cy="503238"/>
          </a:xfrm>
          <a:prstGeom prst="line">
            <a:avLst/>
          </a:prstGeom>
          <a:noFill/>
          <a:ln w="9525">
            <a:solidFill>
              <a:schemeClr val="tx1"/>
            </a:solidFill>
            <a:round/>
            <a:headEnd/>
            <a:tailEnd/>
          </a:ln>
          <a:effectLst/>
        </p:spPr>
        <p:txBody>
          <a:bodyPr/>
          <a:lstStyle/>
          <a:p>
            <a:endParaRPr lang="zh-TW" altLang="en-US"/>
          </a:p>
        </p:txBody>
      </p:sp>
      <p:sp>
        <p:nvSpPr>
          <p:cNvPr id="25" name="Text Box 76">
            <a:extLst>
              <a:ext uri="{FF2B5EF4-FFF2-40B4-BE49-F238E27FC236}">
                <a16:creationId xmlns:a16="http://schemas.microsoft.com/office/drawing/2014/main" id="{FC52CFC1-37BE-D0FC-D373-9D5350384475}"/>
              </a:ext>
            </a:extLst>
          </p:cNvPr>
          <p:cNvSpPr txBox="1">
            <a:spLocks noChangeArrowheads="1"/>
          </p:cNvSpPr>
          <p:nvPr/>
        </p:nvSpPr>
        <p:spPr bwMode="auto">
          <a:xfrm>
            <a:off x="2506889" y="5389109"/>
            <a:ext cx="184150" cy="366712"/>
          </a:xfrm>
          <a:prstGeom prst="rect">
            <a:avLst/>
          </a:prstGeom>
          <a:noFill/>
          <a:ln w="9525">
            <a:noFill/>
            <a:miter lim="800000"/>
            <a:headEnd/>
            <a:tailEnd/>
          </a:ln>
          <a:effectLst/>
        </p:spPr>
        <p:txBody>
          <a:bodyPr wrap="none">
            <a:spAutoFit/>
          </a:bodyPr>
          <a:lstStyle/>
          <a:p>
            <a:endParaRPr lang="zh-TW" altLang="zh-TW"/>
          </a:p>
        </p:txBody>
      </p:sp>
      <p:sp>
        <p:nvSpPr>
          <p:cNvPr id="26" name="Text Box 78">
            <a:extLst>
              <a:ext uri="{FF2B5EF4-FFF2-40B4-BE49-F238E27FC236}">
                <a16:creationId xmlns:a16="http://schemas.microsoft.com/office/drawing/2014/main" id="{7A8BB76F-50F0-5415-40EC-FA449C97E51E}"/>
              </a:ext>
            </a:extLst>
          </p:cNvPr>
          <p:cNvSpPr txBox="1">
            <a:spLocks noChangeArrowheads="1"/>
          </p:cNvSpPr>
          <p:nvPr/>
        </p:nvSpPr>
        <p:spPr bwMode="auto">
          <a:xfrm>
            <a:off x="1951264" y="5293859"/>
            <a:ext cx="2260555" cy="400110"/>
          </a:xfrm>
          <a:prstGeom prst="rect">
            <a:avLst/>
          </a:prstGeom>
          <a:noFill/>
          <a:ln w="9525">
            <a:noFill/>
            <a:miter lim="800000"/>
            <a:headEnd/>
            <a:tailEnd/>
          </a:ln>
          <a:effectLst/>
        </p:spPr>
        <p:txBody>
          <a:bodyPr wrap="non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25000" dirty="0">
                <a:solidFill>
                  <a:schemeClr val="hlink"/>
                </a:solidFill>
              </a:rPr>
              <a:t>1</a:t>
            </a:r>
            <a:r>
              <a:rPr lang="en-US" altLang="zh-TW" sz="2000" dirty="0">
                <a:solidFill>
                  <a:schemeClr val="hlink"/>
                </a:solidFill>
              </a:rPr>
              <a:t> V</a:t>
            </a:r>
            <a:r>
              <a:rPr lang="en-US" altLang="zh-TW" sz="2000" baseline="-25000" dirty="0">
                <a:solidFill>
                  <a:schemeClr val="hlink"/>
                </a:solidFill>
              </a:rPr>
              <a:t>3</a:t>
            </a:r>
            <a:r>
              <a:rPr lang="en-US" altLang="zh-TW" sz="2000" baseline="-10000" dirty="0">
                <a:solidFill>
                  <a:schemeClr val="hlink"/>
                </a:solidFill>
              </a:rPr>
              <a:t> </a:t>
            </a:r>
            <a:r>
              <a:rPr lang="en-US" altLang="zh-TW" sz="2000" dirty="0">
                <a:solidFill>
                  <a:schemeClr val="hlink"/>
                </a:solidFill>
              </a:rPr>
              <a:t>V</a:t>
            </a:r>
            <a:r>
              <a:rPr lang="en-US" altLang="zh-TW" sz="2000" baseline="-25000" dirty="0">
                <a:solidFill>
                  <a:schemeClr val="hlink"/>
                </a:solidFill>
              </a:rPr>
              <a:t>2 </a:t>
            </a:r>
            <a:r>
              <a:rPr lang="en-US" altLang="zh-TW" sz="2000" dirty="0">
                <a:solidFill>
                  <a:schemeClr val="hlink"/>
                </a:solidFill>
              </a:rPr>
              <a:t>V</a:t>
            </a:r>
            <a:r>
              <a:rPr lang="en-US" altLang="zh-TW" sz="2000" baseline="-25000" dirty="0">
                <a:solidFill>
                  <a:schemeClr val="hlink"/>
                </a:solidFill>
              </a:rPr>
              <a:t>6</a:t>
            </a:r>
          </a:p>
        </p:txBody>
      </p:sp>
      <p:sp>
        <p:nvSpPr>
          <p:cNvPr id="27" name="Rectangle 26">
            <a:extLst>
              <a:ext uri="{FF2B5EF4-FFF2-40B4-BE49-F238E27FC236}">
                <a16:creationId xmlns:a16="http://schemas.microsoft.com/office/drawing/2014/main" id="{1DEDB073-9B6A-0CAE-6264-FA959602CCD1}"/>
              </a:ext>
            </a:extLst>
          </p:cNvPr>
          <p:cNvSpPr>
            <a:spLocks noChangeArrowheads="1"/>
          </p:cNvSpPr>
          <p:nvPr/>
        </p:nvSpPr>
        <p:spPr bwMode="auto">
          <a:xfrm>
            <a:off x="33196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6</a:t>
            </a:r>
          </a:p>
        </p:txBody>
      </p:sp>
      <p:sp>
        <p:nvSpPr>
          <p:cNvPr id="28" name="Rectangle 27">
            <a:extLst>
              <a:ext uri="{FF2B5EF4-FFF2-40B4-BE49-F238E27FC236}">
                <a16:creationId xmlns:a16="http://schemas.microsoft.com/office/drawing/2014/main" id="{A6BD8078-64DA-75BB-91AC-D4CD1C71964F}"/>
              </a:ext>
            </a:extLst>
          </p:cNvPr>
          <p:cNvSpPr>
            <a:spLocks noChangeArrowheads="1"/>
          </p:cNvSpPr>
          <p:nvPr/>
        </p:nvSpPr>
        <p:spPr bwMode="auto">
          <a:xfrm>
            <a:off x="33196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7</a:t>
            </a:r>
          </a:p>
        </p:txBody>
      </p:sp>
      <p:sp>
        <p:nvSpPr>
          <p:cNvPr id="29" name="Rectangle 28">
            <a:extLst>
              <a:ext uri="{FF2B5EF4-FFF2-40B4-BE49-F238E27FC236}">
                <a16:creationId xmlns:a16="http://schemas.microsoft.com/office/drawing/2014/main" id="{EEE61B5E-D8E1-662C-BBAC-210FFA41D1F0}"/>
              </a:ext>
            </a:extLst>
          </p:cNvPr>
          <p:cNvSpPr>
            <a:spLocks noChangeArrowheads="1"/>
          </p:cNvSpPr>
          <p:nvPr/>
        </p:nvSpPr>
        <p:spPr bwMode="auto">
          <a:xfrm>
            <a:off x="3319689" y="30618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5</a:t>
            </a:r>
            <a:endParaRPr lang="en-US" altLang="zh-TW" baseline="-25000" dirty="0">
              <a:solidFill>
                <a:schemeClr val="bg2"/>
              </a:solidFill>
            </a:endParaRPr>
          </a:p>
        </p:txBody>
      </p:sp>
      <p:sp>
        <p:nvSpPr>
          <p:cNvPr id="30" name="Rectangle 29">
            <a:extLst>
              <a:ext uri="{FF2B5EF4-FFF2-40B4-BE49-F238E27FC236}">
                <a16:creationId xmlns:a16="http://schemas.microsoft.com/office/drawing/2014/main" id="{3058BCF7-01BF-6C8E-C041-C5158B9D244F}"/>
              </a:ext>
            </a:extLst>
          </p:cNvPr>
          <p:cNvSpPr>
            <a:spLocks noChangeArrowheads="1"/>
          </p:cNvSpPr>
          <p:nvPr/>
        </p:nvSpPr>
        <p:spPr bwMode="auto">
          <a:xfrm>
            <a:off x="3319689" y="3565071"/>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4</a:t>
            </a:r>
          </a:p>
        </p:txBody>
      </p:sp>
      <p:sp>
        <p:nvSpPr>
          <p:cNvPr id="31" name="Rectangle 31">
            <a:extLst>
              <a:ext uri="{FF2B5EF4-FFF2-40B4-BE49-F238E27FC236}">
                <a16:creationId xmlns:a16="http://schemas.microsoft.com/office/drawing/2014/main" id="{E9128B17-C971-6F9F-204B-44B7D2B8B1F2}"/>
              </a:ext>
            </a:extLst>
          </p:cNvPr>
          <p:cNvSpPr>
            <a:spLocks noChangeArrowheads="1"/>
          </p:cNvSpPr>
          <p:nvPr/>
        </p:nvSpPr>
        <p:spPr bwMode="auto">
          <a:xfrm>
            <a:off x="50468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7</a:t>
            </a:r>
          </a:p>
        </p:txBody>
      </p:sp>
      <p:sp>
        <p:nvSpPr>
          <p:cNvPr id="32" name="Rectangle 32">
            <a:extLst>
              <a:ext uri="{FF2B5EF4-FFF2-40B4-BE49-F238E27FC236}">
                <a16:creationId xmlns:a16="http://schemas.microsoft.com/office/drawing/2014/main" id="{75746F83-2D7F-465C-2C6A-71CCC1E9B564}"/>
              </a:ext>
            </a:extLst>
          </p:cNvPr>
          <p:cNvSpPr>
            <a:spLocks noChangeArrowheads="1"/>
          </p:cNvSpPr>
          <p:nvPr/>
        </p:nvSpPr>
        <p:spPr bwMode="auto">
          <a:xfrm>
            <a:off x="50468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4</a:t>
            </a:r>
          </a:p>
        </p:txBody>
      </p:sp>
      <p:sp>
        <p:nvSpPr>
          <p:cNvPr id="33" name="Rectangle 39">
            <a:extLst>
              <a:ext uri="{FF2B5EF4-FFF2-40B4-BE49-F238E27FC236}">
                <a16:creationId xmlns:a16="http://schemas.microsoft.com/office/drawing/2014/main" id="{7C7F1151-5D95-F620-2591-C1DAE0F39516}"/>
              </a:ext>
            </a:extLst>
          </p:cNvPr>
          <p:cNvSpPr>
            <a:spLocks noChangeArrowheads="1"/>
          </p:cNvSpPr>
          <p:nvPr/>
        </p:nvSpPr>
        <p:spPr bwMode="auto">
          <a:xfrm>
            <a:off x="5046889" y="3060246"/>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9</a:t>
            </a:r>
          </a:p>
        </p:txBody>
      </p:sp>
      <p:sp>
        <p:nvSpPr>
          <p:cNvPr id="34" name="Rectangle 40">
            <a:extLst>
              <a:ext uri="{FF2B5EF4-FFF2-40B4-BE49-F238E27FC236}">
                <a16:creationId xmlns:a16="http://schemas.microsoft.com/office/drawing/2014/main" id="{6F501C41-B170-6835-4CB6-D8284566A919}"/>
              </a:ext>
            </a:extLst>
          </p:cNvPr>
          <p:cNvSpPr>
            <a:spLocks noChangeArrowheads="1"/>
          </p:cNvSpPr>
          <p:nvPr/>
        </p:nvSpPr>
        <p:spPr bwMode="auto">
          <a:xfrm>
            <a:off x="5046889" y="3565071"/>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5</a:t>
            </a:r>
          </a:p>
        </p:txBody>
      </p:sp>
      <p:sp>
        <p:nvSpPr>
          <p:cNvPr id="35" name="AutoShape 42">
            <a:extLst>
              <a:ext uri="{FF2B5EF4-FFF2-40B4-BE49-F238E27FC236}">
                <a16:creationId xmlns:a16="http://schemas.microsoft.com/office/drawing/2014/main" id="{8E4CB2CE-D6AB-025E-E0CC-5AE1381D6885}"/>
              </a:ext>
            </a:extLst>
          </p:cNvPr>
          <p:cNvSpPr>
            <a:spLocks noChangeArrowheads="1"/>
          </p:cNvSpPr>
          <p:nvPr/>
        </p:nvSpPr>
        <p:spPr bwMode="auto">
          <a:xfrm>
            <a:off x="4399189" y="3925434"/>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36" name="Content Placeholder 3">
            <a:extLst>
              <a:ext uri="{FF2B5EF4-FFF2-40B4-BE49-F238E27FC236}">
                <a16:creationId xmlns:a16="http://schemas.microsoft.com/office/drawing/2014/main" id="{ABB8B2B0-3C45-DCB3-ADE6-1282AF13DCDD}"/>
              </a:ext>
            </a:extLst>
          </p:cNvPr>
          <p:cNvSpPr>
            <a:spLocks noGrp="1"/>
          </p:cNvSpPr>
          <p:nvPr>
            <p:ph idx="1"/>
          </p:nvPr>
        </p:nvSpPr>
        <p:spPr>
          <a:xfrm>
            <a:off x="838200" y="1466850"/>
            <a:ext cx="10515600" cy="1218800"/>
          </a:xfrm>
        </p:spPr>
        <p:txBody>
          <a:bodyPr/>
          <a:lstStyle/>
          <a:p>
            <a:r>
              <a:rPr lang="en-US" b="1" dirty="0"/>
              <a:t>Pop v6 and insert v9</a:t>
            </a:r>
          </a:p>
        </p:txBody>
      </p:sp>
    </p:spTree>
    <p:extLst>
      <p:ext uri="{BB962C8B-B14F-4D97-AF65-F5344CB8AC3E}">
        <p14:creationId xmlns:p14="http://schemas.microsoft.com/office/powerpoint/2010/main" val="631002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7E7C-C224-6399-5C12-458F9549C5BE}"/>
              </a:ext>
            </a:extLst>
          </p:cNvPr>
          <p:cNvSpPr>
            <a:spLocks noGrp="1"/>
          </p:cNvSpPr>
          <p:nvPr>
            <p:ph type="title"/>
          </p:nvPr>
        </p:nvSpPr>
        <p:spPr/>
        <p:txBody>
          <a:bodyPr/>
          <a:lstStyle/>
          <a:p>
            <a:r>
              <a:rPr lang="en-US" dirty="0"/>
              <a:t>BFS Walkthrough – 6</a:t>
            </a:r>
          </a:p>
        </p:txBody>
      </p:sp>
      <p:sp>
        <p:nvSpPr>
          <p:cNvPr id="4" name="Oval 4">
            <a:extLst>
              <a:ext uri="{FF2B5EF4-FFF2-40B4-BE49-F238E27FC236}">
                <a16:creationId xmlns:a16="http://schemas.microsoft.com/office/drawing/2014/main" id="{521C2760-3AF2-970F-331D-DB023B9B7E05}"/>
              </a:ext>
            </a:extLst>
          </p:cNvPr>
          <p:cNvSpPr>
            <a:spLocks noChangeArrowheads="1"/>
          </p:cNvSpPr>
          <p:nvPr/>
        </p:nvSpPr>
        <p:spPr bwMode="auto">
          <a:xfrm>
            <a:off x="7856764" y="1845801"/>
            <a:ext cx="627063" cy="522288"/>
          </a:xfrm>
          <a:prstGeom prst="ellipse">
            <a:avLst/>
          </a:prstGeom>
          <a:solidFill>
            <a:schemeClr val="accent6">
              <a:lumMod val="20000"/>
              <a:lumOff val="8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sp>
        <p:nvSpPr>
          <p:cNvPr id="5" name="Oval 5">
            <a:extLst>
              <a:ext uri="{FF2B5EF4-FFF2-40B4-BE49-F238E27FC236}">
                <a16:creationId xmlns:a16="http://schemas.microsoft.com/office/drawing/2014/main" id="{24C62A6A-79C5-210F-B93F-998C12174367}"/>
              </a:ext>
            </a:extLst>
          </p:cNvPr>
          <p:cNvSpPr>
            <a:spLocks noChangeArrowheads="1"/>
          </p:cNvSpPr>
          <p:nvPr/>
        </p:nvSpPr>
        <p:spPr bwMode="auto">
          <a:xfrm>
            <a:off x="7067777" y="2747501"/>
            <a:ext cx="627062"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6" name="Oval 6">
            <a:extLst>
              <a:ext uri="{FF2B5EF4-FFF2-40B4-BE49-F238E27FC236}">
                <a16:creationId xmlns:a16="http://schemas.microsoft.com/office/drawing/2014/main" id="{88EDCC97-0EB8-2455-5B93-44FB5CC47DA7}"/>
              </a:ext>
            </a:extLst>
          </p:cNvPr>
          <p:cNvSpPr>
            <a:spLocks noChangeArrowheads="1"/>
          </p:cNvSpPr>
          <p:nvPr/>
        </p:nvSpPr>
        <p:spPr bwMode="auto">
          <a:xfrm>
            <a:off x="6704239" y="3503151"/>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7" name="Oval 7">
            <a:extLst>
              <a:ext uri="{FF2B5EF4-FFF2-40B4-BE49-F238E27FC236}">
                <a16:creationId xmlns:a16="http://schemas.microsoft.com/office/drawing/2014/main" id="{8892C858-EC07-5916-01DC-9AB6A24E0256}"/>
              </a:ext>
            </a:extLst>
          </p:cNvPr>
          <p:cNvSpPr>
            <a:spLocks noChangeArrowheads="1"/>
          </p:cNvSpPr>
          <p:nvPr/>
        </p:nvSpPr>
        <p:spPr bwMode="auto">
          <a:xfrm>
            <a:off x="7467827" y="3498389"/>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8" name="Oval 8">
            <a:extLst>
              <a:ext uri="{FF2B5EF4-FFF2-40B4-BE49-F238E27FC236}">
                <a16:creationId xmlns:a16="http://schemas.microsoft.com/office/drawing/2014/main" id="{8B857C06-DD7F-BD17-F88D-1394F042DB2D}"/>
              </a:ext>
            </a:extLst>
          </p:cNvPr>
          <p:cNvSpPr>
            <a:spLocks noChangeArrowheads="1"/>
          </p:cNvSpPr>
          <p:nvPr/>
        </p:nvSpPr>
        <p:spPr bwMode="auto">
          <a:xfrm>
            <a:off x="7118577" y="4290551"/>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 name="Oval 9">
            <a:extLst>
              <a:ext uri="{FF2B5EF4-FFF2-40B4-BE49-F238E27FC236}">
                <a16:creationId xmlns:a16="http://schemas.microsoft.com/office/drawing/2014/main" id="{CBBBE8ED-70DF-D936-45F3-BD70B0E6707E}"/>
              </a:ext>
            </a:extLst>
          </p:cNvPr>
          <p:cNvSpPr>
            <a:spLocks noChangeArrowheads="1"/>
          </p:cNvSpPr>
          <p:nvPr/>
        </p:nvSpPr>
        <p:spPr bwMode="auto">
          <a:xfrm>
            <a:off x="7878989" y="5139864"/>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10" name="Line 10">
            <a:extLst>
              <a:ext uri="{FF2B5EF4-FFF2-40B4-BE49-F238E27FC236}">
                <a16:creationId xmlns:a16="http://schemas.microsoft.com/office/drawing/2014/main" id="{06A688C0-3BCD-DA47-D698-1BB37367888B}"/>
              </a:ext>
            </a:extLst>
          </p:cNvPr>
          <p:cNvSpPr>
            <a:spLocks noChangeShapeType="1"/>
          </p:cNvSpPr>
          <p:nvPr/>
        </p:nvSpPr>
        <p:spPr bwMode="auto">
          <a:xfrm flipH="1">
            <a:off x="7104289" y="3260264"/>
            <a:ext cx="166688" cy="238125"/>
          </a:xfrm>
          <a:prstGeom prst="line">
            <a:avLst/>
          </a:prstGeom>
          <a:noFill/>
          <a:ln w="3175">
            <a:solidFill>
              <a:schemeClr val="tx1"/>
            </a:solidFill>
            <a:round/>
            <a:headEnd/>
            <a:tailEnd/>
          </a:ln>
          <a:effectLst/>
        </p:spPr>
        <p:txBody>
          <a:bodyPr/>
          <a:lstStyle/>
          <a:p>
            <a:endParaRPr lang="zh-TW" altLang="en-US"/>
          </a:p>
        </p:txBody>
      </p:sp>
      <p:sp>
        <p:nvSpPr>
          <p:cNvPr id="11" name="Line 11">
            <a:extLst>
              <a:ext uri="{FF2B5EF4-FFF2-40B4-BE49-F238E27FC236}">
                <a16:creationId xmlns:a16="http://schemas.microsoft.com/office/drawing/2014/main" id="{5A7F0EC0-A2DB-986C-EEF4-962E63BB7273}"/>
              </a:ext>
            </a:extLst>
          </p:cNvPr>
          <p:cNvSpPr>
            <a:spLocks noChangeShapeType="1"/>
          </p:cNvSpPr>
          <p:nvPr/>
        </p:nvSpPr>
        <p:spPr bwMode="auto">
          <a:xfrm>
            <a:off x="7553552" y="3239626"/>
            <a:ext cx="171450" cy="246063"/>
          </a:xfrm>
          <a:prstGeom prst="line">
            <a:avLst/>
          </a:prstGeom>
          <a:noFill/>
          <a:ln w="3175">
            <a:solidFill>
              <a:schemeClr val="tx1"/>
            </a:solidFill>
            <a:round/>
            <a:headEnd/>
            <a:tailEnd/>
          </a:ln>
          <a:effectLst/>
        </p:spPr>
        <p:txBody>
          <a:bodyPr/>
          <a:lstStyle/>
          <a:p>
            <a:endParaRPr lang="zh-TW" altLang="en-US"/>
          </a:p>
        </p:txBody>
      </p:sp>
      <p:sp>
        <p:nvSpPr>
          <p:cNvPr id="12" name="Line 12">
            <a:extLst>
              <a:ext uri="{FF2B5EF4-FFF2-40B4-BE49-F238E27FC236}">
                <a16:creationId xmlns:a16="http://schemas.microsoft.com/office/drawing/2014/main" id="{95AB254D-7CC1-14E2-556F-05B9A8C10D95}"/>
              </a:ext>
            </a:extLst>
          </p:cNvPr>
          <p:cNvSpPr>
            <a:spLocks noChangeShapeType="1"/>
          </p:cNvSpPr>
          <p:nvPr/>
        </p:nvSpPr>
        <p:spPr bwMode="auto">
          <a:xfrm>
            <a:off x="7080477" y="4030201"/>
            <a:ext cx="190500" cy="273050"/>
          </a:xfrm>
          <a:prstGeom prst="line">
            <a:avLst/>
          </a:prstGeom>
          <a:noFill/>
          <a:ln w="3175">
            <a:solidFill>
              <a:schemeClr val="tx1"/>
            </a:solidFill>
            <a:round/>
            <a:headEnd/>
            <a:tailEnd/>
          </a:ln>
          <a:effectLst/>
        </p:spPr>
        <p:txBody>
          <a:bodyPr/>
          <a:lstStyle/>
          <a:p>
            <a:endParaRPr lang="zh-TW" altLang="en-US"/>
          </a:p>
        </p:txBody>
      </p:sp>
      <p:sp>
        <p:nvSpPr>
          <p:cNvPr id="13" name="Oval 14">
            <a:extLst>
              <a:ext uri="{FF2B5EF4-FFF2-40B4-BE49-F238E27FC236}">
                <a16:creationId xmlns:a16="http://schemas.microsoft.com/office/drawing/2014/main" id="{45265498-A032-E97C-744E-0DE88EBB1A2C}"/>
              </a:ext>
            </a:extLst>
          </p:cNvPr>
          <p:cNvSpPr>
            <a:spLocks noChangeArrowheads="1"/>
          </p:cNvSpPr>
          <p:nvPr/>
        </p:nvSpPr>
        <p:spPr bwMode="auto">
          <a:xfrm>
            <a:off x="8579077" y="2733214"/>
            <a:ext cx="627062"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3</a:t>
            </a:r>
            <a:endParaRPr lang="en-US" altLang="zh-TW" sz="2000" dirty="0"/>
          </a:p>
        </p:txBody>
      </p:sp>
      <p:sp>
        <p:nvSpPr>
          <p:cNvPr id="14" name="Oval 15">
            <a:extLst>
              <a:ext uri="{FF2B5EF4-FFF2-40B4-BE49-F238E27FC236}">
                <a16:creationId xmlns:a16="http://schemas.microsoft.com/office/drawing/2014/main" id="{B533D80B-093F-9072-0776-9BB18A49E1F5}"/>
              </a:ext>
            </a:extLst>
          </p:cNvPr>
          <p:cNvSpPr>
            <a:spLocks noChangeArrowheads="1"/>
          </p:cNvSpPr>
          <p:nvPr/>
        </p:nvSpPr>
        <p:spPr bwMode="auto">
          <a:xfrm>
            <a:off x="8215539" y="3488864"/>
            <a:ext cx="625475"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15" name="Oval 16">
            <a:extLst>
              <a:ext uri="{FF2B5EF4-FFF2-40B4-BE49-F238E27FC236}">
                <a16:creationId xmlns:a16="http://schemas.microsoft.com/office/drawing/2014/main" id="{BAD2A1ED-6AF0-03E3-0A5B-EE61542F5D3F}"/>
              </a:ext>
            </a:extLst>
          </p:cNvPr>
          <p:cNvSpPr>
            <a:spLocks noChangeArrowheads="1"/>
          </p:cNvSpPr>
          <p:nvPr/>
        </p:nvSpPr>
        <p:spPr bwMode="auto">
          <a:xfrm>
            <a:off x="8979127" y="3484101"/>
            <a:ext cx="625475"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7</a:t>
            </a:r>
            <a:endParaRPr lang="en-US" altLang="zh-TW" sz="2000" dirty="0"/>
          </a:p>
        </p:txBody>
      </p:sp>
      <p:sp>
        <p:nvSpPr>
          <p:cNvPr id="16" name="Oval 17">
            <a:extLst>
              <a:ext uri="{FF2B5EF4-FFF2-40B4-BE49-F238E27FC236}">
                <a16:creationId xmlns:a16="http://schemas.microsoft.com/office/drawing/2014/main" id="{F7ACD228-BB4F-F3AA-B04B-9959A9F42C0B}"/>
              </a:ext>
            </a:extLst>
          </p:cNvPr>
          <p:cNvSpPr>
            <a:spLocks noChangeArrowheads="1"/>
          </p:cNvSpPr>
          <p:nvPr/>
        </p:nvSpPr>
        <p:spPr bwMode="auto">
          <a:xfrm>
            <a:off x="8629877" y="4276264"/>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17" name="Line 18">
            <a:extLst>
              <a:ext uri="{FF2B5EF4-FFF2-40B4-BE49-F238E27FC236}">
                <a16:creationId xmlns:a16="http://schemas.microsoft.com/office/drawing/2014/main" id="{BB825177-9D02-6444-A1D5-6606906F66E6}"/>
              </a:ext>
            </a:extLst>
          </p:cNvPr>
          <p:cNvSpPr>
            <a:spLocks noChangeShapeType="1"/>
          </p:cNvSpPr>
          <p:nvPr/>
        </p:nvSpPr>
        <p:spPr bwMode="auto">
          <a:xfrm flipH="1">
            <a:off x="8615589" y="3245976"/>
            <a:ext cx="166688" cy="238125"/>
          </a:xfrm>
          <a:prstGeom prst="line">
            <a:avLst/>
          </a:prstGeom>
          <a:noFill/>
          <a:ln w="3175">
            <a:solidFill>
              <a:schemeClr val="tx1"/>
            </a:solidFill>
            <a:round/>
            <a:headEnd/>
            <a:tailEnd/>
          </a:ln>
          <a:effectLst/>
        </p:spPr>
        <p:txBody>
          <a:bodyPr/>
          <a:lstStyle/>
          <a:p>
            <a:endParaRPr lang="zh-TW" altLang="en-US"/>
          </a:p>
        </p:txBody>
      </p:sp>
      <p:sp>
        <p:nvSpPr>
          <p:cNvPr id="18" name="Line 19">
            <a:extLst>
              <a:ext uri="{FF2B5EF4-FFF2-40B4-BE49-F238E27FC236}">
                <a16:creationId xmlns:a16="http://schemas.microsoft.com/office/drawing/2014/main" id="{5685924E-97A1-1AF1-3DC5-B65520256E39}"/>
              </a:ext>
            </a:extLst>
          </p:cNvPr>
          <p:cNvSpPr>
            <a:spLocks noChangeShapeType="1"/>
          </p:cNvSpPr>
          <p:nvPr/>
        </p:nvSpPr>
        <p:spPr bwMode="auto">
          <a:xfrm>
            <a:off x="9064852" y="3225339"/>
            <a:ext cx="171450" cy="246062"/>
          </a:xfrm>
          <a:prstGeom prst="line">
            <a:avLst/>
          </a:prstGeom>
          <a:noFill/>
          <a:ln w="3175">
            <a:solidFill>
              <a:schemeClr val="tx1"/>
            </a:solidFill>
            <a:round/>
            <a:headEnd/>
            <a:tailEnd/>
          </a:ln>
          <a:effectLst/>
        </p:spPr>
        <p:txBody>
          <a:bodyPr/>
          <a:lstStyle/>
          <a:p>
            <a:endParaRPr lang="zh-TW" altLang="en-US"/>
          </a:p>
        </p:txBody>
      </p:sp>
      <p:sp>
        <p:nvSpPr>
          <p:cNvPr id="19" name="Line 20">
            <a:extLst>
              <a:ext uri="{FF2B5EF4-FFF2-40B4-BE49-F238E27FC236}">
                <a16:creationId xmlns:a16="http://schemas.microsoft.com/office/drawing/2014/main" id="{A6734135-88DA-D722-C926-659A4B7F5D10}"/>
              </a:ext>
            </a:extLst>
          </p:cNvPr>
          <p:cNvSpPr>
            <a:spLocks noChangeShapeType="1"/>
          </p:cNvSpPr>
          <p:nvPr/>
        </p:nvSpPr>
        <p:spPr bwMode="auto">
          <a:xfrm>
            <a:off x="8591777" y="4015914"/>
            <a:ext cx="190500" cy="273050"/>
          </a:xfrm>
          <a:prstGeom prst="line">
            <a:avLst/>
          </a:prstGeom>
          <a:noFill/>
          <a:ln w="3175">
            <a:solidFill>
              <a:schemeClr val="tx1"/>
            </a:solidFill>
            <a:round/>
            <a:headEnd/>
            <a:tailEnd/>
          </a:ln>
          <a:effectLst/>
        </p:spPr>
        <p:txBody>
          <a:bodyPr/>
          <a:lstStyle/>
          <a:p>
            <a:endParaRPr lang="zh-TW" altLang="en-US"/>
          </a:p>
        </p:txBody>
      </p:sp>
      <p:sp>
        <p:nvSpPr>
          <p:cNvPr id="20" name="Line 21">
            <a:extLst>
              <a:ext uri="{FF2B5EF4-FFF2-40B4-BE49-F238E27FC236}">
                <a16:creationId xmlns:a16="http://schemas.microsoft.com/office/drawing/2014/main" id="{FDB77EB7-B4AC-A4B0-6D73-5031045CAE8E}"/>
              </a:ext>
            </a:extLst>
          </p:cNvPr>
          <p:cNvSpPr>
            <a:spLocks noChangeShapeType="1"/>
          </p:cNvSpPr>
          <p:nvPr/>
        </p:nvSpPr>
        <p:spPr bwMode="auto">
          <a:xfrm flipH="1">
            <a:off x="9064852" y="4004801"/>
            <a:ext cx="153987" cy="276225"/>
          </a:xfrm>
          <a:prstGeom prst="line">
            <a:avLst/>
          </a:prstGeom>
          <a:noFill/>
          <a:ln w="3175">
            <a:solidFill>
              <a:schemeClr val="tx1"/>
            </a:solidFill>
            <a:round/>
            <a:headEnd/>
            <a:tailEnd/>
          </a:ln>
          <a:effectLst/>
        </p:spPr>
        <p:txBody>
          <a:bodyPr/>
          <a:lstStyle/>
          <a:p>
            <a:endParaRPr lang="zh-TW" altLang="en-US"/>
          </a:p>
        </p:txBody>
      </p:sp>
      <p:sp>
        <p:nvSpPr>
          <p:cNvPr id="21" name="Line 22">
            <a:extLst>
              <a:ext uri="{FF2B5EF4-FFF2-40B4-BE49-F238E27FC236}">
                <a16:creationId xmlns:a16="http://schemas.microsoft.com/office/drawing/2014/main" id="{3904A0A9-EB68-FAB1-9313-2366EBF99B16}"/>
              </a:ext>
            </a:extLst>
          </p:cNvPr>
          <p:cNvSpPr>
            <a:spLocks noChangeShapeType="1"/>
          </p:cNvSpPr>
          <p:nvPr/>
        </p:nvSpPr>
        <p:spPr bwMode="auto">
          <a:xfrm flipH="1">
            <a:off x="7567839" y="2277601"/>
            <a:ext cx="360363" cy="504825"/>
          </a:xfrm>
          <a:prstGeom prst="line">
            <a:avLst/>
          </a:prstGeom>
          <a:noFill/>
          <a:ln w="9525">
            <a:solidFill>
              <a:schemeClr val="tx1"/>
            </a:solidFill>
            <a:round/>
            <a:headEnd/>
            <a:tailEnd/>
          </a:ln>
          <a:effectLst/>
        </p:spPr>
        <p:txBody>
          <a:bodyPr/>
          <a:lstStyle/>
          <a:p>
            <a:endParaRPr lang="zh-TW" altLang="en-US"/>
          </a:p>
        </p:txBody>
      </p:sp>
      <p:sp>
        <p:nvSpPr>
          <p:cNvPr id="22" name="Line 23">
            <a:extLst>
              <a:ext uri="{FF2B5EF4-FFF2-40B4-BE49-F238E27FC236}">
                <a16:creationId xmlns:a16="http://schemas.microsoft.com/office/drawing/2014/main" id="{D7EEF590-7709-8FAD-46D3-6AB1924119E0}"/>
              </a:ext>
            </a:extLst>
          </p:cNvPr>
          <p:cNvSpPr>
            <a:spLocks noChangeShapeType="1"/>
          </p:cNvSpPr>
          <p:nvPr/>
        </p:nvSpPr>
        <p:spPr bwMode="auto">
          <a:xfrm>
            <a:off x="7567839" y="4798551"/>
            <a:ext cx="360363" cy="503238"/>
          </a:xfrm>
          <a:prstGeom prst="line">
            <a:avLst/>
          </a:prstGeom>
          <a:noFill/>
          <a:ln w="9525">
            <a:solidFill>
              <a:schemeClr val="tx1"/>
            </a:solidFill>
            <a:round/>
            <a:headEnd/>
            <a:tailEnd/>
          </a:ln>
          <a:effectLst/>
        </p:spPr>
        <p:txBody>
          <a:bodyPr/>
          <a:lstStyle/>
          <a:p>
            <a:endParaRPr lang="zh-TW" altLang="en-US"/>
          </a:p>
        </p:txBody>
      </p:sp>
      <p:sp>
        <p:nvSpPr>
          <p:cNvPr id="23" name="Line 24">
            <a:extLst>
              <a:ext uri="{FF2B5EF4-FFF2-40B4-BE49-F238E27FC236}">
                <a16:creationId xmlns:a16="http://schemas.microsoft.com/office/drawing/2014/main" id="{B3292C65-F020-06D2-FD35-322EBDAF014D}"/>
              </a:ext>
            </a:extLst>
          </p:cNvPr>
          <p:cNvSpPr>
            <a:spLocks noChangeShapeType="1"/>
          </p:cNvSpPr>
          <p:nvPr/>
        </p:nvSpPr>
        <p:spPr bwMode="auto">
          <a:xfrm>
            <a:off x="8433027" y="2277601"/>
            <a:ext cx="358775" cy="431800"/>
          </a:xfrm>
          <a:prstGeom prst="line">
            <a:avLst/>
          </a:prstGeom>
          <a:noFill/>
          <a:ln w="9525">
            <a:solidFill>
              <a:schemeClr val="tx1"/>
            </a:solidFill>
            <a:round/>
            <a:headEnd/>
            <a:tailEnd/>
          </a:ln>
          <a:effectLst/>
        </p:spPr>
        <p:txBody>
          <a:bodyPr/>
          <a:lstStyle/>
          <a:p>
            <a:endParaRPr lang="zh-TW" altLang="en-US"/>
          </a:p>
        </p:txBody>
      </p:sp>
      <p:sp>
        <p:nvSpPr>
          <p:cNvPr id="24" name="Line 25">
            <a:extLst>
              <a:ext uri="{FF2B5EF4-FFF2-40B4-BE49-F238E27FC236}">
                <a16:creationId xmlns:a16="http://schemas.microsoft.com/office/drawing/2014/main" id="{C68319F7-B89F-3551-5FBC-89331B55E641}"/>
              </a:ext>
            </a:extLst>
          </p:cNvPr>
          <p:cNvSpPr>
            <a:spLocks noChangeShapeType="1"/>
          </p:cNvSpPr>
          <p:nvPr/>
        </p:nvSpPr>
        <p:spPr bwMode="auto">
          <a:xfrm flipH="1">
            <a:off x="8504464" y="4798551"/>
            <a:ext cx="287338" cy="503238"/>
          </a:xfrm>
          <a:prstGeom prst="line">
            <a:avLst/>
          </a:prstGeom>
          <a:noFill/>
          <a:ln w="9525">
            <a:solidFill>
              <a:schemeClr val="tx1"/>
            </a:solidFill>
            <a:round/>
            <a:headEnd/>
            <a:tailEnd/>
          </a:ln>
          <a:effectLst/>
        </p:spPr>
        <p:txBody>
          <a:bodyPr/>
          <a:lstStyle/>
          <a:p>
            <a:endParaRPr lang="zh-TW" altLang="en-US"/>
          </a:p>
        </p:txBody>
      </p:sp>
      <p:sp>
        <p:nvSpPr>
          <p:cNvPr id="25" name="Text Box 76">
            <a:extLst>
              <a:ext uri="{FF2B5EF4-FFF2-40B4-BE49-F238E27FC236}">
                <a16:creationId xmlns:a16="http://schemas.microsoft.com/office/drawing/2014/main" id="{FC52CFC1-37BE-D0FC-D373-9D5350384475}"/>
              </a:ext>
            </a:extLst>
          </p:cNvPr>
          <p:cNvSpPr txBox="1">
            <a:spLocks noChangeArrowheads="1"/>
          </p:cNvSpPr>
          <p:nvPr/>
        </p:nvSpPr>
        <p:spPr bwMode="auto">
          <a:xfrm>
            <a:off x="2506889" y="5389109"/>
            <a:ext cx="184150" cy="366712"/>
          </a:xfrm>
          <a:prstGeom prst="rect">
            <a:avLst/>
          </a:prstGeom>
          <a:noFill/>
          <a:ln w="9525">
            <a:noFill/>
            <a:miter lim="800000"/>
            <a:headEnd/>
            <a:tailEnd/>
          </a:ln>
          <a:effectLst/>
        </p:spPr>
        <p:txBody>
          <a:bodyPr wrap="none">
            <a:spAutoFit/>
          </a:bodyPr>
          <a:lstStyle/>
          <a:p>
            <a:endParaRPr lang="zh-TW" altLang="zh-TW"/>
          </a:p>
        </p:txBody>
      </p:sp>
      <p:sp>
        <p:nvSpPr>
          <p:cNvPr id="26" name="Text Box 78">
            <a:extLst>
              <a:ext uri="{FF2B5EF4-FFF2-40B4-BE49-F238E27FC236}">
                <a16:creationId xmlns:a16="http://schemas.microsoft.com/office/drawing/2014/main" id="{7A8BB76F-50F0-5415-40EC-FA449C97E51E}"/>
              </a:ext>
            </a:extLst>
          </p:cNvPr>
          <p:cNvSpPr txBox="1">
            <a:spLocks noChangeArrowheads="1"/>
          </p:cNvSpPr>
          <p:nvPr/>
        </p:nvSpPr>
        <p:spPr bwMode="auto">
          <a:xfrm>
            <a:off x="1951264" y="5293859"/>
            <a:ext cx="2531462" cy="400110"/>
          </a:xfrm>
          <a:prstGeom prst="rect">
            <a:avLst/>
          </a:prstGeom>
          <a:noFill/>
          <a:ln w="9525">
            <a:noFill/>
            <a:miter lim="800000"/>
            <a:headEnd/>
            <a:tailEnd/>
          </a:ln>
          <a:effectLst/>
        </p:spPr>
        <p:txBody>
          <a:bodyPr wrap="non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25000" dirty="0">
                <a:solidFill>
                  <a:schemeClr val="hlink"/>
                </a:solidFill>
              </a:rPr>
              <a:t>1</a:t>
            </a:r>
            <a:r>
              <a:rPr lang="en-US" altLang="zh-TW" sz="2000" dirty="0">
                <a:solidFill>
                  <a:schemeClr val="hlink"/>
                </a:solidFill>
              </a:rPr>
              <a:t> V</a:t>
            </a:r>
            <a:r>
              <a:rPr lang="en-US" altLang="zh-TW" sz="2000" baseline="-25000" dirty="0">
                <a:solidFill>
                  <a:schemeClr val="hlink"/>
                </a:solidFill>
              </a:rPr>
              <a:t>3</a:t>
            </a:r>
            <a:r>
              <a:rPr lang="en-US" altLang="zh-TW" sz="2000" baseline="-10000" dirty="0">
                <a:solidFill>
                  <a:schemeClr val="hlink"/>
                </a:solidFill>
              </a:rPr>
              <a:t> </a:t>
            </a:r>
            <a:r>
              <a:rPr lang="en-US" altLang="zh-TW" sz="2000" dirty="0">
                <a:solidFill>
                  <a:schemeClr val="hlink"/>
                </a:solidFill>
              </a:rPr>
              <a:t>V</a:t>
            </a:r>
            <a:r>
              <a:rPr lang="en-US" altLang="zh-TW" sz="2000" baseline="-25000" dirty="0">
                <a:solidFill>
                  <a:schemeClr val="hlink"/>
                </a:solidFill>
              </a:rPr>
              <a:t>2 </a:t>
            </a:r>
            <a:r>
              <a:rPr lang="en-US" altLang="zh-TW" sz="2000" dirty="0">
                <a:solidFill>
                  <a:schemeClr val="hlink"/>
                </a:solidFill>
              </a:rPr>
              <a:t>V</a:t>
            </a:r>
            <a:r>
              <a:rPr lang="en-US" altLang="zh-TW" sz="2000" baseline="-25000" dirty="0">
                <a:solidFill>
                  <a:schemeClr val="hlink"/>
                </a:solidFill>
              </a:rPr>
              <a:t>6 </a:t>
            </a:r>
            <a:r>
              <a:rPr lang="en-US" altLang="zh-TW" sz="2000" dirty="0">
                <a:solidFill>
                  <a:schemeClr val="hlink"/>
                </a:solidFill>
              </a:rPr>
              <a:t>V</a:t>
            </a:r>
            <a:r>
              <a:rPr lang="en-US" altLang="zh-TW" sz="2000" baseline="-25000" dirty="0">
                <a:solidFill>
                  <a:schemeClr val="hlink"/>
                </a:solidFill>
              </a:rPr>
              <a:t>7</a:t>
            </a:r>
          </a:p>
        </p:txBody>
      </p:sp>
      <p:sp>
        <p:nvSpPr>
          <p:cNvPr id="27" name="Rectangle 26">
            <a:extLst>
              <a:ext uri="{FF2B5EF4-FFF2-40B4-BE49-F238E27FC236}">
                <a16:creationId xmlns:a16="http://schemas.microsoft.com/office/drawing/2014/main" id="{1DEDB073-9B6A-0CAE-6264-FA959602CCD1}"/>
              </a:ext>
            </a:extLst>
          </p:cNvPr>
          <p:cNvSpPr>
            <a:spLocks noChangeArrowheads="1"/>
          </p:cNvSpPr>
          <p:nvPr/>
        </p:nvSpPr>
        <p:spPr bwMode="auto">
          <a:xfrm>
            <a:off x="33196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7</a:t>
            </a:r>
          </a:p>
        </p:txBody>
      </p:sp>
      <p:sp>
        <p:nvSpPr>
          <p:cNvPr id="28" name="Rectangle 27">
            <a:extLst>
              <a:ext uri="{FF2B5EF4-FFF2-40B4-BE49-F238E27FC236}">
                <a16:creationId xmlns:a16="http://schemas.microsoft.com/office/drawing/2014/main" id="{A6BD8078-64DA-75BB-91AC-D4CD1C71964F}"/>
              </a:ext>
            </a:extLst>
          </p:cNvPr>
          <p:cNvSpPr>
            <a:spLocks noChangeArrowheads="1"/>
          </p:cNvSpPr>
          <p:nvPr/>
        </p:nvSpPr>
        <p:spPr bwMode="auto">
          <a:xfrm>
            <a:off x="33196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4</a:t>
            </a:r>
          </a:p>
        </p:txBody>
      </p:sp>
      <p:sp>
        <p:nvSpPr>
          <p:cNvPr id="29" name="Rectangle 28">
            <a:extLst>
              <a:ext uri="{FF2B5EF4-FFF2-40B4-BE49-F238E27FC236}">
                <a16:creationId xmlns:a16="http://schemas.microsoft.com/office/drawing/2014/main" id="{EEE61B5E-D8E1-662C-BBAC-210FFA41D1F0}"/>
              </a:ext>
            </a:extLst>
          </p:cNvPr>
          <p:cNvSpPr>
            <a:spLocks noChangeArrowheads="1"/>
          </p:cNvSpPr>
          <p:nvPr/>
        </p:nvSpPr>
        <p:spPr bwMode="auto">
          <a:xfrm>
            <a:off x="3319689" y="30618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9</a:t>
            </a:r>
            <a:endParaRPr lang="en-US" altLang="zh-TW" baseline="-25000" dirty="0">
              <a:solidFill>
                <a:schemeClr val="bg2"/>
              </a:solidFill>
            </a:endParaRPr>
          </a:p>
        </p:txBody>
      </p:sp>
      <p:sp>
        <p:nvSpPr>
          <p:cNvPr id="30" name="Rectangle 29">
            <a:extLst>
              <a:ext uri="{FF2B5EF4-FFF2-40B4-BE49-F238E27FC236}">
                <a16:creationId xmlns:a16="http://schemas.microsoft.com/office/drawing/2014/main" id="{3058BCF7-01BF-6C8E-C041-C5158B9D244F}"/>
              </a:ext>
            </a:extLst>
          </p:cNvPr>
          <p:cNvSpPr>
            <a:spLocks noChangeArrowheads="1"/>
          </p:cNvSpPr>
          <p:nvPr/>
        </p:nvSpPr>
        <p:spPr bwMode="auto">
          <a:xfrm>
            <a:off x="3319689" y="3565071"/>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5</a:t>
            </a:r>
          </a:p>
        </p:txBody>
      </p:sp>
      <p:sp>
        <p:nvSpPr>
          <p:cNvPr id="31" name="Rectangle 31">
            <a:extLst>
              <a:ext uri="{FF2B5EF4-FFF2-40B4-BE49-F238E27FC236}">
                <a16:creationId xmlns:a16="http://schemas.microsoft.com/office/drawing/2014/main" id="{E9128B17-C971-6F9F-204B-44B7D2B8B1F2}"/>
              </a:ext>
            </a:extLst>
          </p:cNvPr>
          <p:cNvSpPr>
            <a:spLocks noChangeArrowheads="1"/>
          </p:cNvSpPr>
          <p:nvPr/>
        </p:nvSpPr>
        <p:spPr bwMode="auto">
          <a:xfrm>
            <a:off x="50468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4</a:t>
            </a:r>
          </a:p>
        </p:txBody>
      </p:sp>
      <p:sp>
        <p:nvSpPr>
          <p:cNvPr id="32" name="Rectangle 32">
            <a:extLst>
              <a:ext uri="{FF2B5EF4-FFF2-40B4-BE49-F238E27FC236}">
                <a16:creationId xmlns:a16="http://schemas.microsoft.com/office/drawing/2014/main" id="{75746F83-2D7F-465C-2C6A-71CCC1E9B564}"/>
              </a:ext>
            </a:extLst>
          </p:cNvPr>
          <p:cNvSpPr>
            <a:spLocks noChangeArrowheads="1"/>
          </p:cNvSpPr>
          <p:nvPr/>
        </p:nvSpPr>
        <p:spPr bwMode="auto">
          <a:xfrm>
            <a:off x="50468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5</a:t>
            </a:r>
          </a:p>
        </p:txBody>
      </p:sp>
      <p:sp>
        <p:nvSpPr>
          <p:cNvPr id="33" name="Rectangle 39">
            <a:extLst>
              <a:ext uri="{FF2B5EF4-FFF2-40B4-BE49-F238E27FC236}">
                <a16:creationId xmlns:a16="http://schemas.microsoft.com/office/drawing/2014/main" id="{7C7F1151-5D95-F620-2591-C1DAE0F39516}"/>
              </a:ext>
            </a:extLst>
          </p:cNvPr>
          <p:cNvSpPr>
            <a:spLocks noChangeArrowheads="1"/>
          </p:cNvSpPr>
          <p:nvPr/>
        </p:nvSpPr>
        <p:spPr bwMode="auto">
          <a:xfrm>
            <a:off x="5046889" y="3060246"/>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25000" dirty="0">
              <a:solidFill>
                <a:schemeClr val="bg2"/>
              </a:solidFill>
            </a:endParaRPr>
          </a:p>
        </p:txBody>
      </p:sp>
      <p:sp>
        <p:nvSpPr>
          <p:cNvPr id="34" name="Rectangle 40">
            <a:extLst>
              <a:ext uri="{FF2B5EF4-FFF2-40B4-BE49-F238E27FC236}">
                <a16:creationId xmlns:a16="http://schemas.microsoft.com/office/drawing/2014/main" id="{6F501C41-B170-6835-4CB6-D8284566A919}"/>
              </a:ext>
            </a:extLst>
          </p:cNvPr>
          <p:cNvSpPr>
            <a:spLocks noChangeArrowheads="1"/>
          </p:cNvSpPr>
          <p:nvPr/>
        </p:nvSpPr>
        <p:spPr bwMode="auto">
          <a:xfrm>
            <a:off x="5046889" y="3565071"/>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9</a:t>
            </a:r>
          </a:p>
        </p:txBody>
      </p:sp>
      <p:sp>
        <p:nvSpPr>
          <p:cNvPr id="35" name="AutoShape 42">
            <a:extLst>
              <a:ext uri="{FF2B5EF4-FFF2-40B4-BE49-F238E27FC236}">
                <a16:creationId xmlns:a16="http://schemas.microsoft.com/office/drawing/2014/main" id="{8E4CB2CE-D6AB-025E-E0CC-5AE1381D6885}"/>
              </a:ext>
            </a:extLst>
          </p:cNvPr>
          <p:cNvSpPr>
            <a:spLocks noChangeArrowheads="1"/>
          </p:cNvSpPr>
          <p:nvPr/>
        </p:nvSpPr>
        <p:spPr bwMode="auto">
          <a:xfrm>
            <a:off x="4399189" y="3925434"/>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36" name="Content Placeholder 3">
            <a:extLst>
              <a:ext uri="{FF2B5EF4-FFF2-40B4-BE49-F238E27FC236}">
                <a16:creationId xmlns:a16="http://schemas.microsoft.com/office/drawing/2014/main" id="{ABB8B2B0-3C45-DCB3-ADE6-1282AF13DCDD}"/>
              </a:ext>
            </a:extLst>
          </p:cNvPr>
          <p:cNvSpPr>
            <a:spLocks noGrp="1"/>
          </p:cNvSpPr>
          <p:nvPr>
            <p:ph idx="1"/>
          </p:nvPr>
        </p:nvSpPr>
        <p:spPr>
          <a:xfrm>
            <a:off x="838200" y="1466850"/>
            <a:ext cx="10515600" cy="1218800"/>
          </a:xfrm>
        </p:spPr>
        <p:txBody>
          <a:bodyPr/>
          <a:lstStyle/>
          <a:p>
            <a:r>
              <a:rPr lang="en-US" b="1" dirty="0"/>
              <a:t>Pop v7 and insert nothing</a:t>
            </a:r>
          </a:p>
          <a:p>
            <a:pPr lvl="1"/>
            <a:r>
              <a:rPr lang="en-US" dirty="0"/>
              <a:t>v9 has been inserted by v6 before!</a:t>
            </a:r>
          </a:p>
        </p:txBody>
      </p:sp>
    </p:spTree>
    <p:extLst>
      <p:ext uri="{BB962C8B-B14F-4D97-AF65-F5344CB8AC3E}">
        <p14:creationId xmlns:p14="http://schemas.microsoft.com/office/powerpoint/2010/main" val="1877383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CE69A6-48C2-3D45-BCFD-24495123D580}"/>
              </a:ext>
            </a:extLst>
          </p:cNvPr>
          <p:cNvSpPr>
            <a:spLocks noGrp="1"/>
          </p:cNvSpPr>
          <p:nvPr>
            <p:ph type="sldNum" sz="quarter" idx="12"/>
          </p:nvPr>
        </p:nvSpPr>
        <p:spPr/>
        <p:txBody>
          <a:bodyPr/>
          <a:lstStyle/>
          <a:p>
            <a:fld id="{4E77BC79-9480-1042-96E1-82B94DA0811E}" type="slidenum">
              <a:rPr lang="en-US" smtClean="0"/>
              <a:t>4</a:t>
            </a:fld>
            <a:endParaRPr lang="en-US"/>
          </a:p>
        </p:txBody>
      </p:sp>
      <p:sp>
        <p:nvSpPr>
          <p:cNvPr id="3" name="Title 2">
            <a:extLst>
              <a:ext uri="{FF2B5EF4-FFF2-40B4-BE49-F238E27FC236}">
                <a16:creationId xmlns:a16="http://schemas.microsoft.com/office/drawing/2014/main" id="{A5F7B292-0096-B343-ABA6-95BCFBE313A5}"/>
              </a:ext>
            </a:extLst>
          </p:cNvPr>
          <p:cNvSpPr>
            <a:spLocks noGrp="1"/>
          </p:cNvSpPr>
          <p:nvPr>
            <p:ph type="title"/>
          </p:nvPr>
        </p:nvSpPr>
        <p:spPr/>
        <p:txBody>
          <a:bodyPr/>
          <a:lstStyle/>
          <a:p>
            <a:r>
              <a:rPr lang="en-US" dirty="0"/>
              <a:t>Subgraph</a:t>
            </a:r>
          </a:p>
        </p:txBody>
      </p:sp>
      <p:sp>
        <p:nvSpPr>
          <p:cNvPr id="6" name="Oval 6">
            <a:extLst>
              <a:ext uri="{FF2B5EF4-FFF2-40B4-BE49-F238E27FC236}">
                <a16:creationId xmlns:a16="http://schemas.microsoft.com/office/drawing/2014/main" id="{AB312B7B-8A2E-764B-B510-F0F8509FFCEB}"/>
              </a:ext>
            </a:extLst>
          </p:cNvPr>
          <p:cNvSpPr>
            <a:spLocks noChangeArrowheads="1"/>
          </p:cNvSpPr>
          <p:nvPr/>
        </p:nvSpPr>
        <p:spPr bwMode="auto">
          <a:xfrm>
            <a:off x="2805591" y="1654820"/>
            <a:ext cx="373062" cy="460375"/>
          </a:xfrm>
          <a:prstGeom prst="ellipse">
            <a:avLst/>
          </a:prstGeom>
          <a:noFill/>
          <a:ln w="28575">
            <a:solidFill>
              <a:srgbClr val="800000"/>
            </a:solidFill>
            <a:round/>
            <a:headEnd/>
            <a:tailEnd/>
          </a:ln>
          <a:effectLst/>
        </p:spPr>
        <p:txBody>
          <a:bodyPr lIns="0" tIns="0" rIns="0" bIns="0"/>
          <a:lstStyle/>
          <a:p>
            <a:pPr algn="ctr">
              <a:lnSpc>
                <a:spcPct val="96000"/>
              </a:lnSpc>
            </a:pPr>
            <a:r>
              <a:rPr lang="en-US" altLang="zh-TW">
                <a:ea typeface="文鼎中楷" charset="-120"/>
              </a:rPr>
              <a:t>1</a:t>
            </a:r>
            <a:endParaRPr lang="en-US" altLang="zh-TW"/>
          </a:p>
        </p:txBody>
      </p:sp>
      <p:sp>
        <p:nvSpPr>
          <p:cNvPr id="7" name="Oval 7">
            <a:extLst>
              <a:ext uri="{FF2B5EF4-FFF2-40B4-BE49-F238E27FC236}">
                <a16:creationId xmlns:a16="http://schemas.microsoft.com/office/drawing/2014/main" id="{0E9F248C-3C46-4543-987D-2F3103100B47}"/>
              </a:ext>
            </a:extLst>
          </p:cNvPr>
          <p:cNvSpPr>
            <a:spLocks noChangeArrowheads="1"/>
          </p:cNvSpPr>
          <p:nvPr/>
        </p:nvSpPr>
        <p:spPr bwMode="auto">
          <a:xfrm>
            <a:off x="3246916" y="2294582"/>
            <a:ext cx="373062" cy="460375"/>
          </a:xfrm>
          <a:prstGeom prst="ellipse">
            <a:avLst/>
          </a:prstGeom>
          <a:noFill/>
          <a:ln w="28575">
            <a:solidFill>
              <a:srgbClr val="800000"/>
            </a:solidFill>
            <a:round/>
            <a:headEnd/>
            <a:tailEnd/>
          </a:ln>
          <a:effectLst/>
        </p:spPr>
        <p:txBody>
          <a:bodyPr lIns="0" tIns="0" rIns="0" bIns="0"/>
          <a:lstStyle/>
          <a:p>
            <a:pPr algn="ctr">
              <a:lnSpc>
                <a:spcPct val="96000"/>
              </a:lnSpc>
            </a:pPr>
            <a:r>
              <a:rPr lang="en-US" altLang="zh-TW">
                <a:ea typeface="文鼎中楷" charset="-120"/>
              </a:rPr>
              <a:t>3</a:t>
            </a:r>
            <a:endParaRPr lang="en-US" altLang="zh-TW"/>
          </a:p>
        </p:txBody>
      </p:sp>
      <p:sp>
        <p:nvSpPr>
          <p:cNvPr id="8" name="Oval 8">
            <a:extLst>
              <a:ext uri="{FF2B5EF4-FFF2-40B4-BE49-F238E27FC236}">
                <a16:creationId xmlns:a16="http://schemas.microsoft.com/office/drawing/2014/main" id="{76F2657E-11ED-D643-818E-007B42701EE1}"/>
              </a:ext>
            </a:extLst>
          </p:cNvPr>
          <p:cNvSpPr>
            <a:spLocks noChangeArrowheads="1"/>
          </p:cNvSpPr>
          <p:nvPr/>
        </p:nvSpPr>
        <p:spPr bwMode="auto">
          <a:xfrm>
            <a:off x="2796066" y="2921645"/>
            <a:ext cx="373062" cy="460375"/>
          </a:xfrm>
          <a:prstGeom prst="ellipse">
            <a:avLst/>
          </a:prstGeom>
          <a:noFill/>
          <a:ln w="28575">
            <a:solidFill>
              <a:srgbClr val="800000"/>
            </a:solidFill>
            <a:round/>
            <a:headEnd/>
            <a:tailEnd/>
          </a:ln>
          <a:effectLst/>
        </p:spPr>
        <p:txBody>
          <a:bodyPr lIns="0" tIns="0" rIns="0" bIns="0"/>
          <a:lstStyle/>
          <a:p>
            <a:pPr algn="ctr">
              <a:lnSpc>
                <a:spcPct val="96000"/>
              </a:lnSpc>
            </a:pPr>
            <a:r>
              <a:rPr lang="en-US" altLang="zh-TW">
                <a:ea typeface="文鼎中楷" charset="-120"/>
              </a:rPr>
              <a:t>4</a:t>
            </a:r>
            <a:endParaRPr lang="en-US" altLang="zh-TW"/>
          </a:p>
        </p:txBody>
      </p:sp>
      <p:sp>
        <p:nvSpPr>
          <p:cNvPr id="9" name="Oval 9">
            <a:extLst>
              <a:ext uri="{FF2B5EF4-FFF2-40B4-BE49-F238E27FC236}">
                <a16:creationId xmlns:a16="http://schemas.microsoft.com/office/drawing/2014/main" id="{818D799C-4D97-5844-BDDB-5BC91F00E885}"/>
              </a:ext>
            </a:extLst>
          </p:cNvPr>
          <p:cNvSpPr>
            <a:spLocks noChangeArrowheads="1"/>
          </p:cNvSpPr>
          <p:nvPr/>
        </p:nvSpPr>
        <p:spPr bwMode="auto">
          <a:xfrm>
            <a:off x="2364266" y="2294582"/>
            <a:ext cx="373062" cy="460375"/>
          </a:xfrm>
          <a:prstGeom prst="ellipse">
            <a:avLst/>
          </a:prstGeom>
          <a:noFill/>
          <a:ln w="28575">
            <a:solidFill>
              <a:srgbClr val="800000"/>
            </a:solidFill>
            <a:round/>
            <a:headEnd/>
            <a:tailEnd/>
          </a:ln>
          <a:effectLst/>
        </p:spPr>
        <p:txBody>
          <a:bodyPr lIns="0" tIns="0" rIns="0" bIns="0"/>
          <a:lstStyle/>
          <a:p>
            <a:pPr algn="ctr">
              <a:lnSpc>
                <a:spcPct val="96000"/>
              </a:lnSpc>
            </a:pPr>
            <a:r>
              <a:rPr lang="en-US" altLang="zh-TW">
                <a:ea typeface="文鼎中楷" charset="-120"/>
              </a:rPr>
              <a:t>2</a:t>
            </a:r>
            <a:endParaRPr lang="en-US" altLang="zh-TW"/>
          </a:p>
        </p:txBody>
      </p:sp>
      <p:sp>
        <p:nvSpPr>
          <p:cNvPr id="10" name="Line 10">
            <a:extLst>
              <a:ext uri="{FF2B5EF4-FFF2-40B4-BE49-F238E27FC236}">
                <a16:creationId xmlns:a16="http://schemas.microsoft.com/office/drawing/2014/main" id="{386D917A-A1B2-4E42-8528-924F9E5FE679}"/>
              </a:ext>
            </a:extLst>
          </p:cNvPr>
          <p:cNvSpPr>
            <a:spLocks noChangeShapeType="1"/>
          </p:cNvSpPr>
          <p:nvPr/>
        </p:nvSpPr>
        <p:spPr bwMode="auto">
          <a:xfrm>
            <a:off x="3142141" y="2029469"/>
            <a:ext cx="196850" cy="285750"/>
          </a:xfrm>
          <a:prstGeom prst="line">
            <a:avLst/>
          </a:prstGeom>
          <a:noFill/>
          <a:ln w="3175">
            <a:solidFill>
              <a:schemeClr val="tx1"/>
            </a:solidFill>
            <a:round/>
            <a:headEnd/>
            <a:tailEnd/>
          </a:ln>
          <a:effectLst/>
        </p:spPr>
        <p:txBody>
          <a:bodyPr/>
          <a:lstStyle/>
          <a:p>
            <a:endParaRPr lang="zh-TW" altLang="en-US"/>
          </a:p>
        </p:txBody>
      </p:sp>
      <p:sp>
        <p:nvSpPr>
          <p:cNvPr id="11" name="Line 11">
            <a:extLst>
              <a:ext uri="{FF2B5EF4-FFF2-40B4-BE49-F238E27FC236}">
                <a16:creationId xmlns:a16="http://schemas.microsoft.com/office/drawing/2014/main" id="{2BA08F87-8549-5542-85C6-5068EC0CD1FD}"/>
              </a:ext>
            </a:extLst>
          </p:cNvPr>
          <p:cNvSpPr>
            <a:spLocks noChangeShapeType="1"/>
          </p:cNvSpPr>
          <p:nvPr/>
        </p:nvSpPr>
        <p:spPr bwMode="auto">
          <a:xfrm flipV="1">
            <a:off x="3119916" y="2716857"/>
            <a:ext cx="184150" cy="269875"/>
          </a:xfrm>
          <a:prstGeom prst="line">
            <a:avLst/>
          </a:prstGeom>
          <a:noFill/>
          <a:ln w="3175">
            <a:solidFill>
              <a:schemeClr val="tx1"/>
            </a:solidFill>
            <a:round/>
            <a:headEnd/>
            <a:tailEnd/>
          </a:ln>
          <a:effectLst/>
        </p:spPr>
        <p:txBody>
          <a:bodyPr/>
          <a:lstStyle/>
          <a:p>
            <a:endParaRPr lang="zh-TW" altLang="en-US"/>
          </a:p>
        </p:txBody>
      </p:sp>
      <p:sp>
        <p:nvSpPr>
          <p:cNvPr id="12" name="Line 12">
            <a:extLst>
              <a:ext uri="{FF2B5EF4-FFF2-40B4-BE49-F238E27FC236}">
                <a16:creationId xmlns:a16="http://schemas.microsoft.com/office/drawing/2014/main" id="{8DE14779-C3F5-E045-A440-8B4042748DB3}"/>
              </a:ext>
            </a:extLst>
          </p:cNvPr>
          <p:cNvSpPr>
            <a:spLocks noChangeShapeType="1"/>
          </p:cNvSpPr>
          <p:nvPr/>
        </p:nvSpPr>
        <p:spPr bwMode="auto">
          <a:xfrm>
            <a:off x="2635729" y="2734320"/>
            <a:ext cx="188913" cy="269875"/>
          </a:xfrm>
          <a:prstGeom prst="line">
            <a:avLst/>
          </a:prstGeom>
          <a:noFill/>
          <a:ln w="3175">
            <a:solidFill>
              <a:schemeClr val="tx1"/>
            </a:solidFill>
            <a:round/>
            <a:headEnd/>
            <a:tailEnd/>
          </a:ln>
          <a:effectLst/>
        </p:spPr>
        <p:txBody>
          <a:bodyPr/>
          <a:lstStyle/>
          <a:p>
            <a:endParaRPr lang="zh-TW" altLang="en-US"/>
          </a:p>
        </p:txBody>
      </p:sp>
      <p:sp>
        <p:nvSpPr>
          <p:cNvPr id="13" name="Line 13">
            <a:extLst>
              <a:ext uri="{FF2B5EF4-FFF2-40B4-BE49-F238E27FC236}">
                <a16:creationId xmlns:a16="http://schemas.microsoft.com/office/drawing/2014/main" id="{CA0D88BC-B9C8-F44F-882B-ED286D1773FD}"/>
              </a:ext>
            </a:extLst>
          </p:cNvPr>
          <p:cNvSpPr>
            <a:spLocks noChangeShapeType="1"/>
          </p:cNvSpPr>
          <p:nvPr/>
        </p:nvSpPr>
        <p:spPr bwMode="auto">
          <a:xfrm flipV="1">
            <a:off x="2613504" y="1978670"/>
            <a:ext cx="182563" cy="320675"/>
          </a:xfrm>
          <a:prstGeom prst="line">
            <a:avLst/>
          </a:prstGeom>
          <a:noFill/>
          <a:ln w="3175">
            <a:solidFill>
              <a:schemeClr val="tx1"/>
            </a:solidFill>
            <a:round/>
            <a:headEnd/>
            <a:tailEnd/>
          </a:ln>
          <a:effectLst/>
        </p:spPr>
        <p:txBody>
          <a:bodyPr/>
          <a:lstStyle/>
          <a:p>
            <a:endParaRPr lang="zh-TW" altLang="en-US"/>
          </a:p>
        </p:txBody>
      </p:sp>
      <p:sp>
        <p:nvSpPr>
          <p:cNvPr id="14" name="Line 14">
            <a:extLst>
              <a:ext uri="{FF2B5EF4-FFF2-40B4-BE49-F238E27FC236}">
                <a16:creationId xmlns:a16="http://schemas.microsoft.com/office/drawing/2014/main" id="{66E43560-36BB-3F45-A560-DBF22A8D6616}"/>
              </a:ext>
            </a:extLst>
          </p:cNvPr>
          <p:cNvSpPr>
            <a:spLocks noChangeShapeType="1"/>
          </p:cNvSpPr>
          <p:nvPr/>
        </p:nvSpPr>
        <p:spPr bwMode="auto">
          <a:xfrm>
            <a:off x="2740504" y="2534295"/>
            <a:ext cx="506413" cy="1587"/>
          </a:xfrm>
          <a:prstGeom prst="line">
            <a:avLst/>
          </a:prstGeom>
          <a:noFill/>
          <a:ln w="3175">
            <a:solidFill>
              <a:schemeClr val="tx1"/>
            </a:solidFill>
            <a:round/>
            <a:headEnd/>
            <a:tailEnd/>
          </a:ln>
          <a:effectLst/>
        </p:spPr>
        <p:txBody>
          <a:bodyPr/>
          <a:lstStyle/>
          <a:p>
            <a:endParaRPr lang="zh-TW" altLang="en-US"/>
          </a:p>
        </p:txBody>
      </p:sp>
      <p:sp>
        <p:nvSpPr>
          <p:cNvPr id="15" name="Line 15">
            <a:extLst>
              <a:ext uri="{FF2B5EF4-FFF2-40B4-BE49-F238E27FC236}">
                <a16:creationId xmlns:a16="http://schemas.microsoft.com/office/drawing/2014/main" id="{F3B1F12A-8621-DA4B-914B-74BB0F9D255E}"/>
              </a:ext>
            </a:extLst>
          </p:cNvPr>
          <p:cNvSpPr>
            <a:spLocks noChangeShapeType="1"/>
          </p:cNvSpPr>
          <p:nvPr/>
        </p:nvSpPr>
        <p:spPr bwMode="auto">
          <a:xfrm>
            <a:off x="2988153" y="2116781"/>
            <a:ext cx="0" cy="782638"/>
          </a:xfrm>
          <a:prstGeom prst="line">
            <a:avLst/>
          </a:prstGeom>
          <a:noFill/>
          <a:ln w="3175">
            <a:solidFill>
              <a:schemeClr val="tx1"/>
            </a:solidFill>
            <a:round/>
            <a:headEnd/>
            <a:tailEnd/>
          </a:ln>
          <a:effectLst/>
        </p:spPr>
        <p:txBody>
          <a:bodyPr/>
          <a:lstStyle/>
          <a:p>
            <a:endParaRPr lang="zh-TW" altLang="en-US"/>
          </a:p>
        </p:txBody>
      </p:sp>
      <p:sp>
        <p:nvSpPr>
          <p:cNvPr id="16" name="Rectangle 16">
            <a:extLst>
              <a:ext uri="{FF2B5EF4-FFF2-40B4-BE49-F238E27FC236}">
                <a16:creationId xmlns:a16="http://schemas.microsoft.com/office/drawing/2014/main" id="{D051E3CA-8DCA-D74B-B0AC-8D0F2E472F54}"/>
              </a:ext>
            </a:extLst>
          </p:cNvPr>
          <p:cNvSpPr>
            <a:spLocks noChangeArrowheads="1"/>
          </p:cNvSpPr>
          <p:nvPr/>
        </p:nvSpPr>
        <p:spPr bwMode="auto">
          <a:xfrm>
            <a:off x="1992738" y="3012141"/>
            <a:ext cx="512762" cy="336550"/>
          </a:xfrm>
          <a:prstGeom prst="rect">
            <a:avLst/>
          </a:prstGeom>
          <a:noFill/>
          <a:ln w="9525">
            <a:noFill/>
            <a:miter lim="800000"/>
            <a:headEnd/>
            <a:tailEnd/>
          </a:ln>
          <a:effectLst/>
        </p:spPr>
        <p:txBody>
          <a:bodyPr wrap="none" anchor="ctr">
            <a:spAutoFit/>
          </a:bodyPr>
          <a:lstStyle/>
          <a:p>
            <a:r>
              <a:rPr lang="en-US" altLang="zh-TW" sz="1600" dirty="0">
                <a:latin typeface="Arial" pitchFamily="34" charset="0"/>
              </a:rPr>
              <a:t>G1 </a:t>
            </a:r>
          </a:p>
        </p:txBody>
      </p:sp>
      <p:sp>
        <p:nvSpPr>
          <p:cNvPr id="17" name="Oval 27">
            <a:extLst>
              <a:ext uri="{FF2B5EF4-FFF2-40B4-BE49-F238E27FC236}">
                <a16:creationId xmlns:a16="http://schemas.microsoft.com/office/drawing/2014/main" id="{3558E94A-7C13-F04D-AE01-30DA67D03D93}"/>
              </a:ext>
            </a:extLst>
          </p:cNvPr>
          <p:cNvSpPr>
            <a:spLocks noChangeArrowheads="1"/>
          </p:cNvSpPr>
          <p:nvPr/>
        </p:nvSpPr>
        <p:spPr bwMode="auto">
          <a:xfrm>
            <a:off x="8750779" y="1659582"/>
            <a:ext cx="373063" cy="460375"/>
          </a:xfrm>
          <a:prstGeom prst="ellipse">
            <a:avLst/>
          </a:prstGeom>
          <a:noFill/>
          <a:ln w="28575">
            <a:solidFill>
              <a:srgbClr val="800000"/>
            </a:solidFill>
            <a:round/>
            <a:headEnd/>
            <a:tailEnd/>
          </a:ln>
          <a:effectLst/>
        </p:spPr>
        <p:txBody>
          <a:bodyPr lIns="0" tIns="0" rIns="0" bIns="0"/>
          <a:lstStyle/>
          <a:p>
            <a:pPr algn="ctr">
              <a:lnSpc>
                <a:spcPct val="96000"/>
              </a:lnSpc>
            </a:pPr>
            <a:r>
              <a:rPr lang="en-US" altLang="zh-TW">
                <a:ea typeface="文鼎中楷" charset="-120"/>
              </a:rPr>
              <a:t>1</a:t>
            </a:r>
            <a:endParaRPr lang="en-US" altLang="zh-TW"/>
          </a:p>
        </p:txBody>
      </p:sp>
      <p:sp>
        <p:nvSpPr>
          <p:cNvPr id="18" name="Oval 28">
            <a:extLst>
              <a:ext uri="{FF2B5EF4-FFF2-40B4-BE49-F238E27FC236}">
                <a16:creationId xmlns:a16="http://schemas.microsoft.com/office/drawing/2014/main" id="{3B7E25C0-1E1E-644E-88B4-BEE840CE9E6D}"/>
              </a:ext>
            </a:extLst>
          </p:cNvPr>
          <p:cNvSpPr>
            <a:spLocks noChangeArrowheads="1"/>
          </p:cNvSpPr>
          <p:nvPr/>
        </p:nvSpPr>
        <p:spPr bwMode="auto">
          <a:xfrm>
            <a:off x="9192104" y="2299345"/>
            <a:ext cx="373063" cy="460375"/>
          </a:xfrm>
          <a:prstGeom prst="ellipse">
            <a:avLst/>
          </a:prstGeom>
          <a:noFill/>
          <a:ln w="28575">
            <a:solidFill>
              <a:srgbClr val="800000"/>
            </a:solidFill>
            <a:round/>
            <a:headEnd/>
            <a:tailEnd/>
          </a:ln>
          <a:effectLst/>
        </p:spPr>
        <p:txBody>
          <a:bodyPr lIns="0" tIns="0" rIns="0" bIns="0"/>
          <a:lstStyle/>
          <a:p>
            <a:pPr algn="ctr">
              <a:lnSpc>
                <a:spcPct val="96000"/>
              </a:lnSpc>
            </a:pPr>
            <a:r>
              <a:rPr lang="en-US" altLang="zh-TW">
                <a:ea typeface="文鼎中楷" charset="-120"/>
              </a:rPr>
              <a:t>3</a:t>
            </a:r>
            <a:endParaRPr lang="en-US" altLang="zh-TW"/>
          </a:p>
        </p:txBody>
      </p:sp>
      <p:sp>
        <p:nvSpPr>
          <p:cNvPr id="19" name="Oval 29">
            <a:extLst>
              <a:ext uri="{FF2B5EF4-FFF2-40B4-BE49-F238E27FC236}">
                <a16:creationId xmlns:a16="http://schemas.microsoft.com/office/drawing/2014/main" id="{0313C3CC-C010-4943-83DE-D8AC1DEB8F85}"/>
              </a:ext>
            </a:extLst>
          </p:cNvPr>
          <p:cNvSpPr>
            <a:spLocks noChangeArrowheads="1"/>
          </p:cNvSpPr>
          <p:nvPr/>
        </p:nvSpPr>
        <p:spPr bwMode="auto">
          <a:xfrm>
            <a:off x="8741254" y="2926407"/>
            <a:ext cx="373063" cy="460375"/>
          </a:xfrm>
          <a:prstGeom prst="ellipse">
            <a:avLst/>
          </a:prstGeom>
          <a:noFill/>
          <a:ln w="28575">
            <a:solidFill>
              <a:srgbClr val="800000"/>
            </a:solidFill>
            <a:round/>
            <a:headEnd/>
            <a:tailEnd/>
          </a:ln>
          <a:effectLst/>
        </p:spPr>
        <p:txBody>
          <a:bodyPr lIns="0" tIns="0" rIns="0" bIns="0"/>
          <a:lstStyle/>
          <a:p>
            <a:pPr algn="ctr">
              <a:lnSpc>
                <a:spcPct val="96000"/>
              </a:lnSpc>
            </a:pPr>
            <a:r>
              <a:rPr lang="en-US" altLang="zh-TW">
                <a:ea typeface="文鼎中楷" charset="-120"/>
              </a:rPr>
              <a:t>4</a:t>
            </a:r>
            <a:endParaRPr lang="en-US" altLang="zh-TW"/>
          </a:p>
        </p:txBody>
      </p:sp>
      <p:sp>
        <p:nvSpPr>
          <p:cNvPr id="20" name="Oval 30">
            <a:extLst>
              <a:ext uri="{FF2B5EF4-FFF2-40B4-BE49-F238E27FC236}">
                <a16:creationId xmlns:a16="http://schemas.microsoft.com/office/drawing/2014/main" id="{699C2ADF-9472-1C40-927C-6B808994838B}"/>
              </a:ext>
            </a:extLst>
          </p:cNvPr>
          <p:cNvSpPr>
            <a:spLocks noChangeArrowheads="1"/>
          </p:cNvSpPr>
          <p:nvPr/>
        </p:nvSpPr>
        <p:spPr bwMode="auto">
          <a:xfrm>
            <a:off x="8309454" y="2299345"/>
            <a:ext cx="373063" cy="460375"/>
          </a:xfrm>
          <a:prstGeom prst="ellipse">
            <a:avLst/>
          </a:prstGeom>
          <a:noFill/>
          <a:ln w="28575">
            <a:solidFill>
              <a:srgbClr val="800000"/>
            </a:solidFill>
            <a:round/>
            <a:headEnd/>
            <a:tailEnd/>
          </a:ln>
          <a:effectLst/>
        </p:spPr>
        <p:txBody>
          <a:bodyPr lIns="0" tIns="0" rIns="0" bIns="0"/>
          <a:lstStyle/>
          <a:p>
            <a:pPr algn="ctr">
              <a:lnSpc>
                <a:spcPct val="96000"/>
              </a:lnSpc>
            </a:pPr>
            <a:r>
              <a:rPr lang="en-US" altLang="zh-TW">
                <a:ea typeface="文鼎中楷" charset="-120"/>
              </a:rPr>
              <a:t>2</a:t>
            </a:r>
            <a:endParaRPr lang="en-US" altLang="zh-TW"/>
          </a:p>
        </p:txBody>
      </p:sp>
      <p:sp>
        <p:nvSpPr>
          <p:cNvPr id="21" name="Line 32">
            <a:extLst>
              <a:ext uri="{FF2B5EF4-FFF2-40B4-BE49-F238E27FC236}">
                <a16:creationId xmlns:a16="http://schemas.microsoft.com/office/drawing/2014/main" id="{6E56F30A-AFC6-E840-9C8C-2F263B5EB900}"/>
              </a:ext>
            </a:extLst>
          </p:cNvPr>
          <p:cNvSpPr>
            <a:spLocks noChangeShapeType="1"/>
          </p:cNvSpPr>
          <p:nvPr/>
        </p:nvSpPr>
        <p:spPr bwMode="auto">
          <a:xfrm flipV="1">
            <a:off x="9065103" y="2721620"/>
            <a:ext cx="184150" cy="269875"/>
          </a:xfrm>
          <a:prstGeom prst="line">
            <a:avLst/>
          </a:prstGeom>
          <a:noFill/>
          <a:ln w="3175">
            <a:solidFill>
              <a:schemeClr val="tx1"/>
            </a:solidFill>
            <a:round/>
            <a:headEnd/>
            <a:tailEnd/>
          </a:ln>
          <a:effectLst/>
        </p:spPr>
        <p:txBody>
          <a:bodyPr/>
          <a:lstStyle/>
          <a:p>
            <a:endParaRPr lang="zh-TW" altLang="en-US"/>
          </a:p>
        </p:txBody>
      </p:sp>
      <p:sp>
        <p:nvSpPr>
          <p:cNvPr id="22" name="Line 35">
            <a:extLst>
              <a:ext uri="{FF2B5EF4-FFF2-40B4-BE49-F238E27FC236}">
                <a16:creationId xmlns:a16="http://schemas.microsoft.com/office/drawing/2014/main" id="{7822B403-6A28-A044-A82C-7C25B1DCEBB8}"/>
              </a:ext>
            </a:extLst>
          </p:cNvPr>
          <p:cNvSpPr>
            <a:spLocks noChangeShapeType="1"/>
          </p:cNvSpPr>
          <p:nvPr/>
        </p:nvSpPr>
        <p:spPr bwMode="auto">
          <a:xfrm>
            <a:off x="8685691" y="2539056"/>
            <a:ext cx="506412" cy="1588"/>
          </a:xfrm>
          <a:prstGeom prst="line">
            <a:avLst/>
          </a:prstGeom>
          <a:noFill/>
          <a:ln w="3175">
            <a:solidFill>
              <a:schemeClr val="tx1"/>
            </a:solidFill>
            <a:round/>
            <a:headEnd/>
            <a:tailEnd/>
          </a:ln>
          <a:effectLst/>
        </p:spPr>
        <p:txBody>
          <a:bodyPr/>
          <a:lstStyle/>
          <a:p>
            <a:endParaRPr lang="zh-TW" altLang="en-US"/>
          </a:p>
        </p:txBody>
      </p:sp>
      <p:sp>
        <p:nvSpPr>
          <p:cNvPr id="23" name="Line 36">
            <a:extLst>
              <a:ext uri="{FF2B5EF4-FFF2-40B4-BE49-F238E27FC236}">
                <a16:creationId xmlns:a16="http://schemas.microsoft.com/office/drawing/2014/main" id="{3C38E7F5-4FEB-9042-825E-115520BA2931}"/>
              </a:ext>
            </a:extLst>
          </p:cNvPr>
          <p:cNvSpPr>
            <a:spLocks noChangeShapeType="1"/>
          </p:cNvSpPr>
          <p:nvPr/>
        </p:nvSpPr>
        <p:spPr bwMode="auto">
          <a:xfrm>
            <a:off x="8933341" y="2121545"/>
            <a:ext cx="0" cy="782637"/>
          </a:xfrm>
          <a:prstGeom prst="line">
            <a:avLst/>
          </a:prstGeom>
          <a:noFill/>
          <a:ln w="3175">
            <a:solidFill>
              <a:schemeClr val="tx1"/>
            </a:solidFill>
            <a:round/>
            <a:headEnd/>
            <a:tailEnd/>
          </a:ln>
          <a:effectLst/>
        </p:spPr>
        <p:txBody>
          <a:bodyPr/>
          <a:lstStyle/>
          <a:p>
            <a:endParaRPr lang="zh-TW" altLang="en-US"/>
          </a:p>
        </p:txBody>
      </p:sp>
      <p:sp>
        <p:nvSpPr>
          <p:cNvPr id="24" name="Oval 37">
            <a:extLst>
              <a:ext uri="{FF2B5EF4-FFF2-40B4-BE49-F238E27FC236}">
                <a16:creationId xmlns:a16="http://schemas.microsoft.com/office/drawing/2014/main" id="{69542258-2D3A-A44A-98FB-5E9959002D41}"/>
              </a:ext>
            </a:extLst>
          </p:cNvPr>
          <p:cNvSpPr>
            <a:spLocks noChangeArrowheads="1"/>
          </p:cNvSpPr>
          <p:nvPr/>
        </p:nvSpPr>
        <p:spPr bwMode="auto">
          <a:xfrm>
            <a:off x="4439129" y="2307282"/>
            <a:ext cx="373063" cy="460375"/>
          </a:xfrm>
          <a:prstGeom prst="ellipse">
            <a:avLst/>
          </a:prstGeom>
          <a:noFill/>
          <a:ln w="28575">
            <a:solidFill>
              <a:srgbClr val="800000"/>
            </a:solidFill>
            <a:round/>
            <a:headEnd/>
            <a:tailEnd/>
          </a:ln>
          <a:effectLst/>
        </p:spPr>
        <p:txBody>
          <a:bodyPr lIns="0" tIns="0" rIns="0" bIns="0"/>
          <a:lstStyle/>
          <a:p>
            <a:pPr algn="ctr">
              <a:lnSpc>
                <a:spcPct val="96000"/>
              </a:lnSpc>
            </a:pPr>
            <a:r>
              <a:rPr lang="en-US" altLang="zh-TW">
                <a:ea typeface="文鼎中楷" charset="-120"/>
              </a:rPr>
              <a:t>1</a:t>
            </a:r>
            <a:endParaRPr lang="en-US" altLang="zh-TW"/>
          </a:p>
        </p:txBody>
      </p:sp>
      <p:sp>
        <p:nvSpPr>
          <p:cNvPr id="25" name="Oval 38">
            <a:extLst>
              <a:ext uri="{FF2B5EF4-FFF2-40B4-BE49-F238E27FC236}">
                <a16:creationId xmlns:a16="http://schemas.microsoft.com/office/drawing/2014/main" id="{80DD3106-11D6-0340-9D30-18FCF747BC04}"/>
              </a:ext>
            </a:extLst>
          </p:cNvPr>
          <p:cNvSpPr>
            <a:spLocks noChangeArrowheads="1"/>
          </p:cNvSpPr>
          <p:nvPr/>
        </p:nvSpPr>
        <p:spPr bwMode="auto">
          <a:xfrm>
            <a:off x="5655154" y="1731020"/>
            <a:ext cx="373063" cy="460375"/>
          </a:xfrm>
          <a:prstGeom prst="ellipse">
            <a:avLst/>
          </a:prstGeom>
          <a:noFill/>
          <a:ln w="28575">
            <a:solidFill>
              <a:srgbClr val="800000"/>
            </a:solidFill>
            <a:round/>
            <a:headEnd/>
            <a:tailEnd/>
          </a:ln>
          <a:effectLst/>
        </p:spPr>
        <p:txBody>
          <a:bodyPr lIns="0" tIns="0" rIns="0" bIns="0"/>
          <a:lstStyle/>
          <a:p>
            <a:pPr algn="ctr">
              <a:lnSpc>
                <a:spcPct val="96000"/>
              </a:lnSpc>
            </a:pPr>
            <a:r>
              <a:rPr lang="en-US" altLang="zh-TW">
                <a:ea typeface="文鼎中楷" charset="-120"/>
              </a:rPr>
              <a:t>1</a:t>
            </a:r>
            <a:endParaRPr lang="en-US" altLang="zh-TW"/>
          </a:p>
        </p:txBody>
      </p:sp>
      <p:sp>
        <p:nvSpPr>
          <p:cNvPr id="26" name="Oval 39">
            <a:extLst>
              <a:ext uri="{FF2B5EF4-FFF2-40B4-BE49-F238E27FC236}">
                <a16:creationId xmlns:a16="http://schemas.microsoft.com/office/drawing/2014/main" id="{A8EF23E4-5613-604E-8BCD-129ADD61632C}"/>
              </a:ext>
            </a:extLst>
          </p:cNvPr>
          <p:cNvSpPr>
            <a:spLocks noChangeArrowheads="1"/>
          </p:cNvSpPr>
          <p:nvPr/>
        </p:nvSpPr>
        <p:spPr bwMode="auto">
          <a:xfrm>
            <a:off x="6096479" y="2370782"/>
            <a:ext cx="373063" cy="460375"/>
          </a:xfrm>
          <a:prstGeom prst="ellipse">
            <a:avLst/>
          </a:prstGeom>
          <a:noFill/>
          <a:ln w="28575">
            <a:solidFill>
              <a:srgbClr val="800000"/>
            </a:solidFill>
            <a:round/>
            <a:headEnd/>
            <a:tailEnd/>
          </a:ln>
          <a:effectLst/>
        </p:spPr>
        <p:txBody>
          <a:bodyPr lIns="0" tIns="0" rIns="0" bIns="0"/>
          <a:lstStyle/>
          <a:p>
            <a:pPr algn="ctr">
              <a:lnSpc>
                <a:spcPct val="96000"/>
              </a:lnSpc>
            </a:pPr>
            <a:r>
              <a:rPr lang="en-US" altLang="zh-TW">
                <a:ea typeface="文鼎中楷" charset="-120"/>
              </a:rPr>
              <a:t>3</a:t>
            </a:r>
            <a:endParaRPr lang="en-US" altLang="zh-TW"/>
          </a:p>
        </p:txBody>
      </p:sp>
      <p:sp>
        <p:nvSpPr>
          <p:cNvPr id="27" name="Oval 40">
            <a:extLst>
              <a:ext uri="{FF2B5EF4-FFF2-40B4-BE49-F238E27FC236}">
                <a16:creationId xmlns:a16="http://schemas.microsoft.com/office/drawing/2014/main" id="{7AF2CB87-DDE2-104D-A49B-354E0EF702E2}"/>
              </a:ext>
            </a:extLst>
          </p:cNvPr>
          <p:cNvSpPr>
            <a:spLocks noChangeArrowheads="1"/>
          </p:cNvSpPr>
          <p:nvPr/>
        </p:nvSpPr>
        <p:spPr bwMode="auto">
          <a:xfrm>
            <a:off x="5213829" y="2370782"/>
            <a:ext cx="373063" cy="460375"/>
          </a:xfrm>
          <a:prstGeom prst="ellipse">
            <a:avLst/>
          </a:prstGeom>
          <a:noFill/>
          <a:ln w="28575">
            <a:solidFill>
              <a:srgbClr val="800000"/>
            </a:solidFill>
            <a:round/>
            <a:headEnd/>
            <a:tailEnd/>
          </a:ln>
          <a:effectLst/>
        </p:spPr>
        <p:txBody>
          <a:bodyPr lIns="0" tIns="0" rIns="0" bIns="0"/>
          <a:lstStyle/>
          <a:p>
            <a:pPr algn="ctr">
              <a:lnSpc>
                <a:spcPct val="96000"/>
              </a:lnSpc>
            </a:pPr>
            <a:r>
              <a:rPr lang="en-US" altLang="zh-TW">
                <a:ea typeface="文鼎中楷" charset="-120"/>
              </a:rPr>
              <a:t>2</a:t>
            </a:r>
            <a:endParaRPr lang="en-US" altLang="zh-TW"/>
          </a:p>
        </p:txBody>
      </p:sp>
      <p:sp>
        <p:nvSpPr>
          <p:cNvPr id="28" name="Line 41">
            <a:extLst>
              <a:ext uri="{FF2B5EF4-FFF2-40B4-BE49-F238E27FC236}">
                <a16:creationId xmlns:a16="http://schemas.microsoft.com/office/drawing/2014/main" id="{D5F14F5D-47F1-D84D-9A8B-56F3BE69C478}"/>
              </a:ext>
            </a:extLst>
          </p:cNvPr>
          <p:cNvSpPr>
            <a:spLocks noChangeShapeType="1"/>
          </p:cNvSpPr>
          <p:nvPr/>
        </p:nvSpPr>
        <p:spPr bwMode="auto">
          <a:xfrm>
            <a:off x="5991703" y="2105669"/>
            <a:ext cx="196850" cy="285750"/>
          </a:xfrm>
          <a:prstGeom prst="line">
            <a:avLst/>
          </a:prstGeom>
          <a:noFill/>
          <a:ln w="3175">
            <a:solidFill>
              <a:schemeClr val="tx1"/>
            </a:solidFill>
            <a:round/>
            <a:headEnd/>
            <a:tailEnd/>
          </a:ln>
          <a:effectLst/>
        </p:spPr>
        <p:txBody>
          <a:bodyPr/>
          <a:lstStyle/>
          <a:p>
            <a:endParaRPr lang="zh-TW" altLang="en-US"/>
          </a:p>
        </p:txBody>
      </p:sp>
      <p:sp>
        <p:nvSpPr>
          <p:cNvPr id="29" name="Line 42">
            <a:extLst>
              <a:ext uri="{FF2B5EF4-FFF2-40B4-BE49-F238E27FC236}">
                <a16:creationId xmlns:a16="http://schemas.microsoft.com/office/drawing/2014/main" id="{E1913240-C2B6-8640-8AFC-2A570692FE1D}"/>
              </a:ext>
            </a:extLst>
          </p:cNvPr>
          <p:cNvSpPr>
            <a:spLocks noChangeShapeType="1"/>
          </p:cNvSpPr>
          <p:nvPr/>
        </p:nvSpPr>
        <p:spPr bwMode="auto">
          <a:xfrm flipV="1">
            <a:off x="5463066" y="2054870"/>
            <a:ext cx="182562" cy="320675"/>
          </a:xfrm>
          <a:prstGeom prst="line">
            <a:avLst/>
          </a:prstGeom>
          <a:noFill/>
          <a:ln w="3175">
            <a:solidFill>
              <a:schemeClr val="tx1"/>
            </a:solidFill>
            <a:round/>
            <a:headEnd/>
            <a:tailEnd/>
          </a:ln>
          <a:effectLst/>
        </p:spPr>
        <p:txBody>
          <a:bodyPr/>
          <a:lstStyle/>
          <a:p>
            <a:endParaRPr lang="zh-TW" altLang="en-US"/>
          </a:p>
        </p:txBody>
      </p:sp>
      <p:sp>
        <p:nvSpPr>
          <p:cNvPr id="30" name="Oval 45">
            <a:extLst>
              <a:ext uri="{FF2B5EF4-FFF2-40B4-BE49-F238E27FC236}">
                <a16:creationId xmlns:a16="http://schemas.microsoft.com/office/drawing/2014/main" id="{F8366B9A-CFBA-6941-9C9E-2D94AAC51F9E}"/>
              </a:ext>
            </a:extLst>
          </p:cNvPr>
          <p:cNvSpPr>
            <a:spLocks noChangeArrowheads="1"/>
          </p:cNvSpPr>
          <p:nvPr/>
        </p:nvSpPr>
        <p:spPr bwMode="auto">
          <a:xfrm>
            <a:off x="7607779" y="2372370"/>
            <a:ext cx="373063" cy="460375"/>
          </a:xfrm>
          <a:prstGeom prst="ellipse">
            <a:avLst/>
          </a:prstGeom>
          <a:noFill/>
          <a:ln w="28575">
            <a:solidFill>
              <a:srgbClr val="800000"/>
            </a:solidFill>
            <a:round/>
            <a:headEnd/>
            <a:tailEnd/>
          </a:ln>
          <a:effectLst/>
        </p:spPr>
        <p:txBody>
          <a:bodyPr lIns="0" tIns="0" rIns="0" bIns="0"/>
          <a:lstStyle/>
          <a:p>
            <a:pPr algn="ctr">
              <a:lnSpc>
                <a:spcPct val="96000"/>
              </a:lnSpc>
            </a:pPr>
            <a:r>
              <a:rPr lang="en-US" altLang="zh-TW">
                <a:ea typeface="文鼎中楷" charset="-120"/>
              </a:rPr>
              <a:t>3</a:t>
            </a:r>
            <a:endParaRPr lang="en-US" altLang="zh-TW"/>
          </a:p>
        </p:txBody>
      </p:sp>
      <p:sp>
        <p:nvSpPr>
          <p:cNvPr id="31" name="Oval 46">
            <a:extLst>
              <a:ext uri="{FF2B5EF4-FFF2-40B4-BE49-F238E27FC236}">
                <a16:creationId xmlns:a16="http://schemas.microsoft.com/office/drawing/2014/main" id="{C2D6BCE4-5647-AC4F-8329-C8EBF4223D03}"/>
              </a:ext>
            </a:extLst>
          </p:cNvPr>
          <p:cNvSpPr>
            <a:spLocks noChangeArrowheads="1"/>
          </p:cNvSpPr>
          <p:nvPr/>
        </p:nvSpPr>
        <p:spPr bwMode="auto">
          <a:xfrm>
            <a:off x="7156929" y="2999432"/>
            <a:ext cx="373063" cy="460375"/>
          </a:xfrm>
          <a:prstGeom prst="ellipse">
            <a:avLst/>
          </a:prstGeom>
          <a:noFill/>
          <a:ln w="28575">
            <a:solidFill>
              <a:srgbClr val="800000"/>
            </a:solidFill>
            <a:round/>
            <a:headEnd/>
            <a:tailEnd/>
          </a:ln>
          <a:effectLst/>
        </p:spPr>
        <p:txBody>
          <a:bodyPr lIns="0" tIns="0" rIns="0" bIns="0"/>
          <a:lstStyle/>
          <a:p>
            <a:pPr algn="ctr">
              <a:lnSpc>
                <a:spcPct val="96000"/>
              </a:lnSpc>
            </a:pPr>
            <a:r>
              <a:rPr lang="en-US" altLang="zh-TW">
                <a:ea typeface="文鼎中楷" charset="-120"/>
              </a:rPr>
              <a:t>4</a:t>
            </a:r>
            <a:endParaRPr lang="en-US" altLang="zh-TW"/>
          </a:p>
        </p:txBody>
      </p:sp>
      <p:sp>
        <p:nvSpPr>
          <p:cNvPr id="32" name="Oval 47">
            <a:extLst>
              <a:ext uri="{FF2B5EF4-FFF2-40B4-BE49-F238E27FC236}">
                <a16:creationId xmlns:a16="http://schemas.microsoft.com/office/drawing/2014/main" id="{F01EBA6A-BA7C-EA4D-A713-247784B9D585}"/>
              </a:ext>
            </a:extLst>
          </p:cNvPr>
          <p:cNvSpPr>
            <a:spLocks noChangeArrowheads="1"/>
          </p:cNvSpPr>
          <p:nvPr/>
        </p:nvSpPr>
        <p:spPr bwMode="auto">
          <a:xfrm>
            <a:off x="6725129" y="2372370"/>
            <a:ext cx="373063" cy="460375"/>
          </a:xfrm>
          <a:prstGeom prst="ellipse">
            <a:avLst/>
          </a:prstGeom>
          <a:noFill/>
          <a:ln w="28575">
            <a:solidFill>
              <a:srgbClr val="800000"/>
            </a:solidFill>
            <a:round/>
            <a:headEnd/>
            <a:tailEnd/>
          </a:ln>
          <a:effectLst/>
        </p:spPr>
        <p:txBody>
          <a:bodyPr lIns="0" tIns="0" rIns="0" bIns="0"/>
          <a:lstStyle/>
          <a:p>
            <a:pPr algn="ctr">
              <a:lnSpc>
                <a:spcPct val="96000"/>
              </a:lnSpc>
            </a:pPr>
            <a:r>
              <a:rPr lang="en-US" altLang="zh-TW">
                <a:ea typeface="文鼎中楷" charset="-120"/>
              </a:rPr>
              <a:t>2</a:t>
            </a:r>
            <a:endParaRPr lang="en-US" altLang="zh-TW"/>
          </a:p>
        </p:txBody>
      </p:sp>
      <p:sp>
        <p:nvSpPr>
          <p:cNvPr id="33" name="Line 48">
            <a:extLst>
              <a:ext uri="{FF2B5EF4-FFF2-40B4-BE49-F238E27FC236}">
                <a16:creationId xmlns:a16="http://schemas.microsoft.com/office/drawing/2014/main" id="{6CFDA0A7-4973-3048-AF2E-06A55BA89024}"/>
              </a:ext>
            </a:extLst>
          </p:cNvPr>
          <p:cNvSpPr>
            <a:spLocks noChangeShapeType="1"/>
          </p:cNvSpPr>
          <p:nvPr/>
        </p:nvSpPr>
        <p:spPr bwMode="auto">
          <a:xfrm flipV="1">
            <a:off x="7480778" y="2794645"/>
            <a:ext cx="184150" cy="269875"/>
          </a:xfrm>
          <a:prstGeom prst="line">
            <a:avLst/>
          </a:prstGeom>
          <a:noFill/>
          <a:ln w="3175">
            <a:solidFill>
              <a:schemeClr val="tx1"/>
            </a:solidFill>
            <a:round/>
            <a:headEnd/>
            <a:tailEnd/>
          </a:ln>
          <a:effectLst/>
        </p:spPr>
        <p:txBody>
          <a:bodyPr/>
          <a:lstStyle/>
          <a:p>
            <a:endParaRPr lang="zh-TW" altLang="en-US"/>
          </a:p>
        </p:txBody>
      </p:sp>
      <p:sp>
        <p:nvSpPr>
          <p:cNvPr id="34" name="Line 49">
            <a:extLst>
              <a:ext uri="{FF2B5EF4-FFF2-40B4-BE49-F238E27FC236}">
                <a16:creationId xmlns:a16="http://schemas.microsoft.com/office/drawing/2014/main" id="{163B6C19-4848-3C41-B8D5-A4179FA6428D}"/>
              </a:ext>
            </a:extLst>
          </p:cNvPr>
          <p:cNvSpPr>
            <a:spLocks noChangeShapeType="1"/>
          </p:cNvSpPr>
          <p:nvPr/>
        </p:nvSpPr>
        <p:spPr bwMode="auto">
          <a:xfrm>
            <a:off x="6996591" y="2812107"/>
            <a:ext cx="188912" cy="269875"/>
          </a:xfrm>
          <a:prstGeom prst="line">
            <a:avLst/>
          </a:prstGeom>
          <a:noFill/>
          <a:ln w="3175">
            <a:solidFill>
              <a:schemeClr val="tx1"/>
            </a:solidFill>
            <a:round/>
            <a:headEnd/>
            <a:tailEnd/>
          </a:ln>
          <a:effectLst/>
        </p:spPr>
        <p:txBody>
          <a:bodyPr/>
          <a:lstStyle/>
          <a:p>
            <a:endParaRPr lang="zh-TW" altLang="en-US"/>
          </a:p>
        </p:txBody>
      </p:sp>
      <p:sp>
        <p:nvSpPr>
          <p:cNvPr id="35" name="Oval 52">
            <a:extLst>
              <a:ext uri="{FF2B5EF4-FFF2-40B4-BE49-F238E27FC236}">
                <a16:creationId xmlns:a16="http://schemas.microsoft.com/office/drawing/2014/main" id="{4409AEC9-0F12-8841-9C1B-097BD78A1733}"/>
              </a:ext>
            </a:extLst>
          </p:cNvPr>
          <p:cNvSpPr>
            <a:spLocks noChangeArrowheads="1"/>
          </p:cNvSpPr>
          <p:nvPr/>
        </p:nvSpPr>
        <p:spPr bwMode="auto">
          <a:xfrm rot="21569915">
            <a:off x="2795645" y="3669856"/>
            <a:ext cx="371475"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1</a:t>
            </a:r>
            <a:endParaRPr lang="en-US" altLang="zh-TW"/>
          </a:p>
        </p:txBody>
      </p:sp>
      <p:sp>
        <p:nvSpPr>
          <p:cNvPr id="36" name="Oval 53">
            <a:extLst>
              <a:ext uri="{FF2B5EF4-FFF2-40B4-BE49-F238E27FC236}">
                <a16:creationId xmlns:a16="http://schemas.microsoft.com/office/drawing/2014/main" id="{CA9FE866-21CF-B647-BBE3-9021EBB61C9C}"/>
              </a:ext>
            </a:extLst>
          </p:cNvPr>
          <p:cNvSpPr>
            <a:spLocks noChangeArrowheads="1"/>
          </p:cNvSpPr>
          <p:nvPr/>
        </p:nvSpPr>
        <p:spPr bwMode="auto">
          <a:xfrm rot="21569915">
            <a:off x="2800408" y="4487406"/>
            <a:ext cx="371475"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2</a:t>
            </a:r>
            <a:endParaRPr lang="en-US" altLang="zh-TW"/>
          </a:p>
        </p:txBody>
      </p:sp>
      <p:sp>
        <p:nvSpPr>
          <p:cNvPr id="37" name="Oval 54">
            <a:extLst>
              <a:ext uri="{FF2B5EF4-FFF2-40B4-BE49-F238E27FC236}">
                <a16:creationId xmlns:a16="http://schemas.microsoft.com/office/drawing/2014/main" id="{9F0A1DDA-6DD9-4249-9A55-645584DA72DD}"/>
              </a:ext>
            </a:extLst>
          </p:cNvPr>
          <p:cNvSpPr>
            <a:spLocks noChangeArrowheads="1"/>
          </p:cNvSpPr>
          <p:nvPr/>
        </p:nvSpPr>
        <p:spPr bwMode="auto">
          <a:xfrm rot="21569915">
            <a:off x="2800408" y="5301793"/>
            <a:ext cx="371475"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3</a:t>
            </a:r>
            <a:endParaRPr lang="en-US" altLang="zh-TW"/>
          </a:p>
        </p:txBody>
      </p:sp>
      <p:sp>
        <p:nvSpPr>
          <p:cNvPr id="38" name="Line 55">
            <a:extLst>
              <a:ext uri="{FF2B5EF4-FFF2-40B4-BE49-F238E27FC236}">
                <a16:creationId xmlns:a16="http://schemas.microsoft.com/office/drawing/2014/main" id="{453C458B-D442-DE4C-9E95-3E549EAD4A10}"/>
              </a:ext>
            </a:extLst>
          </p:cNvPr>
          <p:cNvSpPr>
            <a:spLocks noChangeShapeType="1"/>
          </p:cNvSpPr>
          <p:nvPr/>
        </p:nvSpPr>
        <p:spPr bwMode="auto">
          <a:xfrm rot="21569915">
            <a:off x="2973444" y="4128643"/>
            <a:ext cx="1588" cy="347663"/>
          </a:xfrm>
          <a:prstGeom prst="line">
            <a:avLst/>
          </a:prstGeom>
          <a:noFill/>
          <a:ln w="3175">
            <a:solidFill>
              <a:schemeClr val="tx1"/>
            </a:solidFill>
            <a:round/>
            <a:headEnd/>
            <a:tailEnd type="triangle" w="sm" len="med"/>
          </a:ln>
          <a:effectLst/>
        </p:spPr>
        <p:txBody>
          <a:bodyPr/>
          <a:lstStyle/>
          <a:p>
            <a:endParaRPr lang="zh-TW" altLang="en-US"/>
          </a:p>
        </p:txBody>
      </p:sp>
      <p:sp>
        <p:nvSpPr>
          <p:cNvPr id="39" name="Arc 56">
            <a:extLst>
              <a:ext uri="{FF2B5EF4-FFF2-40B4-BE49-F238E27FC236}">
                <a16:creationId xmlns:a16="http://schemas.microsoft.com/office/drawing/2014/main" id="{E243364D-E7C9-2141-9B51-FA9F952CF1DB}"/>
              </a:ext>
            </a:extLst>
          </p:cNvPr>
          <p:cNvSpPr>
            <a:spLocks/>
          </p:cNvSpPr>
          <p:nvPr/>
        </p:nvSpPr>
        <p:spPr bwMode="auto">
          <a:xfrm rot="19600668" flipH="1">
            <a:off x="2611494" y="4863642"/>
            <a:ext cx="311150" cy="590550"/>
          </a:xfrm>
          <a:custGeom>
            <a:avLst/>
            <a:gdLst>
              <a:gd name="G0" fmla="+- 0 0 0"/>
              <a:gd name="G1" fmla="+- 21600 0 0"/>
              <a:gd name="G2" fmla="+- 21600 0 0"/>
              <a:gd name="T0" fmla="*/ 0 w 21600"/>
              <a:gd name="T1" fmla="*/ 0 h 30547"/>
              <a:gd name="T2" fmla="*/ 19660 w 21600"/>
              <a:gd name="T3" fmla="*/ 30547 h 30547"/>
              <a:gd name="T4" fmla="*/ 0 w 21600"/>
              <a:gd name="T5" fmla="*/ 21600 h 30547"/>
            </a:gdLst>
            <a:ahLst/>
            <a:cxnLst>
              <a:cxn ang="0">
                <a:pos x="T0" y="T1"/>
              </a:cxn>
              <a:cxn ang="0">
                <a:pos x="T2" y="T3"/>
              </a:cxn>
              <a:cxn ang="0">
                <a:pos x="T4" y="T5"/>
              </a:cxn>
            </a:cxnLst>
            <a:rect l="0" t="0" r="r" b="b"/>
            <a:pathLst>
              <a:path w="21600" h="30547" fill="none" extrusionOk="0">
                <a:moveTo>
                  <a:pt x="-1" y="0"/>
                </a:moveTo>
                <a:cubicBezTo>
                  <a:pt x="11929" y="0"/>
                  <a:pt x="21600" y="9670"/>
                  <a:pt x="21600" y="21600"/>
                </a:cubicBezTo>
                <a:cubicBezTo>
                  <a:pt x="21600" y="24686"/>
                  <a:pt x="20938" y="27737"/>
                  <a:pt x="19659" y="30546"/>
                </a:cubicBezTo>
              </a:path>
              <a:path w="21600" h="30547" stroke="0" extrusionOk="0">
                <a:moveTo>
                  <a:pt x="-1" y="0"/>
                </a:moveTo>
                <a:cubicBezTo>
                  <a:pt x="11929" y="0"/>
                  <a:pt x="21600" y="9670"/>
                  <a:pt x="21600" y="21600"/>
                </a:cubicBezTo>
                <a:cubicBezTo>
                  <a:pt x="21600" y="24686"/>
                  <a:pt x="20938" y="27737"/>
                  <a:pt x="19659" y="30546"/>
                </a:cubicBezTo>
                <a:lnTo>
                  <a:pt x="0" y="21600"/>
                </a:lnTo>
                <a:close/>
              </a:path>
            </a:pathLst>
          </a:custGeom>
          <a:noFill/>
          <a:ln w="3175">
            <a:solidFill>
              <a:schemeClr val="tx1"/>
            </a:solidFill>
            <a:round/>
            <a:headEnd/>
            <a:tailEnd type="triangle" w="sm" len="med"/>
          </a:ln>
          <a:effectLst/>
        </p:spPr>
        <p:txBody>
          <a:bodyPr/>
          <a:lstStyle/>
          <a:p>
            <a:endParaRPr lang="zh-TW" altLang="en-US"/>
          </a:p>
        </p:txBody>
      </p:sp>
      <p:sp>
        <p:nvSpPr>
          <p:cNvPr id="40" name="Arc 57">
            <a:extLst>
              <a:ext uri="{FF2B5EF4-FFF2-40B4-BE49-F238E27FC236}">
                <a16:creationId xmlns:a16="http://schemas.microsoft.com/office/drawing/2014/main" id="{949837A7-234D-7F4B-AADA-6550D7F83918}"/>
              </a:ext>
            </a:extLst>
          </p:cNvPr>
          <p:cNvSpPr>
            <a:spLocks/>
          </p:cNvSpPr>
          <p:nvPr/>
        </p:nvSpPr>
        <p:spPr bwMode="auto">
          <a:xfrm rot="19600668" flipV="1">
            <a:off x="3046469" y="4855705"/>
            <a:ext cx="311150" cy="590550"/>
          </a:xfrm>
          <a:custGeom>
            <a:avLst/>
            <a:gdLst>
              <a:gd name="G0" fmla="+- 0 0 0"/>
              <a:gd name="G1" fmla="+- 21600 0 0"/>
              <a:gd name="G2" fmla="+- 21600 0 0"/>
              <a:gd name="T0" fmla="*/ 0 w 21600"/>
              <a:gd name="T1" fmla="*/ 0 h 30547"/>
              <a:gd name="T2" fmla="*/ 19660 w 21600"/>
              <a:gd name="T3" fmla="*/ 30547 h 30547"/>
              <a:gd name="T4" fmla="*/ 0 w 21600"/>
              <a:gd name="T5" fmla="*/ 21600 h 30547"/>
            </a:gdLst>
            <a:ahLst/>
            <a:cxnLst>
              <a:cxn ang="0">
                <a:pos x="T0" y="T1"/>
              </a:cxn>
              <a:cxn ang="0">
                <a:pos x="T2" y="T3"/>
              </a:cxn>
              <a:cxn ang="0">
                <a:pos x="T4" y="T5"/>
              </a:cxn>
            </a:cxnLst>
            <a:rect l="0" t="0" r="r" b="b"/>
            <a:pathLst>
              <a:path w="21600" h="30547" fill="none" extrusionOk="0">
                <a:moveTo>
                  <a:pt x="-1" y="0"/>
                </a:moveTo>
                <a:cubicBezTo>
                  <a:pt x="11929" y="0"/>
                  <a:pt x="21600" y="9670"/>
                  <a:pt x="21600" y="21600"/>
                </a:cubicBezTo>
                <a:cubicBezTo>
                  <a:pt x="21600" y="24686"/>
                  <a:pt x="20938" y="27737"/>
                  <a:pt x="19659" y="30546"/>
                </a:cubicBezTo>
              </a:path>
              <a:path w="21600" h="30547" stroke="0" extrusionOk="0">
                <a:moveTo>
                  <a:pt x="-1" y="0"/>
                </a:moveTo>
                <a:cubicBezTo>
                  <a:pt x="11929" y="0"/>
                  <a:pt x="21600" y="9670"/>
                  <a:pt x="21600" y="21600"/>
                </a:cubicBezTo>
                <a:cubicBezTo>
                  <a:pt x="21600" y="24686"/>
                  <a:pt x="20938" y="27737"/>
                  <a:pt x="19659" y="30546"/>
                </a:cubicBezTo>
                <a:lnTo>
                  <a:pt x="0" y="21600"/>
                </a:lnTo>
                <a:close/>
              </a:path>
            </a:pathLst>
          </a:custGeom>
          <a:noFill/>
          <a:ln w="3175">
            <a:solidFill>
              <a:schemeClr val="tx1"/>
            </a:solidFill>
            <a:round/>
            <a:headEnd/>
            <a:tailEnd type="triangle" w="sm" len="med"/>
          </a:ln>
          <a:effectLst/>
        </p:spPr>
        <p:txBody>
          <a:bodyPr/>
          <a:lstStyle/>
          <a:p>
            <a:endParaRPr lang="zh-TW" altLang="en-US"/>
          </a:p>
        </p:txBody>
      </p:sp>
      <p:sp>
        <p:nvSpPr>
          <p:cNvPr id="41" name="Rectangle 58">
            <a:extLst>
              <a:ext uri="{FF2B5EF4-FFF2-40B4-BE49-F238E27FC236}">
                <a16:creationId xmlns:a16="http://schemas.microsoft.com/office/drawing/2014/main" id="{68B2D923-1DDB-B445-BB72-B0BB57D6B44D}"/>
              </a:ext>
            </a:extLst>
          </p:cNvPr>
          <p:cNvSpPr>
            <a:spLocks noChangeArrowheads="1"/>
          </p:cNvSpPr>
          <p:nvPr/>
        </p:nvSpPr>
        <p:spPr bwMode="auto">
          <a:xfrm>
            <a:off x="1986727" y="4889109"/>
            <a:ext cx="512763" cy="336550"/>
          </a:xfrm>
          <a:prstGeom prst="rect">
            <a:avLst/>
          </a:prstGeom>
          <a:noFill/>
          <a:ln w="9525">
            <a:noFill/>
            <a:miter lim="800000"/>
            <a:headEnd/>
            <a:tailEnd/>
          </a:ln>
          <a:effectLst/>
        </p:spPr>
        <p:txBody>
          <a:bodyPr wrap="none" anchor="ctr">
            <a:spAutoFit/>
          </a:bodyPr>
          <a:lstStyle/>
          <a:p>
            <a:r>
              <a:rPr lang="en-US" altLang="zh-TW" sz="1600" dirty="0">
                <a:latin typeface="Arial" pitchFamily="34" charset="0"/>
              </a:rPr>
              <a:t>G3 </a:t>
            </a:r>
          </a:p>
        </p:txBody>
      </p:sp>
      <p:sp>
        <p:nvSpPr>
          <p:cNvPr id="42" name="Oval 59">
            <a:extLst>
              <a:ext uri="{FF2B5EF4-FFF2-40B4-BE49-F238E27FC236}">
                <a16:creationId xmlns:a16="http://schemas.microsoft.com/office/drawing/2014/main" id="{D65CE0EA-F138-8E43-9885-25D7447A961A}"/>
              </a:ext>
            </a:extLst>
          </p:cNvPr>
          <p:cNvSpPr>
            <a:spLocks noChangeArrowheads="1"/>
          </p:cNvSpPr>
          <p:nvPr/>
        </p:nvSpPr>
        <p:spPr bwMode="auto">
          <a:xfrm>
            <a:off x="4728054" y="4755694"/>
            <a:ext cx="373063"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1</a:t>
            </a:r>
            <a:endParaRPr lang="en-US" altLang="zh-TW"/>
          </a:p>
        </p:txBody>
      </p:sp>
      <p:sp>
        <p:nvSpPr>
          <p:cNvPr id="43" name="Oval 60">
            <a:extLst>
              <a:ext uri="{FF2B5EF4-FFF2-40B4-BE49-F238E27FC236}">
                <a16:creationId xmlns:a16="http://schemas.microsoft.com/office/drawing/2014/main" id="{50D6345F-2C95-9344-BE67-8FAB4F6F9C7D}"/>
              </a:ext>
            </a:extLst>
          </p:cNvPr>
          <p:cNvSpPr>
            <a:spLocks noChangeArrowheads="1"/>
          </p:cNvSpPr>
          <p:nvPr/>
        </p:nvSpPr>
        <p:spPr bwMode="auto">
          <a:xfrm rot="21569915">
            <a:off x="5955446" y="4303257"/>
            <a:ext cx="371475"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1</a:t>
            </a:r>
            <a:endParaRPr lang="en-US" altLang="zh-TW"/>
          </a:p>
        </p:txBody>
      </p:sp>
      <p:sp>
        <p:nvSpPr>
          <p:cNvPr id="44" name="Oval 61">
            <a:extLst>
              <a:ext uri="{FF2B5EF4-FFF2-40B4-BE49-F238E27FC236}">
                <a16:creationId xmlns:a16="http://schemas.microsoft.com/office/drawing/2014/main" id="{1387A054-A75C-3143-8791-5997EA59C043}"/>
              </a:ext>
            </a:extLst>
          </p:cNvPr>
          <p:cNvSpPr>
            <a:spLocks noChangeArrowheads="1"/>
          </p:cNvSpPr>
          <p:nvPr/>
        </p:nvSpPr>
        <p:spPr bwMode="auto">
          <a:xfrm rot="21569915">
            <a:off x="5960209" y="5116057"/>
            <a:ext cx="371475"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2</a:t>
            </a:r>
            <a:endParaRPr lang="en-US" altLang="zh-TW"/>
          </a:p>
        </p:txBody>
      </p:sp>
      <p:sp>
        <p:nvSpPr>
          <p:cNvPr id="45" name="Line 62">
            <a:extLst>
              <a:ext uri="{FF2B5EF4-FFF2-40B4-BE49-F238E27FC236}">
                <a16:creationId xmlns:a16="http://schemas.microsoft.com/office/drawing/2014/main" id="{87463CA2-A325-5844-B95C-C6694FC24638}"/>
              </a:ext>
            </a:extLst>
          </p:cNvPr>
          <p:cNvSpPr>
            <a:spLocks noChangeShapeType="1"/>
          </p:cNvSpPr>
          <p:nvPr/>
        </p:nvSpPr>
        <p:spPr bwMode="auto">
          <a:xfrm rot="21569915">
            <a:off x="6133245" y="4762044"/>
            <a:ext cx="1588" cy="347663"/>
          </a:xfrm>
          <a:prstGeom prst="line">
            <a:avLst/>
          </a:prstGeom>
          <a:noFill/>
          <a:ln w="3175">
            <a:solidFill>
              <a:schemeClr val="tx1"/>
            </a:solidFill>
            <a:round/>
            <a:headEnd/>
            <a:tailEnd type="triangle" w="sm" len="med"/>
          </a:ln>
          <a:effectLst/>
        </p:spPr>
        <p:txBody>
          <a:bodyPr/>
          <a:lstStyle/>
          <a:p>
            <a:endParaRPr lang="zh-TW" altLang="en-US"/>
          </a:p>
        </p:txBody>
      </p:sp>
      <p:sp>
        <p:nvSpPr>
          <p:cNvPr id="46" name="Oval 64">
            <a:extLst>
              <a:ext uri="{FF2B5EF4-FFF2-40B4-BE49-F238E27FC236}">
                <a16:creationId xmlns:a16="http://schemas.microsoft.com/office/drawing/2014/main" id="{6B781C94-D15A-2A4D-883C-AF417B9E443E}"/>
              </a:ext>
            </a:extLst>
          </p:cNvPr>
          <p:cNvSpPr>
            <a:spLocks noChangeArrowheads="1"/>
          </p:cNvSpPr>
          <p:nvPr/>
        </p:nvSpPr>
        <p:spPr bwMode="auto">
          <a:xfrm rot="21569915">
            <a:off x="7935971" y="3885757"/>
            <a:ext cx="371475"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1</a:t>
            </a:r>
            <a:endParaRPr lang="en-US" altLang="zh-TW"/>
          </a:p>
        </p:txBody>
      </p:sp>
      <p:sp>
        <p:nvSpPr>
          <p:cNvPr id="47" name="Oval 65">
            <a:extLst>
              <a:ext uri="{FF2B5EF4-FFF2-40B4-BE49-F238E27FC236}">
                <a16:creationId xmlns:a16="http://schemas.microsoft.com/office/drawing/2014/main" id="{2D0CBBDB-C9D6-F24D-9243-5498A7613A91}"/>
              </a:ext>
            </a:extLst>
          </p:cNvPr>
          <p:cNvSpPr>
            <a:spLocks noChangeArrowheads="1"/>
          </p:cNvSpPr>
          <p:nvPr/>
        </p:nvSpPr>
        <p:spPr bwMode="auto">
          <a:xfrm rot="21569915">
            <a:off x="7940734" y="4703307"/>
            <a:ext cx="371475"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2</a:t>
            </a:r>
            <a:endParaRPr lang="en-US" altLang="zh-TW"/>
          </a:p>
        </p:txBody>
      </p:sp>
      <p:sp>
        <p:nvSpPr>
          <p:cNvPr id="48" name="Oval 66">
            <a:extLst>
              <a:ext uri="{FF2B5EF4-FFF2-40B4-BE49-F238E27FC236}">
                <a16:creationId xmlns:a16="http://schemas.microsoft.com/office/drawing/2014/main" id="{8B78719C-CBC2-3A4E-9D47-829ABA6DB591}"/>
              </a:ext>
            </a:extLst>
          </p:cNvPr>
          <p:cNvSpPr>
            <a:spLocks noChangeArrowheads="1"/>
          </p:cNvSpPr>
          <p:nvPr/>
        </p:nvSpPr>
        <p:spPr bwMode="auto">
          <a:xfrm rot="21569915">
            <a:off x="7940734" y="5517694"/>
            <a:ext cx="371475"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3</a:t>
            </a:r>
            <a:endParaRPr lang="en-US" altLang="zh-TW"/>
          </a:p>
        </p:txBody>
      </p:sp>
      <p:sp>
        <p:nvSpPr>
          <p:cNvPr id="49" name="Arc 68">
            <a:extLst>
              <a:ext uri="{FF2B5EF4-FFF2-40B4-BE49-F238E27FC236}">
                <a16:creationId xmlns:a16="http://schemas.microsoft.com/office/drawing/2014/main" id="{599847E1-DE15-B04B-8C3B-FD75DBC37596}"/>
              </a:ext>
            </a:extLst>
          </p:cNvPr>
          <p:cNvSpPr>
            <a:spLocks/>
          </p:cNvSpPr>
          <p:nvPr/>
        </p:nvSpPr>
        <p:spPr bwMode="auto">
          <a:xfrm rot="19600668" flipH="1">
            <a:off x="7751820" y="5079543"/>
            <a:ext cx="311150" cy="590550"/>
          </a:xfrm>
          <a:custGeom>
            <a:avLst/>
            <a:gdLst>
              <a:gd name="G0" fmla="+- 0 0 0"/>
              <a:gd name="G1" fmla="+- 21600 0 0"/>
              <a:gd name="G2" fmla="+- 21600 0 0"/>
              <a:gd name="T0" fmla="*/ 0 w 21600"/>
              <a:gd name="T1" fmla="*/ 0 h 30547"/>
              <a:gd name="T2" fmla="*/ 19660 w 21600"/>
              <a:gd name="T3" fmla="*/ 30547 h 30547"/>
              <a:gd name="T4" fmla="*/ 0 w 21600"/>
              <a:gd name="T5" fmla="*/ 21600 h 30547"/>
            </a:gdLst>
            <a:ahLst/>
            <a:cxnLst>
              <a:cxn ang="0">
                <a:pos x="T0" y="T1"/>
              </a:cxn>
              <a:cxn ang="0">
                <a:pos x="T2" y="T3"/>
              </a:cxn>
              <a:cxn ang="0">
                <a:pos x="T4" y="T5"/>
              </a:cxn>
            </a:cxnLst>
            <a:rect l="0" t="0" r="r" b="b"/>
            <a:pathLst>
              <a:path w="21600" h="30547" fill="none" extrusionOk="0">
                <a:moveTo>
                  <a:pt x="-1" y="0"/>
                </a:moveTo>
                <a:cubicBezTo>
                  <a:pt x="11929" y="0"/>
                  <a:pt x="21600" y="9670"/>
                  <a:pt x="21600" y="21600"/>
                </a:cubicBezTo>
                <a:cubicBezTo>
                  <a:pt x="21600" y="24686"/>
                  <a:pt x="20938" y="27737"/>
                  <a:pt x="19659" y="30546"/>
                </a:cubicBezTo>
              </a:path>
              <a:path w="21600" h="30547" stroke="0" extrusionOk="0">
                <a:moveTo>
                  <a:pt x="-1" y="0"/>
                </a:moveTo>
                <a:cubicBezTo>
                  <a:pt x="11929" y="0"/>
                  <a:pt x="21600" y="9670"/>
                  <a:pt x="21600" y="21600"/>
                </a:cubicBezTo>
                <a:cubicBezTo>
                  <a:pt x="21600" y="24686"/>
                  <a:pt x="20938" y="27737"/>
                  <a:pt x="19659" y="30546"/>
                </a:cubicBezTo>
                <a:lnTo>
                  <a:pt x="0" y="21600"/>
                </a:lnTo>
                <a:close/>
              </a:path>
            </a:pathLst>
          </a:custGeom>
          <a:noFill/>
          <a:ln w="3175">
            <a:solidFill>
              <a:schemeClr val="tx1"/>
            </a:solidFill>
            <a:round/>
            <a:headEnd/>
            <a:tailEnd type="triangle" w="sm" len="med"/>
          </a:ln>
          <a:effectLst/>
        </p:spPr>
        <p:txBody>
          <a:bodyPr/>
          <a:lstStyle/>
          <a:p>
            <a:endParaRPr lang="zh-TW" altLang="en-US"/>
          </a:p>
        </p:txBody>
      </p:sp>
      <p:sp>
        <p:nvSpPr>
          <p:cNvPr id="50" name="Oval 71">
            <a:extLst>
              <a:ext uri="{FF2B5EF4-FFF2-40B4-BE49-F238E27FC236}">
                <a16:creationId xmlns:a16="http://schemas.microsoft.com/office/drawing/2014/main" id="{EBC898F3-4F60-4F44-8803-FA099CA7F746}"/>
              </a:ext>
            </a:extLst>
          </p:cNvPr>
          <p:cNvSpPr>
            <a:spLocks noChangeArrowheads="1"/>
          </p:cNvSpPr>
          <p:nvPr/>
        </p:nvSpPr>
        <p:spPr bwMode="auto">
          <a:xfrm rot="21569915">
            <a:off x="9377421" y="3885757"/>
            <a:ext cx="371475"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1</a:t>
            </a:r>
            <a:endParaRPr lang="en-US" altLang="zh-TW"/>
          </a:p>
        </p:txBody>
      </p:sp>
      <p:sp>
        <p:nvSpPr>
          <p:cNvPr id="51" name="Oval 72">
            <a:extLst>
              <a:ext uri="{FF2B5EF4-FFF2-40B4-BE49-F238E27FC236}">
                <a16:creationId xmlns:a16="http://schemas.microsoft.com/office/drawing/2014/main" id="{96D956EB-4E6E-AC4A-85FC-3CBE93B06973}"/>
              </a:ext>
            </a:extLst>
          </p:cNvPr>
          <p:cNvSpPr>
            <a:spLocks noChangeArrowheads="1"/>
          </p:cNvSpPr>
          <p:nvPr/>
        </p:nvSpPr>
        <p:spPr bwMode="auto">
          <a:xfrm rot="21569915">
            <a:off x="9382184" y="4703307"/>
            <a:ext cx="371475"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2</a:t>
            </a:r>
            <a:endParaRPr lang="en-US" altLang="zh-TW"/>
          </a:p>
        </p:txBody>
      </p:sp>
      <p:sp>
        <p:nvSpPr>
          <p:cNvPr id="52" name="Oval 73">
            <a:extLst>
              <a:ext uri="{FF2B5EF4-FFF2-40B4-BE49-F238E27FC236}">
                <a16:creationId xmlns:a16="http://schemas.microsoft.com/office/drawing/2014/main" id="{AF4D11DA-7D02-B148-8CBC-B780D951E88F}"/>
              </a:ext>
            </a:extLst>
          </p:cNvPr>
          <p:cNvSpPr>
            <a:spLocks noChangeArrowheads="1"/>
          </p:cNvSpPr>
          <p:nvPr/>
        </p:nvSpPr>
        <p:spPr bwMode="auto">
          <a:xfrm rot="21569915">
            <a:off x="9382184" y="5517694"/>
            <a:ext cx="371475"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3</a:t>
            </a:r>
            <a:endParaRPr lang="en-US" altLang="zh-TW"/>
          </a:p>
        </p:txBody>
      </p:sp>
      <p:sp>
        <p:nvSpPr>
          <p:cNvPr id="53" name="Line 74">
            <a:extLst>
              <a:ext uri="{FF2B5EF4-FFF2-40B4-BE49-F238E27FC236}">
                <a16:creationId xmlns:a16="http://schemas.microsoft.com/office/drawing/2014/main" id="{48ABD2E6-C69E-2E4F-8953-3120DB1D0D35}"/>
              </a:ext>
            </a:extLst>
          </p:cNvPr>
          <p:cNvSpPr>
            <a:spLocks noChangeShapeType="1"/>
          </p:cNvSpPr>
          <p:nvPr/>
        </p:nvSpPr>
        <p:spPr bwMode="auto">
          <a:xfrm rot="21569915">
            <a:off x="9555220" y="4349294"/>
            <a:ext cx="1588" cy="347663"/>
          </a:xfrm>
          <a:prstGeom prst="line">
            <a:avLst/>
          </a:prstGeom>
          <a:noFill/>
          <a:ln w="3175">
            <a:solidFill>
              <a:schemeClr val="tx1"/>
            </a:solidFill>
            <a:round/>
            <a:headEnd/>
            <a:tailEnd type="triangle" w="sm" len="med"/>
          </a:ln>
          <a:effectLst/>
        </p:spPr>
        <p:txBody>
          <a:bodyPr/>
          <a:lstStyle/>
          <a:p>
            <a:endParaRPr lang="zh-TW" altLang="en-US"/>
          </a:p>
        </p:txBody>
      </p:sp>
      <p:sp>
        <p:nvSpPr>
          <p:cNvPr id="54" name="Arc 76">
            <a:extLst>
              <a:ext uri="{FF2B5EF4-FFF2-40B4-BE49-F238E27FC236}">
                <a16:creationId xmlns:a16="http://schemas.microsoft.com/office/drawing/2014/main" id="{46617A6B-AD5C-9443-9FD6-3A260316FDCE}"/>
              </a:ext>
            </a:extLst>
          </p:cNvPr>
          <p:cNvSpPr>
            <a:spLocks/>
          </p:cNvSpPr>
          <p:nvPr/>
        </p:nvSpPr>
        <p:spPr bwMode="auto">
          <a:xfrm rot="19600668" flipV="1">
            <a:off x="9628245" y="5071606"/>
            <a:ext cx="311150" cy="590550"/>
          </a:xfrm>
          <a:custGeom>
            <a:avLst/>
            <a:gdLst>
              <a:gd name="G0" fmla="+- 0 0 0"/>
              <a:gd name="G1" fmla="+- 21600 0 0"/>
              <a:gd name="G2" fmla="+- 21600 0 0"/>
              <a:gd name="T0" fmla="*/ 0 w 21600"/>
              <a:gd name="T1" fmla="*/ 0 h 30547"/>
              <a:gd name="T2" fmla="*/ 19660 w 21600"/>
              <a:gd name="T3" fmla="*/ 30547 h 30547"/>
              <a:gd name="T4" fmla="*/ 0 w 21600"/>
              <a:gd name="T5" fmla="*/ 21600 h 30547"/>
            </a:gdLst>
            <a:ahLst/>
            <a:cxnLst>
              <a:cxn ang="0">
                <a:pos x="T0" y="T1"/>
              </a:cxn>
              <a:cxn ang="0">
                <a:pos x="T2" y="T3"/>
              </a:cxn>
              <a:cxn ang="0">
                <a:pos x="T4" y="T5"/>
              </a:cxn>
            </a:cxnLst>
            <a:rect l="0" t="0" r="r" b="b"/>
            <a:pathLst>
              <a:path w="21600" h="30547" fill="none" extrusionOk="0">
                <a:moveTo>
                  <a:pt x="-1" y="0"/>
                </a:moveTo>
                <a:cubicBezTo>
                  <a:pt x="11929" y="0"/>
                  <a:pt x="21600" y="9670"/>
                  <a:pt x="21600" y="21600"/>
                </a:cubicBezTo>
                <a:cubicBezTo>
                  <a:pt x="21600" y="24686"/>
                  <a:pt x="20938" y="27737"/>
                  <a:pt x="19659" y="30546"/>
                </a:cubicBezTo>
              </a:path>
              <a:path w="21600" h="30547" stroke="0" extrusionOk="0">
                <a:moveTo>
                  <a:pt x="-1" y="0"/>
                </a:moveTo>
                <a:cubicBezTo>
                  <a:pt x="11929" y="0"/>
                  <a:pt x="21600" y="9670"/>
                  <a:pt x="21600" y="21600"/>
                </a:cubicBezTo>
                <a:cubicBezTo>
                  <a:pt x="21600" y="24686"/>
                  <a:pt x="20938" y="27737"/>
                  <a:pt x="19659" y="30546"/>
                </a:cubicBezTo>
                <a:lnTo>
                  <a:pt x="0" y="21600"/>
                </a:lnTo>
                <a:close/>
              </a:path>
            </a:pathLst>
          </a:custGeom>
          <a:noFill/>
          <a:ln w="3175">
            <a:solidFill>
              <a:schemeClr val="tx1"/>
            </a:solidFill>
            <a:round/>
            <a:headEnd/>
            <a:tailEnd type="triangle" w="sm" len="med"/>
          </a:ln>
          <a:effectLst/>
        </p:spPr>
        <p:txBody>
          <a:bodyPr/>
          <a:lstStyle/>
          <a:p>
            <a:endParaRPr lang="zh-TW" altLang="en-US"/>
          </a:p>
        </p:txBody>
      </p:sp>
      <p:sp>
        <p:nvSpPr>
          <p:cNvPr id="4" name="Content Placeholder 2">
            <a:extLst>
              <a:ext uri="{FF2B5EF4-FFF2-40B4-BE49-F238E27FC236}">
                <a16:creationId xmlns:a16="http://schemas.microsoft.com/office/drawing/2014/main" id="{9D1ACB5A-C74D-B7DC-77C9-80E9D464A189}"/>
              </a:ext>
            </a:extLst>
          </p:cNvPr>
          <p:cNvSpPr txBox="1">
            <a:spLocks/>
          </p:cNvSpPr>
          <p:nvPr/>
        </p:nvSpPr>
        <p:spPr>
          <a:xfrm>
            <a:off x="664028" y="1456531"/>
            <a:ext cx="10515600" cy="4710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053375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7E7C-C224-6399-5C12-458F9549C5BE}"/>
              </a:ext>
            </a:extLst>
          </p:cNvPr>
          <p:cNvSpPr>
            <a:spLocks noGrp="1"/>
          </p:cNvSpPr>
          <p:nvPr>
            <p:ph type="title"/>
          </p:nvPr>
        </p:nvSpPr>
        <p:spPr/>
        <p:txBody>
          <a:bodyPr/>
          <a:lstStyle/>
          <a:p>
            <a:r>
              <a:rPr lang="en-US" dirty="0"/>
              <a:t>BFS Walkthrough – 7</a:t>
            </a:r>
          </a:p>
        </p:txBody>
      </p:sp>
      <p:sp>
        <p:nvSpPr>
          <p:cNvPr id="4" name="Oval 4">
            <a:extLst>
              <a:ext uri="{FF2B5EF4-FFF2-40B4-BE49-F238E27FC236}">
                <a16:creationId xmlns:a16="http://schemas.microsoft.com/office/drawing/2014/main" id="{521C2760-3AF2-970F-331D-DB023B9B7E05}"/>
              </a:ext>
            </a:extLst>
          </p:cNvPr>
          <p:cNvSpPr>
            <a:spLocks noChangeArrowheads="1"/>
          </p:cNvSpPr>
          <p:nvPr/>
        </p:nvSpPr>
        <p:spPr bwMode="auto">
          <a:xfrm>
            <a:off x="7856764" y="1845801"/>
            <a:ext cx="627063" cy="522288"/>
          </a:xfrm>
          <a:prstGeom prst="ellipse">
            <a:avLst/>
          </a:prstGeom>
          <a:solidFill>
            <a:schemeClr val="accent6">
              <a:lumMod val="20000"/>
              <a:lumOff val="8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sp>
        <p:nvSpPr>
          <p:cNvPr id="5" name="Oval 5">
            <a:extLst>
              <a:ext uri="{FF2B5EF4-FFF2-40B4-BE49-F238E27FC236}">
                <a16:creationId xmlns:a16="http://schemas.microsoft.com/office/drawing/2014/main" id="{24C62A6A-79C5-210F-B93F-998C12174367}"/>
              </a:ext>
            </a:extLst>
          </p:cNvPr>
          <p:cNvSpPr>
            <a:spLocks noChangeArrowheads="1"/>
          </p:cNvSpPr>
          <p:nvPr/>
        </p:nvSpPr>
        <p:spPr bwMode="auto">
          <a:xfrm>
            <a:off x="7067777" y="2747501"/>
            <a:ext cx="627062"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6" name="Oval 6">
            <a:extLst>
              <a:ext uri="{FF2B5EF4-FFF2-40B4-BE49-F238E27FC236}">
                <a16:creationId xmlns:a16="http://schemas.microsoft.com/office/drawing/2014/main" id="{88EDCC97-0EB8-2455-5B93-44FB5CC47DA7}"/>
              </a:ext>
            </a:extLst>
          </p:cNvPr>
          <p:cNvSpPr>
            <a:spLocks noChangeArrowheads="1"/>
          </p:cNvSpPr>
          <p:nvPr/>
        </p:nvSpPr>
        <p:spPr bwMode="auto">
          <a:xfrm>
            <a:off x="6704239" y="3503151"/>
            <a:ext cx="625475"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7" name="Oval 7">
            <a:extLst>
              <a:ext uri="{FF2B5EF4-FFF2-40B4-BE49-F238E27FC236}">
                <a16:creationId xmlns:a16="http://schemas.microsoft.com/office/drawing/2014/main" id="{8892C858-EC07-5916-01DC-9AB6A24E0256}"/>
              </a:ext>
            </a:extLst>
          </p:cNvPr>
          <p:cNvSpPr>
            <a:spLocks noChangeArrowheads="1"/>
          </p:cNvSpPr>
          <p:nvPr/>
        </p:nvSpPr>
        <p:spPr bwMode="auto">
          <a:xfrm>
            <a:off x="7467827" y="3498389"/>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8" name="Oval 8">
            <a:extLst>
              <a:ext uri="{FF2B5EF4-FFF2-40B4-BE49-F238E27FC236}">
                <a16:creationId xmlns:a16="http://schemas.microsoft.com/office/drawing/2014/main" id="{8B857C06-DD7F-BD17-F88D-1394F042DB2D}"/>
              </a:ext>
            </a:extLst>
          </p:cNvPr>
          <p:cNvSpPr>
            <a:spLocks noChangeArrowheads="1"/>
          </p:cNvSpPr>
          <p:nvPr/>
        </p:nvSpPr>
        <p:spPr bwMode="auto">
          <a:xfrm>
            <a:off x="7118577" y="4290551"/>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 name="Oval 9">
            <a:extLst>
              <a:ext uri="{FF2B5EF4-FFF2-40B4-BE49-F238E27FC236}">
                <a16:creationId xmlns:a16="http://schemas.microsoft.com/office/drawing/2014/main" id="{CBBBE8ED-70DF-D936-45F3-BD70B0E6707E}"/>
              </a:ext>
            </a:extLst>
          </p:cNvPr>
          <p:cNvSpPr>
            <a:spLocks noChangeArrowheads="1"/>
          </p:cNvSpPr>
          <p:nvPr/>
        </p:nvSpPr>
        <p:spPr bwMode="auto">
          <a:xfrm>
            <a:off x="7878989" y="5139864"/>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10" name="Line 10">
            <a:extLst>
              <a:ext uri="{FF2B5EF4-FFF2-40B4-BE49-F238E27FC236}">
                <a16:creationId xmlns:a16="http://schemas.microsoft.com/office/drawing/2014/main" id="{06A688C0-3BCD-DA47-D698-1BB37367888B}"/>
              </a:ext>
            </a:extLst>
          </p:cNvPr>
          <p:cNvSpPr>
            <a:spLocks noChangeShapeType="1"/>
          </p:cNvSpPr>
          <p:nvPr/>
        </p:nvSpPr>
        <p:spPr bwMode="auto">
          <a:xfrm flipH="1">
            <a:off x="7104289" y="3260264"/>
            <a:ext cx="166688" cy="238125"/>
          </a:xfrm>
          <a:prstGeom prst="line">
            <a:avLst/>
          </a:prstGeom>
          <a:noFill/>
          <a:ln w="3175">
            <a:solidFill>
              <a:schemeClr val="tx1"/>
            </a:solidFill>
            <a:round/>
            <a:headEnd/>
            <a:tailEnd/>
          </a:ln>
          <a:effectLst/>
        </p:spPr>
        <p:txBody>
          <a:bodyPr/>
          <a:lstStyle/>
          <a:p>
            <a:endParaRPr lang="zh-TW" altLang="en-US"/>
          </a:p>
        </p:txBody>
      </p:sp>
      <p:sp>
        <p:nvSpPr>
          <p:cNvPr id="11" name="Line 11">
            <a:extLst>
              <a:ext uri="{FF2B5EF4-FFF2-40B4-BE49-F238E27FC236}">
                <a16:creationId xmlns:a16="http://schemas.microsoft.com/office/drawing/2014/main" id="{5A7F0EC0-A2DB-986C-EEF4-962E63BB7273}"/>
              </a:ext>
            </a:extLst>
          </p:cNvPr>
          <p:cNvSpPr>
            <a:spLocks noChangeShapeType="1"/>
          </p:cNvSpPr>
          <p:nvPr/>
        </p:nvSpPr>
        <p:spPr bwMode="auto">
          <a:xfrm>
            <a:off x="7553552" y="3239626"/>
            <a:ext cx="171450" cy="246063"/>
          </a:xfrm>
          <a:prstGeom prst="line">
            <a:avLst/>
          </a:prstGeom>
          <a:noFill/>
          <a:ln w="3175">
            <a:solidFill>
              <a:schemeClr val="tx1"/>
            </a:solidFill>
            <a:round/>
            <a:headEnd/>
            <a:tailEnd/>
          </a:ln>
          <a:effectLst/>
        </p:spPr>
        <p:txBody>
          <a:bodyPr/>
          <a:lstStyle/>
          <a:p>
            <a:endParaRPr lang="zh-TW" altLang="en-US"/>
          </a:p>
        </p:txBody>
      </p:sp>
      <p:sp>
        <p:nvSpPr>
          <p:cNvPr id="12" name="Line 12">
            <a:extLst>
              <a:ext uri="{FF2B5EF4-FFF2-40B4-BE49-F238E27FC236}">
                <a16:creationId xmlns:a16="http://schemas.microsoft.com/office/drawing/2014/main" id="{95AB254D-7CC1-14E2-556F-05B9A8C10D95}"/>
              </a:ext>
            </a:extLst>
          </p:cNvPr>
          <p:cNvSpPr>
            <a:spLocks noChangeShapeType="1"/>
          </p:cNvSpPr>
          <p:nvPr/>
        </p:nvSpPr>
        <p:spPr bwMode="auto">
          <a:xfrm>
            <a:off x="7080477" y="4030201"/>
            <a:ext cx="190500" cy="273050"/>
          </a:xfrm>
          <a:prstGeom prst="line">
            <a:avLst/>
          </a:prstGeom>
          <a:noFill/>
          <a:ln w="3175">
            <a:solidFill>
              <a:schemeClr val="tx1"/>
            </a:solidFill>
            <a:round/>
            <a:headEnd/>
            <a:tailEnd/>
          </a:ln>
          <a:effectLst/>
        </p:spPr>
        <p:txBody>
          <a:bodyPr/>
          <a:lstStyle/>
          <a:p>
            <a:endParaRPr lang="zh-TW" altLang="en-US"/>
          </a:p>
        </p:txBody>
      </p:sp>
      <p:sp>
        <p:nvSpPr>
          <p:cNvPr id="13" name="Oval 14">
            <a:extLst>
              <a:ext uri="{FF2B5EF4-FFF2-40B4-BE49-F238E27FC236}">
                <a16:creationId xmlns:a16="http://schemas.microsoft.com/office/drawing/2014/main" id="{45265498-A032-E97C-744E-0DE88EBB1A2C}"/>
              </a:ext>
            </a:extLst>
          </p:cNvPr>
          <p:cNvSpPr>
            <a:spLocks noChangeArrowheads="1"/>
          </p:cNvSpPr>
          <p:nvPr/>
        </p:nvSpPr>
        <p:spPr bwMode="auto">
          <a:xfrm>
            <a:off x="8579077" y="2733214"/>
            <a:ext cx="627062"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3</a:t>
            </a:r>
            <a:endParaRPr lang="en-US" altLang="zh-TW" sz="2000" dirty="0"/>
          </a:p>
        </p:txBody>
      </p:sp>
      <p:sp>
        <p:nvSpPr>
          <p:cNvPr id="14" name="Oval 15">
            <a:extLst>
              <a:ext uri="{FF2B5EF4-FFF2-40B4-BE49-F238E27FC236}">
                <a16:creationId xmlns:a16="http://schemas.microsoft.com/office/drawing/2014/main" id="{B533D80B-093F-9072-0776-9BB18A49E1F5}"/>
              </a:ext>
            </a:extLst>
          </p:cNvPr>
          <p:cNvSpPr>
            <a:spLocks noChangeArrowheads="1"/>
          </p:cNvSpPr>
          <p:nvPr/>
        </p:nvSpPr>
        <p:spPr bwMode="auto">
          <a:xfrm>
            <a:off x="8215539" y="3488864"/>
            <a:ext cx="625475"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15" name="Oval 16">
            <a:extLst>
              <a:ext uri="{FF2B5EF4-FFF2-40B4-BE49-F238E27FC236}">
                <a16:creationId xmlns:a16="http://schemas.microsoft.com/office/drawing/2014/main" id="{BAD2A1ED-6AF0-03E3-0A5B-EE61542F5D3F}"/>
              </a:ext>
            </a:extLst>
          </p:cNvPr>
          <p:cNvSpPr>
            <a:spLocks noChangeArrowheads="1"/>
          </p:cNvSpPr>
          <p:nvPr/>
        </p:nvSpPr>
        <p:spPr bwMode="auto">
          <a:xfrm>
            <a:off x="8979127" y="3484101"/>
            <a:ext cx="625475"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7</a:t>
            </a:r>
            <a:endParaRPr lang="en-US" altLang="zh-TW" sz="2000" dirty="0"/>
          </a:p>
        </p:txBody>
      </p:sp>
      <p:sp>
        <p:nvSpPr>
          <p:cNvPr id="16" name="Oval 17">
            <a:extLst>
              <a:ext uri="{FF2B5EF4-FFF2-40B4-BE49-F238E27FC236}">
                <a16:creationId xmlns:a16="http://schemas.microsoft.com/office/drawing/2014/main" id="{F7ACD228-BB4F-F3AA-B04B-9959A9F42C0B}"/>
              </a:ext>
            </a:extLst>
          </p:cNvPr>
          <p:cNvSpPr>
            <a:spLocks noChangeArrowheads="1"/>
          </p:cNvSpPr>
          <p:nvPr/>
        </p:nvSpPr>
        <p:spPr bwMode="auto">
          <a:xfrm>
            <a:off x="8629877" y="4276264"/>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17" name="Line 18">
            <a:extLst>
              <a:ext uri="{FF2B5EF4-FFF2-40B4-BE49-F238E27FC236}">
                <a16:creationId xmlns:a16="http://schemas.microsoft.com/office/drawing/2014/main" id="{BB825177-9D02-6444-A1D5-6606906F66E6}"/>
              </a:ext>
            </a:extLst>
          </p:cNvPr>
          <p:cNvSpPr>
            <a:spLocks noChangeShapeType="1"/>
          </p:cNvSpPr>
          <p:nvPr/>
        </p:nvSpPr>
        <p:spPr bwMode="auto">
          <a:xfrm flipH="1">
            <a:off x="8615589" y="3245976"/>
            <a:ext cx="166688" cy="238125"/>
          </a:xfrm>
          <a:prstGeom prst="line">
            <a:avLst/>
          </a:prstGeom>
          <a:noFill/>
          <a:ln w="3175">
            <a:solidFill>
              <a:schemeClr val="tx1"/>
            </a:solidFill>
            <a:round/>
            <a:headEnd/>
            <a:tailEnd/>
          </a:ln>
          <a:effectLst/>
        </p:spPr>
        <p:txBody>
          <a:bodyPr/>
          <a:lstStyle/>
          <a:p>
            <a:endParaRPr lang="zh-TW" altLang="en-US"/>
          </a:p>
        </p:txBody>
      </p:sp>
      <p:sp>
        <p:nvSpPr>
          <p:cNvPr id="18" name="Line 19">
            <a:extLst>
              <a:ext uri="{FF2B5EF4-FFF2-40B4-BE49-F238E27FC236}">
                <a16:creationId xmlns:a16="http://schemas.microsoft.com/office/drawing/2014/main" id="{5685924E-97A1-1AF1-3DC5-B65520256E39}"/>
              </a:ext>
            </a:extLst>
          </p:cNvPr>
          <p:cNvSpPr>
            <a:spLocks noChangeShapeType="1"/>
          </p:cNvSpPr>
          <p:nvPr/>
        </p:nvSpPr>
        <p:spPr bwMode="auto">
          <a:xfrm>
            <a:off x="9064852" y="3225339"/>
            <a:ext cx="171450" cy="246062"/>
          </a:xfrm>
          <a:prstGeom prst="line">
            <a:avLst/>
          </a:prstGeom>
          <a:noFill/>
          <a:ln w="3175">
            <a:solidFill>
              <a:schemeClr val="tx1"/>
            </a:solidFill>
            <a:round/>
            <a:headEnd/>
            <a:tailEnd/>
          </a:ln>
          <a:effectLst/>
        </p:spPr>
        <p:txBody>
          <a:bodyPr/>
          <a:lstStyle/>
          <a:p>
            <a:endParaRPr lang="zh-TW" altLang="en-US"/>
          </a:p>
        </p:txBody>
      </p:sp>
      <p:sp>
        <p:nvSpPr>
          <p:cNvPr id="19" name="Line 20">
            <a:extLst>
              <a:ext uri="{FF2B5EF4-FFF2-40B4-BE49-F238E27FC236}">
                <a16:creationId xmlns:a16="http://schemas.microsoft.com/office/drawing/2014/main" id="{A6734135-88DA-D722-C926-659A4B7F5D10}"/>
              </a:ext>
            </a:extLst>
          </p:cNvPr>
          <p:cNvSpPr>
            <a:spLocks noChangeShapeType="1"/>
          </p:cNvSpPr>
          <p:nvPr/>
        </p:nvSpPr>
        <p:spPr bwMode="auto">
          <a:xfrm>
            <a:off x="8591777" y="4015914"/>
            <a:ext cx="190500" cy="273050"/>
          </a:xfrm>
          <a:prstGeom prst="line">
            <a:avLst/>
          </a:prstGeom>
          <a:noFill/>
          <a:ln w="3175">
            <a:solidFill>
              <a:schemeClr val="tx1"/>
            </a:solidFill>
            <a:round/>
            <a:headEnd/>
            <a:tailEnd/>
          </a:ln>
          <a:effectLst/>
        </p:spPr>
        <p:txBody>
          <a:bodyPr/>
          <a:lstStyle/>
          <a:p>
            <a:endParaRPr lang="zh-TW" altLang="en-US"/>
          </a:p>
        </p:txBody>
      </p:sp>
      <p:sp>
        <p:nvSpPr>
          <p:cNvPr id="20" name="Line 21">
            <a:extLst>
              <a:ext uri="{FF2B5EF4-FFF2-40B4-BE49-F238E27FC236}">
                <a16:creationId xmlns:a16="http://schemas.microsoft.com/office/drawing/2014/main" id="{FDB77EB7-B4AC-A4B0-6D73-5031045CAE8E}"/>
              </a:ext>
            </a:extLst>
          </p:cNvPr>
          <p:cNvSpPr>
            <a:spLocks noChangeShapeType="1"/>
          </p:cNvSpPr>
          <p:nvPr/>
        </p:nvSpPr>
        <p:spPr bwMode="auto">
          <a:xfrm flipH="1">
            <a:off x="9064852" y="4004801"/>
            <a:ext cx="153987" cy="276225"/>
          </a:xfrm>
          <a:prstGeom prst="line">
            <a:avLst/>
          </a:prstGeom>
          <a:noFill/>
          <a:ln w="3175">
            <a:solidFill>
              <a:schemeClr val="tx1"/>
            </a:solidFill>
            <a:round/>
            <a:headEnd/>
            <a:tailEnd/>
          </a:ln>
          <a:effectLst/>
        </p:spPr>
        <p:txBody>
          <a:bodyPr/>
          <a:lstStyle/>
          <a:p>
            <a:endParaRPr lang="zh-TW" altLang="en-US"/>
          </a:p>
        </p:txBody>
      </p:sp>
      <p:sp>
        <p:nvSpPr>
          <p:cNvPr id="21" name="Line 22">
            <a:extLst>
              <a:ext uri="{FF2B5EF4-FFF2-40B4-BE49-F238E27FC236}">
                <a16:creationId xmlns:a16="http://schemas.microsoft.com/office/drawing/2014/main" id="{3904A0A9-EB68-FAB1-9313-2366EBF99B16}"/>
              </a:ext>
            </a:extLst>
          </p:cNvPr>
          <p:cNvSpPr>
            <a:spLocks noChangeShapeType="1"/>
          </p:cNvSpPr>
          <p:nvPr/>
        </p:nvSpPr>
        <p:spPr bwMode="auto">
          <a:xfrm flipH="1">
            <a:off x="7567839" y="2277601"/>
            <a:ext cx="360363" cy="504825"/>
          </a:xfrm>
          <a:prstGeom prst="line">
            <a:avLst/>
          </a:prstGeom>
          <a:noFill/>
          <a:ln w="9525">
            <a:solidFill>
              <a:schemeClr val="tx1"/>
            </a:solidFill>
            <a:round/>
            <a:headEnd/>
            <a:tailEnd/>
          </a:ln>
          <a:effectLst/>
        </p:spPr>
        <p:txBody>
          <a:bodyPr/>
          <a:lstStyle/>
          <a:p>
            <a:endParaRPr lang="zh-TW" altLang="en-US"/>
          </a:p>
        </p:txBody>
      </p:sp>
      <p:sp>
        <p:nvSpPr>
          <p:cNvPr id="22" name="Line 23">
            <a:extLst>
              <a:ext uri="{FF2B5EF4-FFF2-40B4-BE49-F238E27FC236}">
                <a16:creationId xmlns:a16="http://schemas.microsoft.com/office/drawing/2014/main" id="{D7EEF590-7709-8FAD-46D3-6AB1924119E0}"/>
              </a:ext>
            </a:extLst>
          </p:cNvPr>
          <p:cNvSpPr>
            <a:spLocks noChangeShapeType="1"/>
          </p:cNvSpPr>
          <p:nvPr/>
        </p:nvSpPr>
        <p:spPr bwMode="auto">
          <a:xfrm>
            <a:off x="7567839" y="4798551"/>
            <a:ext cx="360363" cy="503238"/>
          </a:xfrm>
          <a:prstGeom prst="line">
            <a:avLst/>
          </a:prstGeom>
          <a:noFill/>
          <a:ln w="9525">
            <a:solidFill>
              <a:schemeClr val="tx1"/>
            </a:solidFill>
            <a:round/>
            <a:headEnd/>
            <a:tailEnd/>
          </a:ln>
          <a:effectLst/>
        </p:spPr>
        <p:txBody>
          <a:bodyPr/>
          <a:lstStyle/>
          <a:p>
            <a:endParaRPr lang="zh-TW" altLang="en-US"/>
          </a:p>
        </p:txBody>
      </p:sp>
      <p:sp>
        <p:nvSpPr>
          <p:cNvPr id="23" name="Line 24">
            <a:extLst>
              <a:ext uri="{FF2B5EF4-FFF2-40B4-BE49-F238E27FC236}">
                <a16:creationId xmlns:a16="http://schemas.microsoft.com/office/drawing/2014/main" id="{B3292C65-F020-06D2-FD35-322EBDAF014D}"/>
              </a:ext>
            </a:extLst>
          </p:cNvPr>
          <p:cNvSpPr>
            <a:spLocks noChangeShapeType="1"/>
          </p:cNvSpPr>
          <p:nvPr/>
        </p:nvSpPr>
        <p:spPr bwMode="auto">
          <a:xfrm>
            <a:off x="8433027" y="2277601"/>
            <a:ext cx="358775" cy="431800"/>
          </a:xfrm>
          <a:prstGeom prst="line">
            <a:avLst/>
          </a:prstGeom>
          <a:noFill/>
          <a:ln w="9525">
            <a:solidFill>
              <a:schemeClr val="tx1"/>
            </a:solidFill>
            <a:round/>
            <a:headEnd/>
            <a:tailEnd/>
          </a:ln>
          <a:effectLst/>
        </p:spPr>
        <p:txBody>
          <a:bodyPr/>
          <a:lstStyle/>
          <a:p>
            <a:endParaRPr lang="zh-TW" altLang="en-US"/>
          </a:p>
        </p:txBody>
      </p:sp>
      <p:sp>
        <p:nvSpPr>
          <p:cNvPr id="24" name="Line 25">
            <a:extLst>
              <a:ext uri="{FF2B5EF4-FFF2-40B4-BE49-F238E27FC236}">
                <a16:creationId xmlns:a16="http://schemas.microsoft.com/office/drawing/2014/main" id="{C68319F7-B89F-3551-5FBC-89331B55E641}"/>
              </a:ext>
            </a:extLst>
          </p:cNvPr>
          <p:cNvSpPr>
            <a:spLocks noChangeShapeType="1"/>
          </p:cNvSpPr>
          <p:nvPr/>
        </p:nvSpPr>
        <p:spPr bwMode="auto">
          <a:xfrm flipH="1">
            <a:off x="8504464" y="4798551"/>
            <a:ext cx="287338" cy="503238"/>
          </a:xfrm>
          <a:prstGeom prst="line">
            <a:avLst/>
          </a:prstGeom>
          <a:noFill/>
          <a:ln w="9525">
            <a:solidFill>
              <a:schemeClr val="tx1"/>
            </a:solidFill>
            <a:round/>
            <a:headEnd/>
            <a:tailEnd/>
          </a:ln>
          <a:effectLst/>
        </p:spPr>
        <p:txBody>
          <a:bodyPr/>
          <a:lstStyle/>
          <a:p>
            <a:endParaRPr lang="zh-TW" altLang="en-US"/>
          </a:p>
        </p:txBody>
      </p:sp>
      <p:sp>
        <p:nvSpPr>
          <p:cNvPr id="25" name="Text Box 76">
            <a:extLst>
              <a:ext uri="{FF2B5EF4-FFF2-40B4-BE49-F238E27FC236}">
                <a16:creationId xmlns:a16="http://schemas.microsoft.com/office/drawing/2014/main" id="{FC52CFC1-37BE-D0FC-D373-9D5350384475}"/>
              </a:ext>
            </a:extLst>
          </p:cNvPr>
          <p:cNvSpPr txBox="1">
            <a:spLocks noChangeArrowheads="1"/>
          </p:cNvSpPr>
          <p:nvPr/>
        </p:nvSpPr>
        <p:spPr bwMode="auto">
          <a:xfrm>
            <a:off x="2506889" y="5389109"/>
            <a:ext cx="184150" cy="366712"/>
          </a:xfrm>
          <a:prstGeom prst="rect">
            <a:avLst/>
          </a:prstGeom>
          <a:noFill/>
          <a:ln w="9525">
            <a:noFill/>
            <a:miter lim="800000"/>
            <a:headEnd/>
            <a:tailEnd/>
          </a:ln>
          <a:effectLst/>
        </p:spPr>
        <p:txBody>
          <a:bodyPr wrap="none">
            <a:spAutoFit/>
          </a:bodyPr>
          <a:lstStyle/>
          <a:p>
            <a:endParaRPr lang="zh-TW" altLang="zh-TW"/>
          </a:p>
        </p:txBody>
      </p:sp>
      <p:sp>
        <p:nvSpPr>
          <p:cNvPr id="26" name="Text Box 78">
            <a:extLst>
              <a:ext uri="{FF2B5EF4-FFF2-40B4-BE49-F238E27FC236}">
                <a16:creationId xmlns:a16="http://schemas.microsoft.com/office/drawing/2014/main" id="{7A8BB76F-50F0-5415-40EC-FA449C97E51E}"/>
              </a:ext>
            </a:extLst>
          </p:cNvPr>
          <p:cNvSpPr txBox="1">
            <a:spLocks noChangeArrowheads="1"/>
          </p:cNvSpPr>
          <p:nvPr/>
        </p:nvSpPr>
        <p:spPr bwMode="auto">
          <a:xfrm>
            <a:off x="1951264" y="5293859"/>
            <a:ext cx="4502290" cy="400110"/>
          </a:xfrm>
          <a:prstGeom prst="rect">
            <a:avLst/>
          </a:prstGeom>
          <a:noFill/>
          <a:ln w="9525">
            <a:noFill/>
            <a:miter lim="800000"/>
            <a:headEnd/>
            <a:tailEnd/>
          </a:ln>
          <a:effectLst/>
        </p:spPr>
        <p:txBody>
          <a:bodyPr wrap="squar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25000" dirty="0">
                <a:solidFill>
                  <a:schemeClr val="hlink"/>
                </a:solidFill>
              </a:rPr>
              <a:t>1</a:t>
            </a:r>
            <a:r>
              <a:rPr lang="en-US" altLang="zh-TW" sz="2000" dirty="0">
                <a:solidFill>
                  <a:schemeClr val="hlink"/>
                </a:solidFill>
              </a:rPr>
              <a:t> V</a:t>
            </a:r>
            <a:r>
              <a:rPr lang="en-US" altLang="zh-TW" sz="2000" baseline="-25000" dirty="0">
                <a:solidFill>
                  <a:schemeClr val="hlink"/>
                </a:solidFill>
              </a:rPr>
              <a:t>3</a:t>
            </a:r>
            <a:r>
              <a:rPr lang="en-US" altLang="zh-TW" sz="2000" baseline="-10000" dirty="0">
                <a:solidFill>
                  <a:schemeClr val="hlink"/>
                </a:solidFill>
              </a:rPr>
              <a:t> </a:t>
            </a:r>
            <a:r>
              <a:rPr lang="en-US" altLang="zh-TW" sz="2000" dirty="0">
                <a:solidFill>
                  <a:schemeClr val="hlink"/>
                </a:solidFill>
              </a:rPr>
              <a:t>V</a:t>
            </a:r>
            <a:r>
              <a:rPr lang="en-US" altLang="zh-TW" sz="2000" baseline="-25000" dirty="0">
                <a:solidFill>
                  <a:schemeClr val="hlink"/>
                </a:solidFill>
              </a:rPr>
              <a:t>2 </a:t>
            </a:r>
            <a:r>
              <a:rPr lang="en-US" altLang="zh-TW" sz="2000" dirty="0">
                <a:solidFill>
                  <a:schemeClr val="hlink"/>
                </a:solidFill>
              </a:rPr>
              <a:t>V</a:t>
            </a:r>
            <a:r>
              <a:rPr lang="en-US" altLang="zh-TW" sz="2000" baseline="-25000" dirty="0">
                <a:solidFill>
                  <a:schemeClr val="hlink"/>
                </a:solidFill>
              </a:rPr>
              <a:t>6 </a:t>
            </a:r>
            <a:r>
              <a:rPr lang="en-US" altLang="zh-TW" sz="2000" dirty="0">
                <a:solidFill>
                  <a:schemeClr val="hlink"/>
                </a:solidFill>
              </a:rPr>
              <a:t>V</a:t>
            </a:r>
            <a:r>
              <a:rPr lang="en-US" altLang="zh-TW" sz="2000" baseline="-25000" dirty="0">
                <a:solidFill>
                  <a:schemeClr val="hlink"/>
                </a:solidFill>
              </a:rPr>
              <a:t>7 </a:t>
            </a:r>
            <a:r>
              <a:rPr lang="en-US" altLang="zh-TW" sz="2000" dirty="0">
                <a:solidFill>
                  <a:schemeClr val="hlink"/>
                </a:solidFill>
              </a:rPr>
              <a:t>V</a:t>
            </a:r>
            <a:r>
              <a:rPr lang="en-US" altLang="zh-TW" sz="2000" baseline="-25000" dirty="0">
                <a:solidFill>
                  <a:schemeClr val="hlink"/>
                </a:solidFill>
              </a:rPr>
              <a:t>4</a:t>
            </a:r>
          </a:p>
        </p:txBody>
      </p:sp>
      <p:sp>
        <p:nvSpPr>
          <p:cNvPr id="27" name="Rectangle 26">
            <a:extLst>
              <a:ext uri="{FF2B5EF4-FFF2-40B4-BE49-F238E27FC236}">
                <a16:creationId xmlns:a16="http://schemas.microsoft.com/office/drawing/2014/main" id="{1DEDB073-9B6A-0CAE-6264-FA959602CCD1}"/>
              </a:ext>
            </a:extLst>
          </p:cNvPr>
          <p:cNvSpPr>
            <a:spLocks noChangeArrowheads="1"/>
          </p:cNvSpPr>
          <p:nvPr/>
        </p:nvSpPr>
        <p:spPr bwMode="auto">
          <a:xfrm>
            <a:off x="33196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4</a:t>
            </a:r>
          </a:p>
        </p:txBody>
      </p:sp>
      <p:sp>
        <p:nvSpPr>
          <p:cNvPr id="28" name="Rectangle 27">
            <a:extLst>
              <a:ext uri="{FF2B5EF4-FFF2-40B4-BE49-F238E27FC236}">
                <a16:creationId xmlns:a16="http://schemas.microsoft.com/office/drawing/2014/main" id="{A6BD8078-64DA-75BB-91AC-D4CD1C71964F}"/>
              </a:ext>
            </a:extLst>
          </p:cNvPr>
          <p:cNvSpPr>
            <a:spLocks noChangeArrowheads="1"/>
          </p:cNvSpPr>
          <p:nvPr/>
        </p:nvSpPr>
        <p:spPr bwMode="auto">
          <a:xfrm>
            <a:off x="33196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5</a:t>
            </a:r>
          </a:p>
        </p:txBody>
      </p:sp>
      <p:sp>
        <p:nvSpPr>
          <p:cNvPr id="29" name="Rectangle 28">
            <a:extLst>
              <a:ext uri="{FF2B5EF4-FFF2-40B4-BE49-F238E27FC236}">
                <a16:creationId xmlns:a16="http://schemas.microsoft.com/office/drawing/2014/main" id="{EEE61B5E-D8E1-662C-BBAC-210FFA41D1F0}"/>
              </a:ext>
            </a:extLst>
          </p:cNvPr>
          <p:cNvSpPr>
            <a:spLocks noChangeArrowheads="1"/>
          </p:cNvSpPr>
          <p:nvPr/>
        </p:nvSpPr>
        <p:spPr bwMode="auto">
          <a:xfrm>
            <a:off x="3319689" y="30618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baseline="-25000" dirty="0">
              <a:solidFill>
                <a:schemeClr val="bg2"/>
              </a:solidFill>
            </a:endParaRPr>
          </a:p>
        </p:txBody>
      </p:sp>
      <p:sp>
        <p:nvSpPr>
          <p:cNvPr id="30" name="Rectangle 29">
            <a:extLst>
              <a:ext uri="{FF2B5EF4-FFF2-40B4-BE49-F238E27FC236}">
                <a16:creationId xmlns:a16="http://schemas.microsoft.com/office/drawing/2014/main" id="{3058BCF7-01BF-6C8E-C041-C5158B9D244F}"/>
              </a:ext>
            </a:extLst>
          </p:cNvPr>
          <p:cNvSpPr>
            <a:spLocks noChangeArrowheads="1"/>
          </p:cNvSpPr>
          <p:nvPr/>
        </p:nvSpPr>
        <p:spPr bwMode="auto">
          <a:xfrm>
            <a:off x="3319689" y="3565071"/>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9</a:t>
            </a:r>
          </a:p>
        </p:txBody>
      </p:sp>
      <p:sp>
        <p:nvSpPr>
          <p:cNvPr id="31" name="Rectangle 31">
            <a:extLst>
              <a:ext uri="{FF2B5EF4-FFF2-40B4-BE49-F238E27FC236}">
                <a16:creationId xmlns:a16="http://schemas.microsoft.com/office/drawing/2014/main" id="{E9128B17-C971-6F9F-204B-44B7D2B8B1F2}"/>
              </a:ext>
            </a:extLst>
          </p:cNvPr>
          <p:cNvSpPr>
            <a:spLocks noChangeArrowheads="1"/>
          </p:cNvSpPr>
          <p:nvPr/>
        </p:nvSpPr>
        <p:spPr bwMode="auto">
          <a:xfrm>
            <a:off x="50468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5</a:t>
            </a:r>
          </a:p>
        </p:txBody>
      </p:sp>
      <p:sp>
        <p:nvSpPr>
          <p:cNvPr id="32" name="Rectangle 32">
            <a:extLst>
              <a:ext uri="{FF2B5EF4-FFF2-40B4-BE49-F238E27FC236}">
                <a16:creationId xmlns:a16="http://schemas.microsoft.com/office/drawing/2014/main" id="{75746F83-2D7F-465C-2C6A-71CCC1E9B564}"/>
              </a:ext>
            </a:extLst>
          </p:cNvPr>
          <p:cNvSpPr>
            <a:spLocks noChangeArrowheads="1"/>
          </p:cNvSpPr>
          <p:nvPr/>
        </p:nvSpPr>
        <p:spPr bwMode="auto">
          <a:xfrm>
            <a:off x="50468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9</a:t>
            </a:r>
          </a:p>
        </p:txBody>
      </p:sp>
      <p:sp>
        <p:nvSpPr>
          <p:cNvPr id="33" name="Rectangle 39">
            <a:extLst>
              <a:ext uri="{FF2B5EF4-FFF2-40B4-BE49-F238E27FC236}">
                <a16:creationId xmlns:a16="http://schemas.microsoft.com/office/drawing/2014/main" id="{7C7F1151-5D95-F620-2591-C1DAE0F39516}"/>
              </a:ext>
            </a:extLst>
          </p:cNvPr>
          <p:cNvSpPr>
            <a:spLocks noChangeArrowheads="1"/>
          </p:cNvSpPr>
          <p:nvPr/>
        </p:nvSpPr>
        <p:spPr bwMode="auto">
          <a:xfrm>
            <a:off x="5046889" y="3060246"/>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25000" dirty="0">
              <a:solidFill>
                <a:schemeClr val="bg2"/>
              </a:solidFill>
            </a:endParaRPr>
          </a:p>
        </p:txBody>
      </p:sp>
      <p:sp>
        <p:nvSpPr>
          <p:cNvPr id="34" name="Rectangle 40">
            <a:extLst>
              <a:ext uri="{FF2B5EF4-FFF2-40B4-BE49-F238E27FC236}">
                <a16:creationId xmlns:a16="http://schemas.microsoft.com/office/drawing/2014/main" id="{6F501C41-B170-6835-4CB6-D8284566A919}"/>
              </a:ext>
            </a:extLst>
          </p:cNvPr>
          <p:cNvSpPr>
            <a:spLocks noChangeArrowheads="1"/>
          </p:cNvSpPr>
          <p:nvPr/>
        </p:nvSpPr>
        <p:spPr bwMode="auto">
          <a:xfrm>
            <a:off x="5046889" y="3565071"/>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8</a:t>
            </a:r>
          </a:p>
        </p:txBody>
      </p:sp>
      <p:sp>
        <p:nvSpPr>
          <p:cNvPr id="35" name="AutoShape 42">
            <a:extLst>
              <a:ext uri="{FF2B5EF4-FFF2-40B4-BE49-F238E27FC236}">
                <a16:creationId xmlns:a16="http://schemas.microsoft.com/office/drawing/2014/main" id="{8E4CB2CE-D6AB-025E-E0CC-5AE1381D6885}"/>
              </a:ext>
            </a:extLst>
          </p:cNvPr>
          <p:cNvSpPr>
            <a:spLocks noChangeArrowheads="1"/>
          </p:cNvSpPr>
          <p:nvPr/>
        </p:nvSpPr>
        <p:spPr bwMode="auto">
          <a:xfrm>
            <a:off x="4399189" y="3925434"/>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36" name="Content Placeholder 3">
            <a:extLst>
              <a:ext uri="{FF2B5EF4-FFF2-40B4-BE49-F238E27FC236}">
                <a16:creationId xmlns:a16="http://schemas.microsoft.com/office/drawing/2014/main" id="{ABB8B2B0-3C45-DCB3-ADE6-1282AF13DCDD}"/>
              </a:ext>
            </a:extLst>
          </p:cNvPr>
          <p:cNvSpPr>
            <a:spLocks noGrp="1"/>
          </p:cNvSpPr>
          <p:nvPr>
            <p:ph idx="1"/>
          </p:nvPr>
        </p:nvSpPr>
        <p:spPr>
          <a:xfrm>
            <a:off x="838200" y="1466850"/>
            <a:ext cx="10515600" cy="1218800"/>
          </a:xfrm>
        </p:spPr>
        <p:txBody>
          <a:bodyPr/>
          <a:lstStyle/>
          <a:p>
            <a:r>
              <a:rPr lang="en-US" b="1" dirty="0"/>
              <a:t>Pop v4 and insert v8</a:t>
            </a:r>
          </a:p>
        </p:txBody>
      </p:sp>
    </p:spTree>
    <p:extLst>
      <p:ext uri="{BB962C8B-B14F-4D97-AF65-F5344CB8AC3E}">
        <p14:creationId xmlns:p14="http://schemas.microsoft.com/office/powerpoint/2010/main" val="222203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7E7C-C224-6399-5C12-458F9549C5BE}"/>
              </a:ext>
            </a:extLst>
          </p:cNvPr>
          <p:cNvSpPr>
            <a:spLocks noGrp="1"/>
          </p:cNvSpPr>
          <p:nvPr>
            <p:ph type="title"/>
          </p:nvPr>
        </p:nvSpPr>
        <p:spPr/>
        <p:txBody>
          <a:bodyPr/>
          <a:lstStyle/>
          <a:p>
            <a:r>
              <a:rPr lang="en-US" dirty="0"/>
              <a:t>BFS Walkthrough – 8</a:t>
            </a:r>
          </a:p>
        </p:txBody>
      </p:sp>
      <p:sp>
        <p:nvSpPr>
          <p:cNvPr id="4" name="Oval 4">
            <a:extLst>
              <a:ext uri="{FF2B5EF4-FFF2-40B4-BE49-F238E27FC236}">
                <a16:creationId xmlns:a16="http://schemas.microsoft.com/office/drawing/2014/main" id="{521C2760-3AF2-970F-331D-DB023B9B7E05}"/>
              </a:ext>
            </a:extLst>
          </p:cNvPr>
          <p:cNvSpPr>
            <a:spLocks noChangeArrowheads="1"/>
          </p:cNvSpPr>
          <p:nvPr/>
        </p:nvSpPr>
        <p:spPr bwMode="auto">
          <a:xfrm>
            <a:off x="7856764" y="1845801"/>
            <a:ext cx="627063" cy="522288"/>
          </a:xfrm>
          <a:prstGeom prst="ellipse">
            <a:avLst/>
          </a:prstGeom>
          <a:solidFill>
            <a:schemeClr val="accent6">
              <a:lumMod val="20000"/>
              <a:lumOff val="8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sp>
        <p:nvSpPr>
          <p:cNvPr id="5" name="Oval 5">
            <a:extLst>
              <a:ext uri="{FF2B5EF4-FFF2-40B4-BE49-F238E27FC236}">
                <a16:creationId xmlns:a16="http://schemas.microsoft.com/office/drawing/2014/main" id="{24C62A6A-79C5-210F-B93F-998C12174367}"/>
              </a:ext>
            </a:extLst>
          </p:cNvPr>
          <p:cNvSpPr>
            <a:spLocks noChangeArrowheads="1"/>
          </p:cNvSpPr>
          <p:nvPr/>
        </p:nvSpPr>
        <p:spPr bwMode="auto">
          <a:xfrm>
            <a:off x="7067777" y="2747501"/>
            <a:ext cx="627062"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6" name="Oval 6">
            <a:extLst>
              <a:ext uri="{FF2B5EF4-FFF2-40B4-BE49-F238E27FC236}">
                <a16:creationId xmlns:a16="http://schemas.microsoft.com/office/drawing/2014/main" id="{88EDCC97-0EB8-2455-5B93-44FB5CC47DA7}"/>
              </a:ext>
            </a:extLst>
          </p:cNvPr>
          <p:cNvSpPr>
            <a:spLocks noChangeArrowheads="1"/>
          </p:cNvSpPr>
          <p:nvPr/>
        </p:nvSpPr>
        <p:spPr bwMode="auto">
          <a:xfrm>
            <a:off x="6704239" y="3503151"/>
            <a:ext cx="625475"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7" name="Oval 7">
            <a:extLst>
              <a:ext uri="{FF2B5EF4-FFF2-40B4-BE49-F238E27FC236}">
                <a16:creationId xmlns:a16="http://schemas.microsoft.com/office/drawing/2014/main" id="{8892C858-EC07-5916-01DC-9AB6A24E0256}"/>
              </a:ext>
            </a:extLst>
          </p:cNvPr>
          <p:cNvSpPr>
            <a:spLocks noChangeArrowheads="1"/>
          </p:cNvSpPr>
          <p:nvPr/>
        </p:nvSpPr>
        <p:spPr bwMode="auto">
          <a:xfrm>
            <a:off x="7467827" y="3498389"/>
            <a:ext cx="625475"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8" name="Oval 8">
            <a:extLst>
              <a:ext uri="{FF2B5EF4-FFF2-40B4-BE49-F238E27FC236}">
                <a16:creationId xmlns:a16="http://schemas.microsoft.com/office/drawing/2014/main" id="{8B857C06-DD7F-BD17-F88D-1394F042DB2D}"/>
              </a:ext>
            </a:extLst>
          </p:cNvPr>
          <p:cNvSpPr>
            <a:spLocks noChangeArrowheads="1"/>
          </p:cNvSpPr>
          <p:nvPr/>
        </p:nvSpPr>
        <p:spPr bwMode="auto">
          <a:xfrm>
            <a:off x="7118577" y="4290551"/>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 name="Oval 9">
            <a:extLst>
              <a:ext uri="{FF2B5EF4-FFF2-40B4-BE49-F238E27FC236}">
                <a16:creationId xmlns:a16="http://schemas.microsoft.com/office/drawing/2014/main" id="{CBBBE8ED-70DF-D936-45F3-BD70B0E6707E}"/>
              </a:ext>
            </a:extLst>
          </p:cNvPr>
          <p:cNvSpPr>
            <a:spLocks noChangeArrowheads="1"/>
          </p:cNvSpPr>
          <p:nvPr/>
        </p:nvSpPr>
        <p:spPr bwMode="auto">
          <a:xfrm>
            <a:off x="7878989" y="5139864"/>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10" name="Line 10">
            <a:extLst>
              <a:ext uri="{FF2B5EF4-FFF2-40B4-BE49-F238E27FC236}">
                <a16:creationId xmlns:a16="http://schemas.microsoft.com/office/drawing/2014/main" id="{06A688C0-3BCD-DA47-D698-1BB37367888B}"/>
              </a:ext>
            </a:extLst>
          </p:cNvPr>
          <p:cNvSpPr>
            <a:spLocks noChangeShapeType="1"/>
          </p:cNvSpPr>
          <p:nvPr/>
        </p:nvSpPr>
        <p:spPr bwMode="auto">
          <a:xfrm flipH="1">
            <a:off x="7104289" y="3260264"/>
            <a:ext cx="166688" cy="238125"/>
          </a:xfrm>
          <a:prstGeom prst="line">
            <a:avLst/>
          </a:prstGeom>
          <a:noFill/>
          <a:ln w="3175">
            <a:solidFill>
              <a:schemeClr val="tx1"/>
            </a:solidFill>
            <a:round/>
            <a:headEnd/>
            <a:tailEnd/>
          </a:ln>
          <a:effectLst/>
        </p:spPr>
        <p:txBody>
          <a:bodyPr/>
          <a:lstStyle/>
          <a:p>
            <a:endParaRPr lang="zh-TW" altLang="en-US"/>
          </a:p>
        </p:txBody>
      </p:sp>
      <p:sp>
        <p:nvSpPr>
          <p:cNvPr id="11" name="Line 11">
            <a:extLst>
              <a:ext uri="{FF2B5EF4-FFF2-40B4-BE49-F238E27FC236}">
                <a16:creationId xmlns:a16="http://schemas.microsoft.com/office/drawing/2014/main" id="{5A7F0EC0-A2DB-986C-EEF4-962E63BB7273}"/>
              </a:ext>
            </a:extLst>
          </p:cNvPr>
          <p:cNvSpPr>
            <a:spLocks noChangeShapeType="1"/>
          </p:cNvSpPr>
          <p:nvPr/>
        </p:nvSpPr>
        <p:spPr bwMode="auto">
          <a:xfrm>
            <a:off x="7553552" y="3239626"/>
            <a:ext cx="171450" cy="246063"/>
          </a:xfrm>
          <a:prstGeom prst="line">
            <a:avLst/>
          </a:prstGeom>
          <a:noFill/>
          <a:ln w="3175">
            <a:solidFill>
              <a:schemeClr val="tx1"/>
            </a:solidFill>
            <a:round/>
            <a:headEnd/>
            <a:tailEnd/>
          </a:ln>
          <a:effectLst/>
        </p:spPr>
        <p:txBody>
          <a:bodyPr/>
          <a:lstStyle/>
          <a:p>
            <a:endParaRPr lang="zh-TW" altLang="en-US"/>
          </a:p>
        </p:txBody>
      </p:sp>
      <p:sp>
        <p:nvSpPr>
          <p:cNvPr id="12" name="Line 12">
            <a:extLst>
              <a:ext uri="{FF2B5EF4-FFF2-40B4-BE49-F238E27FC236}">
                <a16:creationId xmlns:a16="http://schemas.microsoft.com/office/drawing/2014/main" id="{95AB254D-7CC1-14E2-556F-05B9A8C10D95}"/>
              </a:ext>
            </a:extLst>
          </p:cNvPr>
          <p:cNvSpPr>
            <a:spLocks noChangeShapeType="1"/>
          </p:cNvSpPr>
          <p:nvPr/>
        </p:nvSpPr>
        <p:spPr bwMode="auto">
          <a:xfrm>
            <a:off x="7080477" y="4030201"/>
            <a:ext cx="190500" cy="273050"/>
          </a:xfrm>
          <a:prstGeom prst="line">
            <a:avLst/>
          </a:prstGeom>
          <a:noFill/>
          <a:ln w="3175">
            <a:solidFill>
              <a:schemeClr val="tx1"/>
            </a:solidFill>
            <a:round/>
            <a:headEnd/>
            <a:tailEnd/>
          </a:ln>
          <a:effectLst/>
        </p:spPr>
        <p:txBody>
          <a:bodyPr/>
          <a:lstStyle/>
          <a:p>
            <a:endParaRPr lang="zh-TW" altLang="en-US"/>
          </a:p>
        </p:txBody>
      </p:sp>
      <p:sp>
        <p:nvSpPr>
          <p:cNvPr id="13" name="Oval 14">
            <a:extLst>
              <a:ext uri="{FF2B5EF4-FFF2-40B4-BE49-F238E27FC236}">
                <a16:creationId xmlns:a16="http://schemas.microsoft.com/office/drawing/2014/main" id="{45265498-A032-E97C-744E-0DE88EBB1A2C}"/>
              </a:ext>
            </a:extLst>
          </p:cNvPr>
          <p:cNvSpPr>
            <a:spLocks noChangeArrowheads="1"/>
          </p:cNvSpPr>
          <p:nvPr/>
        </p:nvSpPr>
        <p:spPr bwMode="auto">
          <a:xfrm>
            <a:off x="8579077" y="2733214"/>
            <a:ext cx="627062"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3</a:t>
            </a:r>
            <a:endParaRPr lang="en-US" altLang="zh-TW" sz="2000" dirty="0"/>
          </a:p>
        </p:txBody>
      </p:sp>
      <p:sp>
        <p:nvSpPr>
          <p:cNvPr id="14" name="Oval 15">
            <a:extLst>
              <a:ext uri="{FF2B5EF4-FFF2-40B4-BE49-F238E27FC236}">
                <a16:creationId xmlns:a16="http://schemas.microsoft.com/office/drawing/2014/main" id="{B533D80B-093F-9072-0776-9BB18A49E1F5}"/>
              </a:ext>
            </a:extLst>
          </p:cNvPr>
          <p:cNvSpPr>
            <a:spLocks noChangeArrowheads="1"/>
          </p:cNvSpPr>
          <p:nvPr/>
        </p:nvSpPr>
        <p:spPr bwMode="auto">
          <a:xfrm>
            <a:off x="8215539" y="3488864"/>
            <a:ext cx="625475"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15" name="Oval 16">
            <a:extLst>
              <a:ext uri="{FF2B5EF4-FFF2-40B4-BE49-F238E27FC236}">
                <a16:creationId xmlns:a16="http://schemas.microsoft.com/office/drawing/2014/main" id="{BAD2A1ED-6AF0-03E3-0A5B-EE61542F5D3F}"/>
              </a:ext>
            </a:extLst>
          </p:cNvPr>
          <p:cNvSpPr>
            <a:spLocks noChangeArrowheads="1"/>
          </p:cNvSpPr>
          <p:nvPr/>
        </p:nvSpPr>
        <p:spPr bwMode="auto">
          <a:xfrm>
            <a:off x="8979127" y="3484101"/>
            <a:ext cx="625475"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7</a:t>
            </a:r>
            <a:endParaRPr lang="en-US" altLang="zh-TW" sz="2000" dirty="0"/>
          </a:p>
        </p:txBody>
      </p:sp>
      <p:sp>
        <p:nvSpPr>
          <p:cNvPr id="16" name="Oval 17">
            <a:extLst>
              <a:ext uri="{FF2B5EF4-FFF2-40B4-BE49-F238E27FC236}">
                <a16:creationId xmlns:a16="http://schemas.microsoft.com/office/drawing/2014/main" id="{F7ACD228-BB4F-F3AA-B04B-9959A9F42C0B}"/>
              </a:ext>
            </a:extLst>
          </p:cNvPr>
          <p:cNvSpPr>
            <a:spLocks noChangeArrowheads="1"/>
          </p:cNvSpPr>
          <p:nvPr/>
        </p:nvSpPr>
        <p:spPr bwMode="auto">
          <a:xfrm>
            <a:off x="8629877" y="4276264"/>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17" name="Line 18">
            <a:extLst>
              <a:ext uri="{FF2B5EF4-FFF2-40B4-BE49-F238E27FC236}">
                <a16:creationId xmlns:a16="http://schemas.microsoft.com/office/drawing/2014/main" id="{BB825177-9D02-6444-A1D5-6606906F66E6}"/>
              </a:ext>
            </a:extLst>
          </p:cNvPr>
          <p:cNvSpPr>
            <a:spLocks noChangeShapeType="1"/>
          </p:cNvSpPr>
          <p:nvPr/>
        </p:nvSpPr>
        <p:spPr bwMode="auto">
          <a:xfrm flipH="1">
            <a:off x="8615589" y="3245976"/>
            <a:ext cx="166688" cy="238125"/>
          </a:xfrm>
          <a:prstGeom prst="line">
            <a:avLst/>
          </a:prstGeom>
          <a:noFill/>
          <a:ln w="3175">
            <a:solidFill>
              <a:schemeClr val="tx1"/>
            </a:solidFill>
            <a:round/>
            <a:headEnd/>
            <a:tailEnd/>
          </a:ln>
          <a:effectLst/>
        </p:spPr>
        <p:txBody>
          <a:bodyPr/>
          <a:lstStyle/>
          <a:p>
            <a:endParaRPr lang="zh-TW" altLang="en-US"/>
          </a:p>
        </p:txBody>
      </p:sp>
      <p:sp>
        <p:nvSpPr>
          <p:cNvPr id="18" name="Line 19">
            <a:extLst>
              <a:ext uri="{FF2B5EF4-FFF2-40B4-BE49-F238E27FC236}">
                <a16:creationId xmlns:a16="http://schemas.microsoft.com/office/drawing/2014/main" id="{5685924E-97A1-1AF1-3DC5-B65520256E39}"/>
              </a:ext>
            </a:extLst>
          </p:cNvPr>
          <p:cNvSpPr>
            <a:spLocks noChangeShapeType="1"/>
          </p:cNvSpPr>
          <p:nvPr/>
        </p:nvSpPr>
        <p:spPr bwMode="auto">
          <a:xfrm>
            <a:off x="9064852" y="3225339"/>
            <a:ext cx="171450" cy="246062"/>
          </a:xfrm>
          <a:prstGeom prst="line">
            <a:avLst/>
          </a:prstGeom>
          <a:noFill/>
          <a:ln w="3175">
            <a:solidFill>
              <a:schemeClr val="tx1"/>
            </a:solidFill>
            <a:round/>
            <a:headEnd/>
            <a:tailEnd/>
          </a:ln>
          <a:effectLst/>
        </p:spPr>
        <p:txBody>
          <a:bodyPr/>
          <a:lstStyle/>
          <a:p>
            <a:endParaRPr lang="zh-TW" altLang="en-US"/>
          </a:p>
        </p:txBody>
      </p:sp>
      <p:sp>
        <p:nvSpPr>
          <p:cNvPr id="19" name="Line 20">
            <a:extLst>
              <a:ext uri="{FF2B5EF4-FFF2-40B4-BE49-F238E27FC236}">
                <a16:creationId xmlns:a16="http://schemas.microsoft.com/office/drawing/2014/main" id="{A6734135-88DA-D722-C926-659A4B7F5D10}"/>
              </a:ext>
            </a:extLst>
          </p:cNvPr>
          <p:cNvSpPr>
            <a:spLocks noChangeShapeType="1"/>
          </p:cNvSpPr>
          <p:nvPr/>
        </p:nvSpPr>
        <p:spPr bwMode="auto">
          <a:xfrm>
            <a:off x="8591777" y="4015914"/>
            <a:ext cx="190500" cy="273050"/>
          </a:xfrm>
          <a:prstGeom prst="line">
            <a:avLst/>
          </a:prstGeom>
          <a:noFill/>
          <a:ln w="3175">
            <a:solidFill>
              <a:schemeClr val="tx1"/>
            </a:solidFill>
            <a:round/>
            <a:headEnd/>
            <a:tailEnd/>
          </a:ln>
          <a:effectLst/>
        </p:spPr>
        <p:txBody>
          <a:bodyPr/>
          <a:lstStyle/>
          <a:p>
            <a:endParaRPr lang="zh-TW" altLang="en-US"/>
          </a:p>
        </p:txBody>
      </p:sp>
      <p:sp>
        <p:nvSpPr>
          <p:cNvPr id="20" name="Line 21">
            <a:extLst>
              <a:ext uri="{FF2B5EF4-FFF2-40B4-BE49-F238E27FC236}">
                <a16:creationId xmlns:a16="http://schemas.microsoft.com/office/drawing/2014/main" id="{FDB77EB7-B4AC-A4B0-6D73-5031045CAE8E}"/>
              </a:ext>
            </a:extLst>
          </p:cNvPr>
          <p:cNvSpPr>
            <a:spLocks noChangeShapeType="1"/>
          </p:cNvSpPr>
          <p:nvPr/>
        </p:nvSpPr>
        <p:spPr bwMode="auto">
          <a:xfrm flipH="1">
            <a:off x="9064852" y="4004801"/>
            <a:ext cx="153987" cy="276225"/>
          </a:xfrm>
          <a:prstGeom prst="line">
            <a:avLst/>
          </a:prstGeom>
          <a:noFill/>
          <a:ln w="3175">
            <a:solidFill>
              <a:schemeClr val="tx1"/>
            </a:solidFill>
            <a:round/>
            <a:headEnd/>
            <a:tailEnd/>
          </a:ln>
          <a:effectLst/>
        </p:spPr>
        <p:txBody>
          <a:bodyPr/>
          <a:lstStyle/>
          <a:p>
            <a:endParaRPr lang="zh-TW" altLang="en-US"/>
          </a:p>
        </p:txBody>
      </p:sp>
      <p:sp>
        <p:nvSpPr>
          <p:cNvPr id="21" name="Line 22">
            <a:extLst>
              <a:ext uri="{FF2B5EF4-FFF2-40B4-BE49-F238E27FC236}">
                <a16:creationId xmlns:a16="http://schemas.microsoft.com/office/drawing/2014/main" id="{3904A0A9-EB68-FAB1-9313-2366EBF99B16}"/>
              </a:ext>
            </a:extLst>
          </p:cNvPr>
          <p:cNvSpPr>
            <a:spLocks noChangeShapeType="1"/>
          </p:cNvSpPr>
          <p:nvPr/>
        </p:nvSpPr>
        <p:spPr bwMode="auto">
          <a:xfrm flipH="1">
            <a:off x="7567839" y="2277601"/>
            <a:ext cx="360363" cy="504825"/>
          </a:xfrm>
          <a:prstGeom prst="line">
            <a:avLst/>
          </a:prstGeom>
          <a:noFill/>
          <a:ln w="9525">
            <a:solidFill>
              <a:schemeClr val="tx1"/>
            </a:solidFill>
            <a:round/>
            <a:headEnd/>
            <a:tailEnd/>
          </a:ln>
          <a:effectLst/>
        </p:spPr>
        <p:txBody>
          <a:bodyPr/>
          <a:lstStyle/>
          <a:p>
            <a:endParaRPr lang="zh-TW" altLang="en-US"/>
          </a:p>
        </p:txBody>
      </p:sp>
      <p:sp>
        <p:nvSpPr>
          <p:cNvPr id="22" name="Line 23">
            <a:extLst>
              <a:ext uri="{FF2B5EF4-FFF2-40B4-BE49-F238E27FC236}">
                <a16:creationId xmlns:a16="http://schemas.microsoft.com/office/drawing/2014/main" id="{D7EEF590-7709-8FAD-46D3-6AB1924119E0}"/>
              </a:ext>
            </a:extLst>
          </p:cNvPr>
          <p:cNvSpPr>
            <a:spLocks noChangeShapeType="1"/>
          </p:cNvSpPr>
          <p:nvPr/>
        </p:nvSpPr>
        <p:spPr bwMode="auto">
          <a:xfrm>
            <a:off x="7567839" y="4798551"/>
            <a:ext cx="360363" cy="503238"/>
          </a:xfrm>
          <a:prstGeom prst="line">
            <a:avLst/>
          </a:prstGeom>
          <a:noFill/>
          <a:ln w="9525">
            <a:solidFill>
              <a:schemeClr val="tx1"/>
            </a:solidFill>
            <a:round/>
            <a:headEnd/>
            <a:tailEnd/>
          </a:ln>
          <a:effectLst/>
        </p:spPr>
        <p:txBody>
          <a:bodyPr/>
          <a:lstStyle/>
          <a:p>
            <a:endParaRPr lang="zh-TW" altLang="en-US"/>
          </a:p>
        </p:txBody>
      </p:sp>
      <p:sp>
        <p:nvSpPr>
          <p:cNvPr id="23" name="Line 24">
            <a:extLst>
              <a:ext uri="{FF2B5EF4-FFF2-40B4-BE49-F238E27FC236}">
                <a16:creationId xmlns:a16="http://schemas.microsoft.com/office/drawing/2014/main" id="{B3292C65-F020-06D2-FD35-322EBDAF014D}"/>
              </a:ext>
            </a:extLst>
          </p:cNvPr>
          <p:cNvSpPr>
            <a:spLocks noChangeShapeType="1"/>
          </p:cNvSpPr>
          <p:nvPr/>
        </p:nvSpPr>
        <p:spPr bwMode="auto">
          <a:xfrm>
            <a:off x="8433027" y="2277601"/>
            <a:ext cx="358775" cy="431800"/>
          </a:xfrm>
          <a:prstGeom prst="line">
            <a:avLst/>
          </a:prstGeom>
          <a:noFill/>
          <a:ln w="9525">
            <a:solidFill>
              <a:schemeClr val="tx1"/>
            </a:solidFill>
            <a:round/>
            <a:headEnd/>
            <a:tailEnd/>
          </a:ln>
          <a:effectLst/>
        </p:spPr>
        <p:txBody>
          <a:bodyPr/>
          <a:lstStyle/>
          <a:p>
            <a:endParaRPr lang="zh-TW" altLang="en-US"/>
          </a:p>
        </p:txBody>
      </p:sp>
      <p:sp>
        <p:nvSpPr>
          <p:cNvPr id="24" name="Line 25">
            <a:extLst>
              <a:ext uri="{FF2B5EF4-FFF2-40B4-BE49-F238E27FC236}">
                <a16:creationId xmlns:a16="http://schemas.microsoft.com/office/drawing/2014/main" id="{C68319F7-B89F-3551-5FBC-89331B55E641}"/>
              </a:ext>
            </a:extLst>
          </p:cNvPr>
          <p:cNvSpPr>
            <a:spLocks noChangeShapeType="1"/>
          </p:cNvSpPr>
          <p:nvPr/>
        </p:nvSpPr>
        <p:spPr bwMode="auto">
          <a:xfrm flipH="1">
            <a:off x="8504464" y="4798551"/>
            <a:ext cx="287338" cy="503238"/>
          </a:xfrm>
          <a:prstGeom prst="line">
            <a:avLst/>
          </a:prstGeom>
          <a:noFill/>
          <a:ln w="9525">
            <a:solidFill>
              <a:schemeClr val="tx1"/>
            </a:solidFill>
            <a:round/>
            <a:headEnd/>
            <a:tailEnd/>
          </a:ln>
          <a:effectLst/>
        </p:spPr>
        <p:txBody>
          <a:bodyPr/>
          <a:lstStyle/>
          <a:p>
            <a:endParaRPr lang="zh-TW" altLang="en-US"/>
          </a:p>
        </p:txBody>
      </p:sp>
      <p:sp>
        <p:nvSpPr>
          <p:cNvPr id="25" name="Text Box 76">
            <a:extLst>
              <a:ext uri="{FF2B5EF4-FFF2-40B4-BE49-F238E27FC236}">
                <a16:creationId xmlns:a16="http://schemas.microsoft.com/office/drawing/2014/main" id="{FC52CFC1-37BE-D0FC-D373-9D5350384475}"/>
              </a:ext>
            </a:extLst>
          </p:cNvPr>
          <p:cNvSpPr txBox="1">
            <a:spLocks noChangeArrowheads="1"/>
          </p:cNvSpPr>
          <p:nvPr/>
        </p:nvSpPr>
        <p:spPr bwMode="auto">
          <a:xfrm>
            <a:off x="2506889" y="5389109"/>
            <a:ext cx="184150" cy="366712"/>
          </a:xfrm>
          <a:prstGeom prst="rect">
            <a:avLst/>
          </a:prstGeom>
          <a:noFill/>
          <a:ln w="9525">
            <a:noFill/>
            <a:miter lim="800000"/>
            <a:headEnd/>
            <a:tailEnd/>
          </a:ln>
          <a:effectLst/>
        </p:spPr>
        <p:txBody>
          <a:bodyPr wrap="none">
            <a:spAutoFit/>
          </a:bodyPr>
          <a:lstStyle/>
          <a:p>
            <a:endParaRPr lang="zh-TW" altLang="zh-TW"/>
          </a:p>
        </p:txBody>
      </p:sp>
      <p:sp>
        <p:nvSpPr>
          <p:cNvPr id="26" name="Text Box 78">
            <a:extLst>
              <a:ext uri="{FF2B5EF4-FFF2-40B4-BE49-F238E27FC236}">
                <a16:creationId xmlns:a16="http://schemas.microsoft.com/office/drawing/2014/main" id="{7A8BB76F-50F0-5415-40EC-FA449C97E51E}"/>
              </a:ext>
            </a:extLst>
          </p:cNvPr>
          <p:cNvSpPr txBox="1">
            <a:spLocks noChangeArrowheads="1"/>
          </p:cNvSpPr>
          <p:nvPr/>
        </p:nvSpPr>
        <p:spPr bwMode="auto">
          <a:xfrm>
            <a:off x="1951264" y="5293859"/>
            <a:ext cx="4502290" cy="400110"/>
          </a:xfrm>
          <a:prstGeom prst="rect">
            <a:avLst/>
          </a:prstGeom>
          <a:noFill/>
          <a:ln w="9525">
            <a:noFill/>
            <a:miter lim="800000"/>
            <a:headEnd/>
            <a:tailEnd/>
          </a:ln>
          <a:effectLst/>
        </p:spPr>
        <p:txBody>
          <a:bodyPr wrap="squar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25000" dirty="0">
                <a:solidFill>
                  <a:schemeClr val="hlink"/>
                </a:solidFill>
              </a:rPr>
              <a:t>1</a:t>
            </a:r>
            <a:r>
              <a:rPr lang="en-US" altLang="zh-TW" sz="2000" dirty="0">
                <a:solidFill>
                  <a:schemeClr val="hlink"/>
                </a:solidFill>
              </a:rPr>
              <a:t> V</a:t>
            </a:r>
            <a:r>
              <a:rPr lang="en-US" altLang="zh-TW" sz="2000" baseline="-25000" dirty="0">
                <a:solidFill>
                  <a:schemeClr val="hlink"/>
                </a:solidFill>
              </a:rPr>
              <a:t>3</a:t>
            </a:r>
            <a:r>
              <a:rPr lang="en-US" altLang="zh-TW" sz="2000" baseline="-10000" dirty="0">
                <a:solidFill>
                  <a:schemeClr val="hlink"/>
                </a:solidFill>
              </a:rPr>
              <a:t> </a:t>
            </a:r>
            <a:r>
              <a:rPr lang="en-US" altLang="zh-TW" sz="2000" dirty="0">
                <a:solidFill>
                  <a:schemeClr val="hlink"/>
                </a:solidFill>
              </a:rPr>
              <a:t>V</a:t>
            </a:r>
            <a:r>
              <a:rPr lang="en-US" altLang="zh-TW" sz="2000" baseline="-25000" dirty="0">
                <a:solidFill>
                  <a:schemeClr val="hlink"/>
                </a:solidFill>
              </a:rPr>
              <a:t>2 </a:t>
            </a:r>
            <a:r>
              <a:rPr lang="en-US" altLang="zh-TW" sz="2000" dirty="0">
                <a:solidFill>
                  <a:schemeClr val="hlink"/>
                </a:solidFill>
              </a:rPr>
              <a:t>V</a:t>
            </a:r>
            <a:r>
              <a:rPr lang="en-US" altLang="zh-TW" sz="2000" baseline="-25000" dirty="0">
                <a:solidFill>
                  <a:schemeClr val="hlink"/>
                </a:solidFill>
              </a:rPr>
              <a:t>6 </a:t>
            </a:r>
            <a:r>
              <a:rPr lang="en-US" altLang="zh-TW" sz="2000" dirty="0">
                <a:solidFill>
                  <a:schemeClr val="hlink"/>
                </a:solidFill>
              </a:rPr>
              <a:t>V</a:t>
            </a:r>
            <a:r>
              <a:rPr lang="en-US" altLang="zh-TW" sz="2000" baseline="-25000" dirty="0">
                <a:solidFill>
                  <a:schemeClr val="hlink"/>
                </a:solidFill>
              </a:rPr>
              <a:t>7 </a:t>
            </a:r>
            <a:r>
              <a:rPr lang="en-US" altLang="zh-TW" sz="2000" dirty="0">
                <a:solidFill>
                  <a:schemeClr val="hlink"/>
                </a:solidFill>
              </a:rPr>
              <a:t>V</a:t>
            </a:r>
            <a:r>
              <a:rPr lang="en-US" altLang="zh-TW" sz="2000" baseline="-25000" dirty="0">
                <a:solidFill>
                  <a:schemeClr val="hlink"/>
                </a:solidFill>
              </a:rPr>
              <a:t>4 </a:t>
            </a:r>
            <a:r>
              <a:rPr lang="en-US" altLang="zh-TW" sz="2000" dirty="0">
                <a:solidFill>
                  <a:schemeClr val="hlink"/>
                </a:solidFill>
              </a:rPr>
              <a:t>V</a:t>
            </a:r>
            <a:r>
              <a:rPr lang="en-US" altLang="zh-TW" sz="2000" baseline="-25000" dirty="0">
                <a:solidFill>
                  <a:schemeClr val="hlink"/>
                </a:solidFill>
              </a:rPr>
              <a:t>5</a:t>
            </a:r>
          </a:p>
        </p:txBody>
      </p:sp>
      <p:sp>
        <p:nvSpPr>
          <p:cNvPr id="27" name="Rectangle 26">
            <a:extLst>
              <a:ext uri="{FF2B5EF4-FFF2-40B4-BE49-F238E27FC236}">
                <a16:creationId xmlns:a16="http://schemas.microsoft.com/office/drawing/2014/main" id="{1DEDB073-9B6A-0CAE-6264-FA959602CCD1}"/>
              </a:ext>
            </a:extLst>
          </p:cNvPr>
          <p:cNvSpPr>
            <a:spLocks noChangeArrowheads="1"/>
          </p:cNvSpPr>
          <p:nvPr/>
        </p:nvSpPr>
        <p:spPr bwMode="auto">
          <a:xfrm>
            <a:off x="33196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5</a:t>
            </a:r>
          </a:p>
        </p:txBody>
      </p:sp>
      <p:sp>
        <p:nvSpPr>
          <p:cNvPr id="28" name="Rectangle 27">
            <a:extLst>
              <a:ext uri="{FF2B5EF4-FFF2-40B4-BE49-F238E27FC236}">
                <a16:creationId xmlns:a16="http://schemas.microsoft.com/office/drawing/2014/main" id="{A6BD8078-64DA-75BB-91AC-D4CD1C71964F}"/>
              </a:ext>
            </a:extLst>
          </p:cNvPr>
          <p:cNvSpPr>
            <a:spLocks noChangeArrowheads="1"/>
          </p:cNvSpPr>
          <p:nvPr/>
        </p:nvSpPr>
        <p:spPr bwMode="auto">
          <a:xfrm>
            <a:off x="33196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9</a:t>
            </a:r>
          </a:p>
        </p:txBody>
      </p:sp>
      <p:sp>
        <p:nvSpPr>
          <p:cNvPr id="29" name="Rectangle 28">
            <a:extLst>
              <a:ext uri="{FF2B5EF4-FFF2-40B4-BE49-F238E27FC236}">
                <a16:creationId xmlns:a16="http://schemas.microsoft.com/office/drawing/2014/main" id="{EEE61B5E-D8E1-662C-BBAC-210FFA41D1F0}"/>
              </a:ext>
            </a:extLst>
          </p:cNvPr>
          <p:cNvSpPr>
            <a:spLocks noChangeArrowheads="1"/>
          </p:cNvSpPr>
          <p:nvPr/>
        </p:nvSpPr>
        <p:spPr bwMode="auto">
          <a:xfrm>
            <a:off x="3319689" y="30618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baseline="-25000" dirty="0">
              <a:solidFill>
                <a:schemeClr val="bg2"/>
              </a:solidFill>
            </a:endParaRPr>
          </a:p>
        </p:txBody>
      </p:sp>
      <p:sp>
        <p:nvSpPr>
          <p:cNvPr id="30" name="Rectangle 29">
            <a:extLst>
              <a:ext uri="{FF2B5EF4-FFF2-40B4-BE49-F238E27FC236}">
                <a16:creationId xmlns:a16="http://schemas.microsoft.com/office/drawing/2014/main" id="{3058BCF7-01BF-6C8E-C041-C5158B9D244F}"/>
              </a:ext>
            </a:extLst>
          </p:cNvPr>
          <p:cNvSpPr>
            <a:spLocks noChangeArrowheads="1"/>
          </p:cNvSpPr>
          <p:nvPr/>
        </p:nvSpPr>
        <p:spPr bwMode="auto">
          <a:xfrm>
            <a:off x="3319689" y="3565071"/>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8</a:t>
            </a:r>
          </a:p>
        </p:txBody>
      </p:sp>
      <p:sp>
        <p:nvSpPr>
          <p:cNvPr id="31" name="Rectangle 31">
            <a:extLst>
              <a:ext uri="{FF2B5EF4-FFF2-40B4-BE49-F238E27FC236}">
                <a16:creationId xmlns:a16="http://schemas.microsoft.com/office/drawing/2014/main" id="{E9128B17-C971-6F9F-204B-44B7D2B8B1F2}"/>
              </a:ext>
            </a:extLst>
          </p:cNvPr>
          <p:cNvSpPr>
            <a:spLocks noChangeArrowheads="1"/>
          </p:cNvSpPr>
          <p:nvPr/>
        </p:nvSpPr>
        <p:spPr bwMode="auto">
          <a:xfrm>
            <a:off x="50468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9</a:t>
            </a:r>
          </a:p>
        </p:txBody>
      </p:sp>
      <p:sp>
        <p:nvSpPr>
          <p:cNvPr id="32" name="Rectangle 32">
            <a:extLst>
              <a:ext uri="{FF2B5EF4-FFF2-40B4-BE49-F238E27FC236}">
                <a16:creationId xmlns:a16="http://schemas.microsoft.com/office/drawing/2014/main" id="{75746F83-2D7F-465C-2C6A-71CCC1E9B564}"/>
              </a:ext>
            </a:extLst>
          </p:cNvPr>
          <p:cNvSpPr>
            <a:spLocks noChangeArrowheads="1"/>
          </p:cNvSpPr>
          <p:nvPr/>
        </p:nvSpPr>
        <p:spPr bwMode="auto">
          <a:xfrm>
            <a:off x="50468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8</a:t>
            </a:r>
          </a:p>
        </p:txBody>
      </p:sp>
      <p:sp>
        <p:nvSpPr>
          <p:cNvPr id="33" name="Rectangle 39">
            <a:extLst>
              <a:ext uri="{FF2B5EF4-FFF2-40B4-BE49-F238E27FC236}">
                <a16:creationId xmlns:a16="http://schemas.microsoft.com/office/drawing/2014/main" id="{7C7F1151-5D95-F620-2591-C1DAE0F39516}"/>
              </a:ext>
            </a:extLst>
          </p:cNvPr>
          <p:cNvSpPr>
            <a:spLocks noChangeArrowheads="1"/>
          </p:cNvSpPr>
          <p:nvPr/>
        </p:nvSpPr>
        <p:spPr bwMode="auto">
          <a:xfrm>
            <a:off x="5046889" y="3060246"/>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25000" dirty="0">
              <a:solidFill>
                <a:schemeClr val="bg2"/>
              </a:solidFill>
            </a:endParaRPr>
          </a:p>
        </p:txBody>
      </p:sp>
      <p:sp>
        <p:nvSpPr>
          <p:cNvPr id="34" name="Rectangle 40">
            <a:extLst>
              <a:ext uri="{FF2B5EF4-FFF2-40B4-BE49-F238E27FC236}">
                <a16:creationId xmlns:a16="http://schemas.microsoft.com/office/drawing/2014/main" id="{6F501C41-B170-6835-4CB6-D8284566A919}"/>
              </a:ext>
            </a:extLst>
          </p:cNvPr>
          <p:cNvSpPr>
            <a:spLocks noChangeArrowheads="1"/>
          </p:cNvSpPr>
          <p:nvPr/>
        </p:nvSpPr>
        <p:spPr bwMode="auto">
          <a:xfrm>
            <a:off x="5046889" y="3565071"/>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25000" dirty="0">
              <a:solidFill>
                <a:schemeClr val="bg2"/>
              </a:solidFill>
            </a:endParaRPr>
          </a:p>
        </p:txBody>
      </p:sp>
      <p:sp>
        <p:nvSpPr>
          <p:cNvPr id="35" name="AutoShape 42">
            <a:extLst>
              <a:ext uri="{FF2B5EF4-FFF2-40B4-BE49-F238E27FC236}">
                <a16:creationId xmlns:a16="http://schemas.microsoft.com/office/drawing/2014/main" id="{8E4CB2CE-D6AB-025E-E0CC-5AE1381D6885}"/>
              </a:ext>
            </a:extLst>
          </p:cNvPr>
          <p:cNvSpPr>
            <a:spLocks noChangeArrowheads="1"/>
          </p:cNvSpPr>
          <p:nvPr/>
        </p:nvSpPr>
        <p:spPr bwMode="auto">
          <a:xfrm>
            <a:off x="4399189" y="3925434"/>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36" name="Content Placeholder 3">
            <a:extLst>
              <a:ext uri="{FF2B5EF4-FFF2-40B4-BE49-F238E27FC236}">
                <a16:creationId xmlns:a16="http://schemas.microsoft.com/office/drawing/2014/main" id="{ABB8B2B0-3C45-DCB3-ADE6-1282AF13DCDD}"/>
              </a:ext>
            </a:extLst>
          </p:cNvPr>
          <p:cNvSpPr>
            <a:spLocks noGrp="1"/>
          </p:cNvSpPr>
          <p:nvPr>
            <p:ph idx="1"/>
          </p:nvPr>
        </p:nvSpPr>
        <p:spPr>
          <a:xfrm>
            <a:off x="838200" y="1466850"/>
            <a:ext cx="10515600" cy="1218800"/>
          </a:xfrm>
        </p:spPr>
        <p:txBody>
          <a:bodyPr/>
          <a:lstStyle/>
          <a:p>
            <a:r>
              <a:rPr lang="en-US" b="1" dirty="0"/>
              <a:t>Pop v5 </a:t>
            </a:r>
          </a:p>
        </p:txBody>
      </p:sp>
    </p:spTree>
    <p:extLst>
      <p:ext uri="{BB962C8B-B14F-4D97-AF65-F5344CB8AC3E}">
        <p14:creationId xmlns:p14="http://schemas.microsoft.com/office/powerpoint/2010/main" val="837121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7E7C-C224-6399-5C12-458F9549C5BE}"/>
              </a:ext>
            </a:extLst>
          </p:cNvPr>
          <p:cNvSpPr>
            <a:spLocks noGrp="1"/>
          </p:cNvSpPr>
          <p:nvPr>
            <p:ph type="title"/>
          </p:nvPr>
        </p:nvSpPr>
        <p:spPr/>
        <p:txBody>
          <a:bodyPr/>
          <a:lstStyle/>
          <a:p>
            <a:r>
              <a:rPr lang="en-US" dirty="0"/>
              <a:t>BFS Walkthrough – 9</a:t>
            </a:r>
          </a:p>
        </p:txBody>
      </p:sp>
      <p:sp>
        <p:nvSpPr>
          <p:cNvPr id="4" name="Oval 4">
            <a:extLst>
              <a:ext uri="{FF2B5EF4-FFF2-40B4-BE49-F238E27FC236}">
                <a16:creationId xmlns:a16="http://schemas.microsoft.com/office/drawing/2014/main" id="{521C2760-3AF2-970F-331D-DB023B9B7E05}"/>
              </a:ext>
            </a:extLst>
          </p:cNvPr>
          <p:cNvSpPr>
            <a:spLocks noChangeArrowheads="1"/>
          </p:cNvSpPr>
          <p:nvPr/>
        </p:nvSpPr>
        <p:spPr bwMode="auto">
          <a:xfrm>
            <a:off x="7856764" y="1845801"/>
            <a:ext cx="627063" cy="522288"/>
          </a:xfrm>
          <a:prstGeom prst="ellipse">
            <a:avLst/>
          </a:prstGeom>
          <a:solidFill>
            <a:schemeClr val="accent6">
              <a:lumMod val="20000"/>
              <a:lumOff val="8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sp>
        <p:nvSpPr>
          <p:cNvPr id="5" name="Oval 5">
            <a:extLst>
              <a:ext uri="{FF2B5EF4-FFF2-40B4-BE49-F238E27FC236}">
                <a16:creationId xmlns:a16="http://schemas.microsoft.com/office/drawing/2014/main" id="{24C62A6A-79C5-210F-B93F-998C12174367}"/>
              </a:ext>
            </a:extLst>
          </p:cNvPr>
          <p:cNvSpPr>
            <a:spLocks noChangeArrowheads="1"/>
          </p:cNvSpPr>
          <p:nvPr/>
        </p:nvSpPr>
        <p:spPr bwMode="auto">
          <a:xfrm>
            <a:off x="7067777" y="2747501"/>
            <a:ext cx="627062"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6" name="Oval 6">
            <a:extLst>
              <a:ext uri="{FF2B5EF4-FFF2-40B4-BE49-F238E27FC236}">
                <a16:creationId xmlns:a16="http://schemas.microsoft.com/office/drawing/2014/main" id="{88EDCC97-0EB8-2455-5B93-44FB5CC47DA7}"/>
              </a:ext>
            </a:extLst>
          </p:cNvPr>
          <p:cNvSpPr>
            <a:spLocks noChangeArrowheads="1"/>
          </p:cNvSpPr>
          <p:nvPr/>
        </p:nvSpPr>
        <p:spPr bwMode="auto">
          <a:xfrm>
            <a:off x="6704239" y="3503151"/>
            <a:ext cx="625475"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7" name="Oval 7">
            <a:extLst>
              <a:ext uri="{FF2B5EF4-FFF2-40B4-BE49-F238E27FC236}">
                <a16:creationId xmlns:a16="http://schemas.microsoft.com/office/drawing/2014/main" id="{8892C858-EC07-5916-01DC-9AB6A24E0256}"/>
              </a:ext>
            </a:extLst>
          </p:cNvPr>
          <p:cNvSpPr>
            <a:spLocks noChangeArrowheads="1"/>
          </p:cNvSpPr>
          <p:nvPr/>
        </p:nvSpPr>
        <p:spPr bwMode="auto">
          <a:xfrm>
            <a:off x="7467827" y="3498389"/>
            <a:ext cx="625475"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8" name="Oval 8">
            <a:extLst>
              <a:ext uri="{FF2B5EF4-FFF2-40B4-BE49-F238E27FC236}">
                <a16:creationId xmlns:a16="http://schemas.microsoft.com/office/drawing/2014/main" id="{8B857C06-DD7F-BD17-F88D-1394F042DB2D}"/>
              </a:ext>
            </a:extLst>
          </p:cNvPr>
          <p:cNvSpPr>
            <a:spLocks noChangeArrowheads="1"/>
          </p:cNvSpPr>
          <p:nvPr/>
        </p:nvSpPr>
        <p:spPr bwMode="auto">
          <a:xfrm>
            <a:off x="7118577" y="4290551"/>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 name="Oval 9">
            <a:extLst>
              <a:ext uri="{FF2B5EF4-FFF2-40B4-BE49-F238E27FC236}">
                <a16:creationId xmlns:a16="http://schemas.microsoft.com/office/drawing/2014/main" id="{CBBBE8ED-70DF-D936-45F3-BD70B0E6707E}"/>
              </a:ext>
            </a:extLst>
          </p:cNvPr>
          <p:cNvSpPr>
            <a:spLocks noChangeArrowheads="1"/>
          </p:cNvSpPr>
          <p:nvPr/>
        </p:nvSpPr>
        <p:spPr bwMode="auto">
          <a:xfrm>
            <a:off x="7878989" y="5139864"/>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10" name="Line 10">
            <a:extLst>
              <a:ext uri="{FF2B5EF4-FFF2-40B4-BE49-F238E27FC236}">
                <a16:creationId xmlns:a16="http://schemas.microsoft.com/office/drawing/2014/main" id="{06A688C0-3BCD-DA47-D698-1BB37367888B}"/>
              </a:ext>
            </a:extLst>
          </p:cNvPr>
          <p:cNvSpPr>
            <a:spLocks noChangeShapeType="1"/>
          </p:cNvSpPr>
          <p:nvPr/>
        </p:nvSpPr>
        <p:spPr bwMode="auto">
          <a:xfrm flipH="1">
            <a:off x="7104289" y="3260264"/>
            <a:ext cx="166688" cy="238125"/>
          </a:xfrm>
          <a:prstGeom prst="line">
            <a:avLst/>
          </a:prstGeom>
          <a:noFill/>
          <a:ln w="3175">
            <a:solidFill>
              <a:schemeClr val="tx1"/>
            </a:solidFill>
            <a:round/>
            <a:headEnd/>
            <a:tailEnd/>
          </a:ln>
          <a:effectLst/>
        </p:spPr>
        <p:txBody>
          <a:bodyPr/>
          <a:lstStyle/>
          <a:p>
            <a:endParaRPr lang="zh-TW" altLang="en-US"/>
          </a:p>
        </p:txBody>
      </p:sp>
      <p:sp>
        <p:nvSpPr>
          <p:cNvPr id="11" name="Line 11">
            <a:extLst>
              <a:ext uri="{FF2B5EF4-FFF2-40B4-BE49-F238E27FC236}">
                <a16:creationId xmlns:a16="http://schemas.microsoft.com/office/drawing/2014/main" id="{5A7F0EC0-A2DB-986C-EEF4-962E63BB7273}"/>
              </a:ext>
            </a:extLst>
          </p:cNvPr>
          <p:cNvSpPr>
            <a:spLocks noChangeShapeType="1"/>
          </p:cNvSpPr>
          <p:nvPr/>
        </p:nvSpPr>
        <p:spPr bwMode="auto">
          <a:xfrm>
            <a:off x="7553552" y="3239626"/>
            <a:ext cx="171450" cy="246063"/>
          </a:xfrm>
          <a:prstGeom prst="line">
            <a:avLst/>
          </a:prstGeom>
          <a:noFill/>
          <a:ln w="3175">
            <a:solidFill>
              <a:schemeClr val="tx1"/>
            </a:solidFill>
            <a:round/>
            <a:headEnd/>
            <a:tailEnd/>
          </a:ln>
          <a:effectLst/>
        </p:spPr>
        <p:txBody>
          <a:bodyPr/>
          <a:lstStyle/>
          <a:p>
            <a:endParaRPr lang="zh-TW" altLang="en-US"/>
          </a:p>
        </p:txBody>
      </p:sp>
      <p:sp>
        <p:nvSpPr>
          <p:cNvPr id="12" name="Line 12">
            <a:extLst>
              <a:ext uri="{FF2B5EF4-FFF2-40B4-BE49-F238E27FC236}">
                <a16:creationId xmlns:a16="http://schemas.microsoft.com/office/drawing/2014/main" id="{95AB254D-7CC1-14E2-556F-05B9A8C10D95}"/>
              </a:ext>
            </a:extLst>
          </p:cNvPr>
          <p:cNvSpPr>
            <a:spLocks noChangeShapeType="1"/>
          </p:cNvSpPr>
          <p:nvPr/>
        </p:nvSpPr>
        <p:spPr bwMode="auto">
          <a:xfrm>
            <a:off x="7080477" y="4030201"/>
            <a:ext cx="190500" cy="273050"/>
          </a:xfrm>
          <a:prstGeom prst="line">
            <a:avLst/>
          </a:prstGeom>
          <a:noFill/>
          <a:ln w="3175">
            <a:solidFill>
              <a:schemeClr val="tx1"/>
            </a:solidFill>
            <a:round/>
            <a:headEnd/>
            <a:tailEnd/>
          </a:ln>
          <a:effectLst/>
        </p:spPr>
        <p:txBody>
          <a:bodyPr/>
          <a:lstStyle/>
          <a:p>
            <a:endParaRPr lang="zh-TW" altLang="en-US"/>
          </a:p>
        </p:txBody>
      </p:sp>
      <p:sp>
        <p:nvSpPr>
          <p:cNvPr id="13" name="Oval 14">
            <a:extLst>
              <a:ext uri="{FF2B5EF4-FFF2-40B4-BE49-F238E27FC236}">
                <a16:creationId xmlns:a16="http://schemas.microsoft.com/office/drawing/2014/main" id="{45265498-A032-E97C-744E-0DE88EBB1A2C}"/>
              </a:ext>
            </a:extLst>
          </p:cNvPr>
          <p:cNvSpPr>
            <a:spLocks noChangeArrowheads="1"/>
          </p:cNvSpPr>
          <p:nvPr/>
        </p:nvSpPr>
        <p:spPr bwMode="auto">
          <a:xfrm>
            <a:off x="8579077" y="2733214"/>
            <a:ext cx="627062"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3</a:t>
            </a:r>
            <a:endParaRPr lang="en-US" altLang="zh-TW" sz="2000" dirty="0"/>
          </a:p>
        </p:txBody>
      </p:sp>
      <p:sp>
        <p:nvSpPr>
          <p:cNvPr id="14" name="Oval 15">
            <a:extLst>
              <a:ext uri="{FF2B5EF4-FFF2-40B4-BE49-F238E27FC236}">
                <a16:creationId xmlns:a16="http://schemas.microsoft.com/office/drawing/2014/main" id="{B533D80B-093F-9072-0776-9BB18A49E1F5}"/>
              </a:ext>
            </a:extLst>
          </p:cNvPr>
          <p:cNvSpPr>
            <a:spLocks noChangeArrowheads="1"/>
          </p:cNvSpPr>
          <p:nvPr/>
        </p:nvSpPr>
        <p:spPr bwMode="auto">
          <a:xfrm>
            <a:off x="8215539" y="3488864"/>
            <a:ext cx="625475"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15" name="Oval 16">
            <a:extLst>
              <a:ext uri="{FF2B5EF4-FFF2-40B4-BE49-F238E27FC236}">
                <a16:creationId xmlns:a16="http://schemas.microsoft.com/office/drawing/2014/main" id="{BAD2A1ED-6AF0-03E3-0A5B-EE61542F5D3F}"/>
              </a:ext>
            </a:extLst>
          </p:cNvPr>
          <p:cNvSpPr>
            <a:spLocks noChangeArrowheads="1"/>
          </p:cNvSpPr>
          <p:nvPr/>
        </p:nvSpPr>
        <p:spPr bwMode="auto">
          <a:xfrm>
            <a:off x="8979127" y="3484101"/>
            <a:ext cx="625475"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7</a:t>
            </a:r>
            <a:endParaRPr lang="en-US" altLang="zh-TW" sz="2000" dirty="0"/>
          </a:p>
        </p:txBody>
      </p:sp>
      <p:sp>
        <p:nvSpPr>
          <p:cNvPr id="16" name="Oval 17">
            <a:extLst>
              <a:ext uri="{FF2B5EF4-FFF2-40B4-BE49-F238E27FC236}">
                <a16:creationId xmlns:a16="http://schemas.microsoft.com/office/drawing/2014/main" id="{F7ACD228-BB4F-F3AA-B04B-9959A9F42C0B}"/>
              </a:ext>
            </a:extLst>
          </p:cNvPr>
          <p:cNvSpPr>
            <a:spLocks noChangeArrowheads="1"/>
          </p:cNvSpPr>
          <p:nvPr/>
        </p:nvSpPr>
        <p:spPr bwMode="auto">
          <a:xfrm>
            <a:off x="8629877" y="4276264"/>
            <a:ext cx="627062"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17" name="Line 18">
            <a:extLst>
              <a:ext uri="{FF2B5EF4-FFF2-40B4-BE49-F238E27FC236}">
                <a16:creationId xmlns:a16="http://schemas.microsoft.com/office/drawing/2014/main" id="{BB825177-9D02-6444-A1D5-6606906F66E6}"/>
              </a:ext>
            </a:extLst>
          </p:cNvPr>
          <p:cNvSpPr>
            <a:spLocks noChangeShapeType="1"/>
          </p:cNvSpPr>
          <p:nvPr/>
        </p:nvSpPr>
        <p:spPr bwMode="auto">
          <a:xfrm flipH="1">
            <a:off x="8615589" y="3245976"/>
            <a:ext cx="166688" cy="238125"/>
          </a:xfrm>
          <a:prstGeom prst="line">
            <a:avLst/>
          </a:prstGeom>
          <a:noFill/>
          <a:ln w="3175">
            <a:solidFill>
              <a:schemeClr val="tx1"/>
            </a:solidFill>
            <a:round/>
            <a:headEnd/>
            <a:tailEnd/>
          </a:ln>
          <a:effectLst/>
        </p:spPr>
        <p:txBody>
          <a:bodyPr/>
          <a:lstStyle/>
          <a:p>
            <a:endParaRPr lang="zh-TW" altLang="en-US"/>
          </a:p>
        </p:txBody>
      </p:sp>
      <p:sp>
        <p:nvSpPr>
          <p:cNvPr id="18" name="Line 19">
            <a:extLst>
              <a:ext uri="{FF2B5EF4-FFF2-40B4-BE49-F238E27FC236}">
                <a16:creationId xmlns:a16="http://schemas.microsoft.com/office/drawing/2014/main" id="{5685924E-97A1-1AF1-3DC5-B65520256E39}"/>
              </a:ext>
            </a:extLst>
          </p:cNvPr>
          <p:cNvSpPr>
            <a:spLocks noChangeShapeType="1"/>
          </p:cNvSpPr>
          <p:nvPr/>
        </p:nvSpPr>
        <p:spPr bwMode="auto">
          <a:xfrm>
            <a:off x="9064852" y="3225339"/>
            <a:ext cx="171450" cy="246062"/>
          </a:xfrm>
          <a:prstGeom prst="line">
            <a:avLst/>
          </a:prstGeom>
          <a:noFill/>
          <a:ln w="3175">
            <a:solidFill>
              <a:schemeClr val="tx1"/>
            </a:solidFill>
            <a:round/>
            <a:headEnd/>
            <a:tailEnd/>
          </a:ln>
          <a:effectLst/>
        </p:spPr>
        <p:txBody>
          <a:bodyPr/>
          <a:lstStyle/>
          <a:p>
            <a:endParaRPr lang="zh-TW" altLang="en-US"/>
          </a:p>
        </p:txBody>
      </p:sp>
      <p:sp>
        <p:nvSpPr>
          <p:cNvPr id="19" name="Line 20">
            <a:extLst>
              <a:ext uri="{FF2B5EF4-FFF2-40B4-BE49-F238E27FC236}">
                <a16:creationId xmlns:a16="http://schemas.microsoft.com/office/drawing/2014/main" id="{A6734135-88DA-D722-C926-659A4B7F5D10}"/>
              </a:ext>
            </a:extLst>
          </p:cNvPr>
          <p:cNvSpPr>
            <a:spLocks noChangeShapeType="1"/>
          </p:cNvSpPr>
          <p:nvPr/>
        </p:nvSpPr>
        <p:spPr bwMode="auto">
          <a:xfrm>
            <a:off x="8591777" y="4015914"/>
            <a:ext cx="190500" cy="273050"/>
          </a:xfrm>
          <a:prstGeom prst="line">
            <a:avLst/>
          </a:prstGeom>
          <a:noFill/>
          <a:ln w="3175">
            <a:solidFill>
              <a:schemeClr val="tx1"/>
            </a:solidFill>
            <a:round/>
            <a:headEnd/>
            <a:tailEnd/>
          </a:ln>
          <a:effectLst/>
        </p:spPr>
        <p:txBody>
          <a:bodyPr/>
          <a:lstStyle/>
          <a:p>
            <a:endParaRPr lang="zh-TW" altLang="en-US"/>
          </a:p>
        </p:txBody>
      </p:sp>
      <p:sp>
        <p:nvSpPr>
          <p:cNvPr id="20" name="Line 21">
            <a:extLst>
              <a:ext uri="{FF2B5EF4-FFF2-40B4-BE49-F238E27FC236}">
                <a16:creationId xmlns:a16="http://schemas.microsoft.com/office/drawing/2014/main" id="{FDB77EB7-B4AC-A4B0-6D73-5031045CAE8E}"/>
              </a:ext>
            </a:extLst>
          </p:cNvPr>
          <p:cNvSpPr>
            <a:spLocks noChangeShapeType="1"/>
          </p:cNvSpPr>
          <p:nvPr/>
        </p:nvSpPr>
        <p:spPr bwMode="auto">
          <a:xfrm flipH="1">
            <a:off x="9064852" y="4004801"/>
            <a:ext cx="153987" cy="276225"/>
          </a:xfrm>
          <a:prstGeom prst="line">
            <a:avLst/>
          </a:prstGeom>
          <a:noFill/>
          <a:ln w="3175">
            <a:solidFill>
              <a:schemeClr val="tx1"/>
            </a:solidFill>
            <a:round/>
            <a:headEnd/>
            <a:tailEnd/>
          </a:ln>
          <a:effectLst/>
        </p:spPr>
        <p:txBody>
          <a:bodyPr/>
          <a:lstStyle/>
          <a:p>
            <a:endParaRPr lang="zh-TW" altLang="en-US"/>
          </a:p>
        </p:txBody>
      </p:sp>
      <p:sp>
        <p:nvSpPr>
          <p:cNvPr id="21" name="Line 22">
            <a:extLst>
              <a:ext uri="{FF2B5EF4-FFF2-40B4-BE49-F238E27FC236}">
                <a16:creationId xmlns:a16="http://schemas.microsoft.com/office/drawing/2014/main" id="{3904A0A9-EB68-FAB1-9313-2366EBF99B16}"/>
              </a:ext>
            </a:extLst>
          </p:cNvPr>
          <p:cNvSpPr>
            <a:spLocks noChangeShapeType="1"/>
          </p:cNvSpPr>
          <p:nvPr/>
        </p:nvSpPr>
        <p:spPr bwMode="auto">
          <a:xfrm flipH="1">
            <a:off x="7567839" y="2277601"/>
            <a:ext cx="360363" cy="504825"/>
          </a:xfrm>
          <a:prstGeom prst="line">
            <a:avLst/>
          </a:prstGeom>
          <a:noFill/>
          <a:ln w="9525">
            <a:solidFill>
              <a:schemeClr val="tx1"/>
            </a:solidFill>
            <a:round/>
            <a:headEnd/>
            <a:tailEnd/>
          </a:ln>
          <a:effectLst/>
        </p:spPr>
        <p:txBody>
          <a:bodyPr/>
          <a:lstStyle/>
          <a:p>
            <a:endParaRPr lang="zh-TW" altLang="en-US"/>
          </a:p>
        </p:txBody>
      </p:sp>
      <p:sp>
        <p:nvSpPr>
          <p:cNvPr id="22" name="Line 23">
            <a:extLst>
              <a:ext uri="{FF2B5EF4-FFF2-40B4-BE49-F238E27FC236}">
                <a16:creationId xmlns:a16="http://schemas.microsoft.com/office/drawing/2014/main" id="{D7EEF590-7709-8FAD-46D3-6AB1924119E0}"/>
              </a:ext>
            </a:extLst>
          </p:cNvPr>
          <p:cNvSpPr>
            <a:spLocks noChangeShapeType="1"/>
          </p:cNvSpPr>
          <p:nvPr/>
        </p:nvSpPr>
        <p:spPr bwMode="auto">
          <a:xfrm>
            <a:off x="7567839" y="4798551"/>
            <a:ext cx="360363" cy="503238"/>
          </a:xfrm>
          <a:prstGeom prst="line">
            <a:avLst/>
          </a:prstGeom>
          <a:noFill/>
          <a:ln w="9525">
            <a:solidFill>
              <a:schemeClr val="tx1"/>
            </a:solidFill>
            <a:round/>
            <a:headEnd/>
            <a:tailEnd/>
          </a:ln>
          <a:effectLst/>
        </p:spPr>
        <p:txBody>
          <a:bodyPr/>
          <a:lstStyle/>
          <a:p>
            <a:endParaRPr lang="zh-TW" altLang="en-US"/>
          </a:p>
        </p:txBody>
      </p:sp>
      <p:sp>
        <p:nvSpPr>
          <p:cNvPr id="23" name="Line 24">
            <a:extLst>
              <a:ext uri="{FF2B5EF4-FFF2-40B4-BE49-F238E27FC236}">
                <a16:creationId xmlns:a16="http://schemas.microsoft.com/office/drawing/2014/main" id="{B3292C65-F020-06D2-FD35-322EBDAF014D}"/>
              </a:ext>
            </a:extLst>
          </p:cNvPr>
          <p:cNvSpPr>
            <a:spLocks noChangeShapeType="1"/>
          </p:cNvSpPr>
          <p:nvPr/>
        </p:nvSpPr>
        <p:spPr bwMode="auto">
          <a:xfrm>
            <a:off x="8433027" y="2277601"/>
            <a:ext cx="358775" cy="431800"/>
          </a:xfrm>
          <a:prstGeom prst="line">
            <a:avLst/>
          </a:prstGeom>
          <a:noFill/>
          <a:ln w="9525">
            <a:solidFill>
              <a:schemeClr val="tx1"/>
            </a:solidFill>
            <a:round/>
            <a:headEnd/>
            <a:tailEnd/>
          </a:ln>
          <a:effectLst/>
        </p:spPr>
        <p:txBody>
          <a:bodyPr/>
          <a:lstStyle/>
          <a:p>
            <a:endParaRPr lang="zh-TW" altLang="en-US"/>
          </a:p>
        </p:txBody>
      </p:sp>
      <p:sp>
        <p:nvSpPr>
          <p:cNvPr id="24" name="Line 25">
            <a:extLst>
              <a:ext uri="{FF2B5EF4-FFF2-40B4-BE49-F238E27FC236}">
                <a16:creationId xmlns:a16="http://schemas.microsoft.com/office/drawing/2014/main" id="{C68319F7-B89F-3551-5FBC-89331B55E641}"/>
              </a:ext>
            </a:extLst>
          </p:cNvPr>
          <p:cNvSpPr>
            <a:spLocks noChangeShapeType="1"/>
          </p:cNvSpPr>
          <p:nvPr/>
        </p:nvSpPr>
        <p:spPr bwMode="auto">
          <a:xfrm flipH="1">
            <a:off x="8504464" y="4798551"/>
            <a:ext cx="287338" cy="503238"/>
          </a:xfrm>
          <a:prstGeom prst="line">
            <a:avLst/>
          </a:prstGeom>
          <a:noFill/>
          <a:ln w="9525">
            <a:solidFill>
              <a:schemeClr val="tx1"/>
            </a:solidFill>
            <a:round/>
            <a:headEnd/>
            <a:tailEnd/>
          </a:ln>
          <a:effectLst/>
        </p:spPr>
        <p:txBody>
          <a:bodyPr/>
          <a:lstStyle/>
          <a:p>
            <a:endParaRPr lang="zh-TW" altLang="en-US"/>
          </a:p>
        </p:txBody>
      </p:sp>
      <p:sp>
        <p:nvSpPr>
          <p:cNvPr id="25" name="Text Box 76">
            <a:extLst>
              <a:ext uri="{FF2B5EF4-FFF2-40B4-BE49-F238E27FC236}">
                <a16:creationId xmlns:a16="http://schemas.microsoft.com/office/drawing/2014/main" id="{FC52CFC1-37BE-D0FC-D373-9D5350384475}"/>
              </a:ext>
            </a:extLst>
          </p:cNvPr>
          <p:cNvSpPr txBox="1">
            <a:spLocks noChangeArrowheads="1"/>
          </p:cNvSpPr>
          <p:nvPr/>
        </p:nvSpPr>
        <p:spPr bwMode="auto">
          <a:xfrm>
            <a:off x="2506889" y="5389109"/>
            <a:ext cx="184150" cy="366712"/>
          </a:xfrm>
          <a:prstGeom prst="rect">
            <a:avLst/>
          </a:prstGeom>
          <a:noFill/>
          <a:ln w="9525">
            <a:noFill/>
            <a:miter lim="800000"/>
            <a:headEnd/>
            <a:tailEnd/>
          </a:ln>
          <a:effectLst/>
        </p:spPr>
        <p:txBody>
          <a:bodyPr wrap="none">
            <a:spAutoFit/>
          </a:bodyPr>
          <a:lstStyle/>
          <a:p>
            <a:endParaRPr lang="zh-TW" altLang="zh-TW"/>
          </a:p>
        </p:txBody>
      </p:sp>
      <p:sp>
        <p:nvSpPr>
          <p:cNvPr id="26" name="Text Box 78">
            <a:extLst>
              <a:ext uri="{FF2B5EF4-FFF2-40B4-BE49-F238E27FC236}">
                <a16:creationId xmlns:a16="http://schemas.microsoft.com/office/drawing/2014/main" id="{7A8BB76F-50F0-5415-40EC-FA449C97E51E}"/>
              </a:ext>
            </a:extLst>
          </p:cNvPr>
          <p:cNvSpPr txBox="1">
            <a:spLocks noChangeArrowheads="1"/>
          </p:cNvSpPr>
          <p:nvPr/>
        </p:nvSpPr>
        <p:spPr bwMode="auto">
          <a:xfrm>
            <a:off x="1951264" y="5293859"/>
            <a:ext cx="4502290" cy="400110"/>
          </a:xfrm>
          <a:prstGeom prst="rect">
            <a:avLst/>
          </a:prstGeom>
          <a:noFill/>
          <a:ln w="9525">
            <a:noFill/>
            <a:miter lim="800000"/>
            <a:headEnd/>
            <a:tailEnd/>
          </a:ln>
          <a:effectLst/>
        </p:spPr>
        <p:txBody>
          <a:bodyPr wrap="squar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25000" dirty="0">
                <a:solidFill>
                  <a:schemeClr val="hlink"/>
                </a:solidFill>
              </a:rPr>
              <a:t>1</a:t>
            </a:r>
            <a:r>
              <a:rPr lang="en-US" altLang="zh-TW" sz="2000" dirty="0">
                <a:solidFill>
                  <a:schemeClr val="hlink"/>
                </a:solidFill>
              </a:rPr>
              <a:t> V</a:t>
            </a:r>
            <a:r>
              <a:rPr lang="en-US" altLang="zh-TW" sz="2000" baseline="-25000" dirty="0">
                <a:solidFill>
                  <a:schemeClr val="hlink"/>
                </a:solidFill>
              </a:rPr>
              <a:t>3</a:t>
            </a:r>
            <a:r>
              <a:rPr lang="en-US" altLang="zh-TW" sz="2000" baseline="-10000" dirty="0">
                <a:solidFill>
                  <a:schemeClr val="hlink"/>
                </a:solidFill>
              </a:rPr>
              <a:t> </a:t>
            </a:r>
            <a:r>
              <a:rPr lang="en-US" altLang="zh-TW" sz="2000" dirty="0">
                <a:solidFill>
                  <a:schemeClr val="hlink"/>
                </a:solidFill>
              </a:rPr>
              <a:t>V</a:t>
            </a:r>
            <a:r>
              <a:rPr lang="en-US" altLang="zh-TW" sz="2000" baseline="-25000" dirty="0">
                <a:solidFill>
                  <a:schemeClr val="hlink"/>
                </a:solidFill>
              </a:rPr>
              <a:t>2 </a:t>
            </a:r>
            <a:r>
              <a:rPr lang="en-US" altLang="zh-TW" sz="2000" dirty="0">
                <a:solidFill>
                  <a:schemeClr val="hlink"/>
                </a:solidFill>
              </a:rPr>
              <a:t>V</a:t>
            </a:r>
            <a:r>
              <a:rPr lang="en-US" altLang="zh-TW" sz="2000" baseline="-25000" dirty="0">
                <a:solidFill>
                  <a:schemeClr val="hlink"/>
                </a:solidFill>
              </a:rPr>
              <a:t>6 </a:t>
            </a:r>
            <a:r>
              <a:rPr lang="en-US" altLang="zh-TW" sz="2000" dirty="0">
                <a:solidFill>
                  <a:schemeClr val="hlink"/>
                </a:solidFill>
              </a:rPr>
              <a:t>V</a:t>
            </a:r>
            <a:r>
              <a:rPr lang="en-US" altLang="zh-TW" sz="2000" baseline="-25000" dirty="0">
                <a:solidFill>
                  <a:schemeClr val="hlink"/>
                </a:solidFill>
              </a:rPr>
              <a:t>7 </a:t>
            </a:r>
            <a:r>
              <a:rPr lang="en-US" altLang="zh-TW" sz="2000" dirty="0">
                <a:solidFill>
                  <a:schemeClr val="hlink"/>
                </a:solidFill>
              </a:rPr>
              <a:t>V</a:t>
            </a:r>
            <a:r>
              <a:rPr lang="en-US" altLang="zh-TW" sz="2000" baseline="-25000" dirty="0">
                <a:solidFill>
                  <a:schemeClr val="hlink"/>
                </a:solidFill>
              </a:rPr>
              <a:t>4 </a:t>
            </a:r>
            <a:r>
              <a:rPr lang="en-US" altLang="zh-TW" sz="2000" dirty="0">
                <a:solidFill>
                  <a:schemeClr val="hlink"/>
                </a:solidFill>
              </a:rPr>
              <a:t>V</a:t>
            </a:r>
            <a:r>
              <a:rPr lang="en-US" altLang="zh-TW" sz="2000" baseline="-25000" dirty="0">
                <a:solidFill>
                  <a:schemeClr val="hlink"/>
                </a:solidFill>
              </a:rPr>
              <a:t>5 </a:t>
            </a:r>
            <a:r>
              <a:rPr lang="en-US" altLang="zh-TW" sz="2000" dirty="0">
                <a:solidFill>
                  <a:schemeClr val="hlink"/>
                </a:solidFill>
              </a:rPr>
              <a:t>V</a:t>
            </a:r>
            <a:r>
              <a:rPr lang="en-US" altLang="zh-TW" sz="2000" baseline="-25000" dirty="0">
                <a:solidFill>
                  <a:schemeClr val="hlink"/>
                </a:solidFill>
              </a:rPr>
              <a:t>9</a:t>
            </a:r>
          </a:p>
        </p:txBody>
      </p:sp>
      <p:sp>
        <p:nvSpPr>
          <p:cNvPr id="27" name="Rectangle 26">
            <a:extLst>
              <a:ext uri="{FF2B5EF4-FFF2-40B4-BE49-F238E27FC236}">
                <a16:creationId xmlns:a16="http://schemas.microsoft.com/office/drawing/2014/main" id="{1DEDB073-9B6A-0CAE-6264-FA959602CCD1}"/>
              </a:ext>
            </a:extLst>
          </p:cNvPr>
          <p:cNvSpPr>
            <a:spLocks noChangeArrowheads="1"/>
          </p:cNvSpPr>
          <p:nvPr/>
        </p:nvSpPr>
        <p:spPr bwMode="auto">
          <a:xfrm>
            <a:off x="33196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9</a:t>
            </a:r>
          </a:p>
        </p:txBody>
      </p:sp>
      <p:sp>
        <p:nvSpPr>
          <p:cNvPr id="28" name="Rectangle 27">
            <a:extLst>
              <a:ext uri="{FF2B5EF4-FFF2-40B4-BE49-F238E27FC236}">
                <a16:creationId xmlns:a16="http://schemas.microsoft.com/office/drawing/2014/main" id="{A6BD8078-64DA-75BB-91AC-D4CD1C71964F}"/>
              </a:ext>
            </a:extLst>
          </p:cNvPr>
          <p:cNvSpPr>
            <a:spLocks noChangeArrowheads="1"/>
          </p:cNvSpPr>
          <p:nvPr/>
        </p:nvSpPr>
        <p:spPr bwMode="auto">
          <a:xfrm>
            <a:off x="33196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8</a:t>
            </a:r>
          </a:p>
        </p:txBody>
      </p:sp>
      <p:sp>
        <p:nvSpPr>
          <p:cNvPr id="29" name="Rectangle 28">
            <a:extLst>
              <a:ext uri="{FF2B5EF4-FFF2-40B4-BE49-F238E27FC236}">
                <a16:creationId xmlns:a16="http://schemas.microsoft.com/office/drawing/2014/main" id="{EEE61B5E-D8E1-662C-BBAC-210FFA41D1F0}"/>
              </a:ext>
            </a:extLst>
          </p:cNvPr>
          <p:cNvSpPr>
            <a:spLocks noChangeArrowheads="1"/>
          </p:cNvSpPr>
          <p:nvPr/>
        </p:nvSpPr>
        <p:spPr bwMode="auto">
          <a:xfrm>
            <a:off x="3319689" y="30618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baseline="-25000" dirty="0">
              <a:solidFill>
                <a:schemeClr val="bg2"/>
              </a:solidFill>
            </a:endParaRPr>
          </a:p>
        </p:txBody>
      </p:sp>
      <p:sp>
        <p:nvSpPr>
          <p:cNvPr id="30" name="Rectangle 29">
            <a:extLst>
              <a:ext uri="{FF2B5EF4-FFF2-40B4-BE49-F238E27FC236}">
                <a16:creationId xmlns:a16="http://schemas.microsoft.com/office/drawing/2014/main" id="{3058BCF7-01BF-6C8E-C041-C5158B9D244F}"/>
              </a:ext>
            </a:extLst>
          </p:cNvPr>
          <p:cNvSpPr>
            <a:spLocks noChangeArrowheads="1"/>
          </p:cNvSpPr>
          <p:nvPr/>
        </p:nvSpPr>
        <p:spPr bwMode="auto">
          <a:xfrm>
            <a:off x="3319689" y="3565071"/>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sz="2400" baseline="-10000" dirty="0">
              <a:solidFill>
                <a:schemeClr val="bg2"/>
              </a:solidFill>
            </a:endParaRPr>
          </a:p>
        </p:txBody>
      </p:sp>
      <p:sp>
        <p:nvSpPr>
          <p:cNvPr id="31" name="Rectangle 31">
            <a:extLst>
              <a:ext uri="{FF2B5EF4-FFF2-40B4-BE49-F238E27FC236}">
                <a16:creationId xmlns:a16="http://schemas.microsoft.com/office/drawing/2014/main" id="{E9128B17-C971-6F9F-204B-44B7D2B8B1F2}"/>
              </a:ext>
            </a:extLst>
          </p:cNvPr>
          <p:cNvSpPr>
            <a:spLocks noChangeArrowheads="1"/>
          </p:cNvSpPr>
          <p:nvPr/>
        </p:nvSpPr>
        <p:spPr bwMode="auto">
          <a:xfrm>
            <a:off x="50468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8</a:t>
            </a:r>
          </a:p>
        </p:txBody>
      </p:sp>
      <p:sp>
        <p:nvSpPr>
          <p:cNvPr id="32" name="Rectangle 32">
            <a:extLst>
              <a:ext uri="{FF2B5EF4-FFF2-40B4-BE49-F238E27FC236}">
                <a16:creationId xmlns:a16="http://schemas.microsoft.com/office/drawing/2014/main" id="{75746F83-2D7F-465C-2C6A-71CCC1E9B564}"/>
              </a:ext>
            </a:extLst>
          </p:cNvPr>
          <p:cNvSpPr>
            <a:spLocks noChangeArrowheads="1"/>
          </p:cNvSpPr>
          <p:nvPr/>
        </p:nvSpPr>
        <p:spPr bwMode="auto">
          <a:xfrm>
            <a:off x="50468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10</a:t>
            </a:r>
          </a:p>
        </p:txBody>
      </p:sp>
      <p:sp>
        <p:nvSpPr>
          <p:cNvPr id="33" name="Rectangle 39">
            <a:extLst>
              <a:ext uri="{FF2B5EF4-FFF2-40B4-BE49-F238E27FC236}">
                <a16:creationId xmlns:a16="http://schemas.microsoft.com/office/drawing/2014/main" id="{7C7F1151-5D95-F620-2591-C1DAE0F39516}"/>
              </a:ext>
            </a:extLst>
          </p:cNvPr>
          <p:cNvSpPr>
            <a:spLocks noChangeArrowheads="1"/>
          </p:cNvSpPr>
          <p:nvPr/>
        </p:nvSpPr>
        <p:spPr bwMode="auto">
          <a:xfrm>
            <a:off x="5046889" y="3060246"/>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25000" dirty="0">
              <a:solidFill>
                <a:schemeClr val="bg2"/>
              </a:solidFill>
            </a:endParaRPr>
          </a:p>
        </p:txBody>
      </p:sp>
      <p:sp>
        <p:nvSpPr>
          <p:cNvPr id="34" name="Rectangle 40">
            <a:extLst>
              <a:ext uri="{FF2B5EF4-FFF2-40B4-BE49-F238E27FC236}">
                <a16:creationId xmlns:a16="http://schemas.microsoft.com/office/drawing/2014/main" id="{6F501C41-B170-6835-4CB6-D8284566A919}"/>
              </a:ext>
            </a:extLst>
          </p:cNvPr>
          <p:cNvSpPr>
            <a:spLocks noChangeArrowheads="1"/>
          </p:cNvSpPr>
          <p:nvPr/>
        </p:nvSpPr>
        <p:spPr bwMode="auto">
          <a:xfrm>
            <a:off x="5046889" y="3565071"/>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25000" dirty="0">
              <a:solidFill>
                <a:schemeClr val="bg2"/>
              </a:solidFill>
            </a:endParaRPr>
          </a:p>
        </p:txBody>
      </p:sp>
      <p:sp>
        <p:nvSpPr>
          <p:cNvPr id="35" name="AutoShape 42">
            <a:extLst>
              <a:ext uri="{FF2B5EF4-FFF2-40B4-BE49-F238E27FC236}">
                <a16:creationId xmlns:a16="http://schemas.microsoft.com/office/drawing/2014/main" id="{8E4CB2CE-D6AB-025E-E0CC-5AE1381D6885}"/>
              </a:ext>
            </a:extLst>
          </p:cNvPr>
          <p:cNvSpPr>
            <a:spLocks noChangeArrowheads="1"/>
          </p:cNvSpPr>
          <p:nvPr/>
        </p:nvSpPr>
        <p:spPr bwMode="auto">
          <a:xfrm>
            <a:off x="4399189" y="3925434"/>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36" name="Content Placeholder 3">
            <a:extLst>
              <a:ext uri="{FF2B5EF4-FFF2-40B4-BE49-F238E27FC236}">
                <a16:creationId xmlns:a16="http://schemas.microsoft.com/office/drawing/2014/main" id="{ABB8B2B0-3C45-DCB3-ADE6-1282AF13DCDD}"/>
              </a:ext>
            </a:extLst>
          </p:cNvPr>
          <p:cNvSpPr>
            <a:spLocks noGrp="1"/>
          </p:cNvSpPr>
          <p:nvPr>
            <p:ph idx="1"/>
          </p:nvPr>
        </p:nvSpPr>
        <p:spPr>
          <a:xfrm>
            <a:off x="838200" y="1466850"/>
            <a:ext cx="10515600" cy="1218800"/>
          </a:xfrm>
        </p:spPr>
        <p:txBody>
          <a:bodyPr/>
          <a:lstStyle/>
          <a:p>
            <a:r>
              <a:rPr lang="en-US" b="1" dirty="0"/>
              <a:t>Pop v9 and insert v10 </a:t>
            </a:r>
          </a:p>
        </p:txBody>
      </p:sp>
    </p:spTree>
    <p:extLst>
      <p:ext uri="{BB962C8B-B14F-4D97-AF65-F5344CB8AC3E}">
        <p14:creationId xmlns:p14="http://schemas.microsoft.com/office/powerpoint/2010/main" val="3796908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7E7C-C224-6399-5C12-458F9549C5BE}"/>
              </a:ext>
            </a:extLst>
          </p:cNvPr>
          <p:cNvSpPr>
            <a:spLocks noGrp="1"/>
          </p:cNvSpPr>
          <p:nvPr>
            <p:ph type="title"/>
          </p:nvPr>
        </p:nvSpPr>
        <p:spPr/>
        <p:txBody>
          <a:bodyPr/>
          <a:lstStyle/>
          <a:p>
            <a:r>
              <a:rPr lang="en-US" dirty="0"/>
              <a:t>BFS Walkthrough – 10</a:t>
            </a:r>
          </a:p>
        </p:txBody>
      </p:sp>
      <p:sp>
        <p:nvSpPr>
          <p:cNvPr id="4" name="Oval 4">
            <a:extLst>
              <a:ext uri="{FF2B5EF4-FFF2-40B4-BE49-F238E27FC236}">
                <a16:creationId xmlns:a16="http://schemas.microsoft.com/office/drawing/2014/main" id="{521C2760-3AF2-970F-331D-DB023B9B7E05}"/>
              </a:ext>
            </a:extLst>
          </p:cNvPr>
          <p:cNvSpPr>
            <a:spLocks noChangeArrowheads="1"/>
          </p:cNvSpPr>
          <p:nvPr/>
        </p:nvSpPr>
        <p:spPr bwMode="auto">
          <a:xfrm>
            <a:off x="7856764" y="1845801"/>
            <a:ext cx="627063" cy="522288"/>
          </a:xfrm>
          <a:prstGeom prst="ellipse">
            <a:avLst/>
          </a:prstGeom>
          <a:solidFill>
            <a:schemeClr val="accent6">
              <a:lumMod val="20000"/>
              <a:lumOff val="8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sp>
        <p:nvSpPr>
          <p:cNvPr id="5" name="Oval 5">
            <a:extLst>
              <a:ext uri="{FF2B5EF4-FFF2-40B4-BE49-F238E27FC236}">
                <a16:creationId xmlns:a16="http://schemas.microsoft.com/office/drawing/2014/main" id="{24C62A6A-79C5-210F-B93F-998C12174367}"/>
              </a:ext>
            </a:extLst>
          </p:cNvPr>
          <p:cNvSpPr>
            <a:spLocks noChangeArrowheads="1"/>
          </p:cNvSpPr>
          <p:nvPr/>
        </p:nvSpPr>
        <p:spPr bwMode="auto">
          <a:xfrm>
            <a:off x="7067777" y="2747501"/>
            <a:ext cx="627062"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6" name="Oval 6">
            <a:extLst>
              <a:ext uri="{FF2B5EF4-FFF2-40B4-BE49-F238E27FC236}">
                <a16:creationId xmlns:a16="http://schemas.microsoft.com/office/drawing/2014/main" id="{88EDCC97-0EB8-2455-5B93-44FB5CC47DA7}"/>
              </a:ext>
            </a:extLst>
          </p:cNvPr>
          <p:cNvSpPr>
            <a:spLocks noChangeArrowheads="1"/>
          </p:cNvSpPr>
          <p:nvPr/>
        </p:nvSpPr>
        <p:spPr bwMode="auto">
          <a:xfrm>
            <a:off x="6704239" y="3503151"/>
            <a:ext cx="625475"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7" name="Oval 7">
            <a:extLst>
              <a:ext uri="{FF2B5EF4-FFF2-40B4-BE49-F238E27FC236}">
                <a16:creationId xmlns:a16="http://schemas.microsoft.com/office/drawing/2014/main" id="{8892C858-EC07-5916-01DC-9AB6A24E0256}"/>
              </a:ext>
            </a:extLst>
          </p:cNvPr>
          <p:cNvSpPr>
            <a:spLocks noChangeArrowheads="1"/>
          </p:cNvSpPr>
          <p:nvPr/>
        </p:nvSpPr>
        <p:spPr bwMode="auto">
          <a:xfrm>
            <a:off x="7467827" y="3498389"/>
            <a:ext cx="625475"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8" name="Oval 8">
            <a:extLst>
              <a:ext uri="{FF2B5EF4-FFF2-40B4-BE49-F238E27FC236}">
                <a16:creationId xmlns:a16="http://schemas.microsoft.com/office/drawing/2014/main" id="{8B857C06-DD7F-BD17-F88D-1394F042DB2D}"/>
              </a:ext>
            </a:extLst>
          </p:cNvPr>
          <p:cNvSpPr>
            <a:spLocks noChangeArrowheads="1"/>
          </p:cNvSpPr>
          <p:nvPr/>
        </p:nvSpPr>
        <p:spPr bwMode="auto">
          <a:xfrm>
            <a:off x="7118577" y="4290551"/>
            <a:ext cx="627062"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 name="Oval 9">
            <a:extLst>
              <a:ext uri="{FF2B5EF4-FFF2-40B4-BE49-F238E27FC236}">
                <a16:creationId xmlns:a16="http://schemas.microsoft.com/office/drawing/2014/main" id="{CBBBE8ED-70DF-D936-45F3-BD70B0E6707E}"/>
              </a:ext>
            </a:extLst>
          </p:cNvPr>
          <p:cNvSpPr>
            <a:spLocks noChangeArrowheads="1"/>
          </p:cNvSpPr>
          <p:nvPr/>
        </p:nvSpPr>
        <p:spPr bwMode="auto">
          <a:xfrm>
            <a:off x="7878989" y="5139864"/>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10" name="Line 10">
            <a:extLst>
              <a:ext uri="{FF2B5EF4-FFF2-40B4-BE49-F238E27FC236}">
                <a16:creationId xmlns:a16="http://schemas.microsoft.com/office/drawing/2014/main" id="{06A688C0-3BCD-DA47-D698-1BB37367888B}"/>
              </a:ext>
            </a:extLst>
          </p:cNvPr>
          <p:cNvSpPr>
            <a:spLocks noChangeShapeType="1"/>
          </p:cNvSpPr>
          <p:nvPr/>
        </p:nvSpPr>
        <p:spPr bwMode="auto">
          <a:xfrm flipH="1">
            <a:off x="7104289" y="3260264"/>
            <a:ext cx="166688" cy="238125"/>
          </a:xfrm>
          <a:prstGeom prst="line">
            <a:avLst/>
          </a:prstGeom>
          <a:noFill/>
          <a:ln w="3175">
            <a:solidFill>
              <a:schemeClr val="tx1"/>
            </a:solidFill>
            <a:round/>
            <a:headEnd/>
            <a:tailEnd/>
          </a:ln>
          <a:effectLst/>
        </p:spPr>
        <p:txBody>
          <a:bodyPr/>
          <a:lstStyle/>
          <a:p>
            <a:endParaRPr lang="zh-TW" altLang="en-US"/>
          </a:p>
        </p:txBody>
      </p:sp>
      <p:sp>
        <p:nvSpPr>
          <p:cNvPr id="11" name="Line 11">
            <a:extLst>
              <a:ext uri="{FF2B5EF4-FFF2-40B4-BE49-F238E27FC236}">
                <a16:creationId xmlns:a16="http://schemas.microsoft.com/office/drawing/2014/main" id="{5A7F0EC0-A2DB-986C-EEF4-962E63BB7273}"/>
              </a:ext>
            </a:extLst>
          </p:cNvPr>
          <p:cNvSpPr>
            <a:spLocks noChangeShapeType="1"/>
          </p:cNvSpPr>
          <p:nvPr/>
        </p:nvSpPr>
        <p:spPr bwMode="auto">
          <a:xfrm>
            <a:off x="7553552" y="3239626"/>
            <a:ext cx="171450" cy="246063"/>
          </a:xfrm>
          <a:prstGeom prst="line">
            <a:avLst/>
          </a:prstGeom>
          <a:noFill/>
          <a:ln w="3175">
            <a:solidFill>
              <a:schemeClr val="tx1"/>
            </a:solidFill>
            <a:round/>
            <a:headEnd/>
            <a:tailEnd/>
          </a:ln>
          <a:effectLst/>
        </p:spPr>
        <p:txBody>
          <a:bodyPr/>
          <a:lstStyle/>
          <a:p>
            <a:endParaRPr lang="zh-TW" altLang="en-US"/>
          </a:p>
        </p:txBody>
      </p:sp>
      <p:sp>
        <p:nvSpPr>
          <p:cNvPr id="12" name="Line 12">
            <a:extLst>
              <a:ext uri="{FF2B5EF4-FFF2-40B4-BE49-F238E27FC236}">
                <a16:creationId xmlns:a16="http://schemas.microsoft.com/office/drawing/2014/main" id="{95AB254D-7CC1-14E2-556F-05B9A8C10D95}"/>
              </a:ext>
            </a:extLst>
          </p:cNvPr>
          <p:cNvSpPr>
            <a:spLocks noChangeShapeType="1"/>
          </p:cNvSpPr>
          <p:nvPr/>
        </p:nvSpPr>
        <p:spPr bwMode="auto">
          <a:xfrm>
            <a:off x="7080477" y="4030201"/>
            <a:ext cx="190500" cy="273050"/>
          </a:xfrm>
          <a:prstGeom prst="line">
            <a:avLst/>
          </a:prstGeom>
          <a:noFill/>
          <a:ln w="3175">
            <a:solidFill>
              <a:schemeClr val="tx1"/>
            </a:solidFill>
            <a:round/>
            <a:headEnd/>
            <a:tailEnd/>
          </a:ln>
          <a:effectLst/>
        </p:spPr>
        <p:txBody>
          <a:bodyPr/>
          <a:lstStyle/>
          <a:p>
            <a:endParaRPr lang="zh-TW" altLang="en-US"/>
          </a:p>
        </p:txBody>
      </p:sp>
      <p:sp>
        <p:nvSpPr>
          <p:cNvPr id="13" name="Oval 14">
            <a:extLst>
              <a:ext uri="{FF2B5EF4-FFF2-40B4-BE49-F238E27FC236}">
                <a16:creationId xmlns:a16="http://schemas.microsoft.com/office/drawing/2014/main" id="{45265498-A032-E97C-744E-0DE88EBB1A2C}"/>
              </a:ext>
            </a:extLst>
          </p:cNvPr>
          <p:cNvSpPr>
            <a:spLocks noChangeArrowheads="1"/>
          </p:cNvSpPr>
          <p:nvPr/>
        </p:nvSpPr>
        <p:spPr bwMode="auto">
          <a:xfrm>
            <a:off x="8579077" y="2733214"/>
            <a:ext cx="627062"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3</a:t>
            </a:r>
            <a:endParaRPr lang="en-US" altLang="zh-TW" sz="2000" dirty="0"/>
          </a:p>
        </p:txBody>
      </p:sp>
      <p:sp>
        <p:nvSpPr>
          <p:cNvPr id="14" name="Oval 15">
            <a:extLst>
              <a:ext uri="{FF2B5EF4-FFF2-40B4-BE49-F238E27FC236}">
                <a16:creationId xmlns:a16="http://schemas.microsoft.com/office/drawing/2014/main" id="{B533D80B-093F-9072-0776-9BB18A49E1F5}"/>
              </a:ext>
            </a:extLst>
          </p:cNvPr>
          <p:cNvSpPr>
            <a:spLocks noChangeArrowheads="1"/>
          </p:cNvSpPr>
          <p:nvPr/>
        </p:nvSpPr>
        <p:spPr bwMode="auto">
          <a:xfrm>
            <a:off x="8215539" y="3488864"/>
            <a:ext cx="625475"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15" name="Oval 16">
            <a:extLst>
              <a:ext uri="{FF2B5EF4-FFF2-40B4-BE49-F238E27FC236}">
                <a16:creationId xmlns:a16="http://schemas.microsoft.com/office/drawing/2014/main" id="{BAD2A1ED-6AF0-03E3-0A5B-EE61542F5D3F}"/>
              </a:ext>
            </a:extLst>
          </p:cNvPr>
          <p:cNvSpPr>
            <a:spLocks noChangeArrowheads="1"/>
          </p:cNvSpPr>
          <p:nvPr/>
        </p:nvSpPr>
        <p:spPr bwMode="auto">
          <a:xfrm>
            <a:off x="8979127" y="3484101"/>
            <a:ext cx="625475"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7</a:t>
            </a:r>
            <a:endParaRPr lang="en-US" altLang="zh-TW" sz="2000" dirty="0"/>
          </a:p>
        </p:txBody>
      </p:sp>
      <p:sp>
        <p:nvSpPr>
          <p:cNvPr id="16" name="Oval 17">
            <a:extLst>
              <a:ext uri="{FF2B5EF4-FFF2-40B4-BE49-F238E27FC236}">
                <a16:creationId xmlns:a16="http://schemas.microsoft.com/office/drawing/2014/main" id="{F7ACD228-BB4F-F3AA-B04B-9959A9F42C0B}"/>
              </a:ext>
            </a:extLst>
          </p:cNvPr>
          <p:cNvSpPr>
            <a:spLocks noChangeArrowheads="1"/>
          </p:cNvSpPr>
          <p:nvPr/>
        </p:nvSpPr>
        <p:spPr bwMode="auto">
          <a:xfrm>
            <a:off x="8629877" y="4276264"/>
            <a:ext cx="627062"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17" name="Line 18">
            <a:extLst>
              <a:ext uri="{FF2B5EF4-FFF2-40B4-BE49-F238E27FC236}">
                <a16:creationId xmlns:a16="http://schemas.microsoft.com/office/drawing/2014/main" id="{BB825177-9D02-6444-A1D5-6606906F66E6}"/>
              </a:ext>
            </a:extLst>
          </p:cNvPr>
          <p:cNvSpPr>
            <a:spLocks noChangeShapeType="1"/>
          </p:cNvSpPr>
          <p:nvPr/>
        </p:nvSpPr>
        <p:spPr bwMode="auto">
          <a:xfrm flipH="1">
            <a:off x="8615589" y="3245976"/>
            <a:ext cx="166688" cy="238125"/>
          </a:xfrm>
          <a:prstGeom prst="line">
            <a:avLst/>
          </a:prstGeom>
          <a:noFill/>
          <a:ln w="3175">
            <a:solidFill>
              <a:schemeClr val="tx1"/>
            </a:solidFill>
            <a:round/>
            <a:headEnd/>
            <a:tailEnd/>
          </a:ln>
          <a:effectLst/>
        </p:spPr>
        <p:txBody>
          <a:bodyPr/>
          <a:lstStyle/>
          <a:p>
            <a:endParaRPr lang="zh-TW" altLang="en-US"/>
          </a:p>
        </p:txBody>
      </p:sp>
      <p:sp>
        <p:nvSpPr>
          <p:cNvPr id="18" name="Line 19">
            <a:extLst>
              <a:ext uri="{FF2B5EF4-FFF2-40B4-BE49-F238E27FC236}">
                <a16:creationId xmlns:a16="http://schemas.microsoft.com/office/drawing/2014/main" id="{5685924E-97A1-1AF1-3DC5-B65520256E39}"/>
              </a:ext>
            </a:extLst>
          </p:cNvPr>
          <p:cNvSpPr>
            <a:spLocks noChangeShapeType="1"/>
          </p:cNvSpPr>
          <p:nvPr/>
        </p:nvSpPr>
        <p:spPr bwMode="auto">
          <a:xfrm>
            <a:off x="9064852" y="3225339"/>
            <a:ext cx="171450" cy="246062"/>
          </a:xfrm>
          <a:prstGeom prst="line">
            <a:avLst/>
          </a:prstGeom>
          <a:noFill/>
          <a:ln w="3175">
            <a:solidFill>
              <a:schemeClr val="tx1"/>
            </a:solidFill>
            <a:round/>
            <a:headEnd/>
            <a:tailEnd/>
          </a:ln>
          <a:effectLst/>
        </p:spPr>
        <p:txBody>
          <a:bodyPr/>
          <a:lstStyle/>
          <a:p>
            <a:endParaRPr lang="zh-TW" altLang="en-US"/>
          </a:p>
        </p:txBody>
      </p:sp>
      <p:sp>
        <p:nvSpPr>
          <p:cNvPr id="19" name="Line 20">
            <a:extLst>
              <a:ext uri="{FF2B5EF4-FFF2-40B4-BE49-F238E27FC236}">
                <a16:creationId xmlns:a16="http://schemas.microsoft.com/office/drawing/2014/main" id="{A6734135-88DA-D722-C926-659A4B7F5D10}"/>
              </a:ext>
            </a:extLst>
          </p:cNvPr>
          <p:cNvSpPr>
            <a:spLocks noChangeShapeType="1"/>
          </p:cNvSpPr>
          <p:nvPr/>
        </p:nvSpPr>
        <p:spPr bwMode="auto">
          <a:xfrm>
            <a:off x="8591777" y="4015914"/>
            <a:ext cx="190500" cy="273050"/>
          </a:xfrm>
          <a:prstGeom prst="line">
            <a:avLst/>
          </a:prstGeom>
          <a:noFill/>
          <a:ln w="3175">
            <a:solidFill>
              <a:schemeClr val="tx1"/>
            </a:solidFill>
            <a:round/>
            <a:headEnd/>
            <a:tailEnd/>
          </a:ln>
          <a:effectLst/>
        </p:spPr>
        <p:txBody>
          <a:bodyPr/>
          <a:lstStyle/>
          <a:p>
            <a:endParaRPr lang="zh-TW" altLang="en-US"/>
          </a:p>
        </p:txBody>
      </p:sp>
      <p:sp>
        <p:nvSpPr>
          <p:cNvPr id="20" name="Line 21">
            <a:extLst>
              <a:ext uri="{FF2B5EF4-FFF2-40B4-BE49-F238E27FC236}">
                <a16:creationId xmlns:a16="http://schemas.microsoft.com/office/drawing/2014/main" id="{FDB77EB7-B4AC-A4B0-6D73-5031045CAE8E}"/>
              </a:ext>
            </a:extLst>
          </p:cNvPr>
          <p:cNvSpPr>
            <a:spLocks noChangeShapeType="1"/>
          </p:cNvSpPr>
          <p:nvPr/>
        </p:nvSpPr>
        <p:spPr bwMode="auto">
          <a:xfrm flipH="1">
            <a:off x="9064852" y="4004801"/>
            <a:ext cx="153987" cy="276225"/>
          </a:xfrm>
          <a:prstGeom prst="line">
            <a:avLst/>
          </a:prstGeom>
          <a:noFill/>
          <a:ln w="3175">
            <a:solidFill>
              <a:schemeClr val="tx1"/>
            </a:solidFill>
            <a:round/>
            <a:headEnd/>
            <a:tailEnd/>
          </a:ln>
          <a:effectLst/>
        </p:spPr>
        <p:txBody>
          <a:bodyPr/>
          <a:lstStyle/>
          <a:p>
            <a:endParaRPr lang="zh-TW" altLang="en-US"/>
          </a:p>
        </p:txBody>
      </p:sp>
      <p:sp>
        <p:nvSpPr>
          <p:cNvPr id="21" name="Line 22">
            <a:extLst>
              <a:ext uri="{FF2B5EF4-FFF2-40B4-BE49-F238E27FC236}">
                <a16:creationId xmlns:a16="http://schemas.microsoft.com/office/drawing/2014/main" id="{3904A0A9-EB68-FAB1-9313-2366EBF99B16}"/>
              </a:ext>
            </a:extLst>
          </p:cNvPr>
          <p:cNvSpPr>
            <a:spLocks noChangeShapeType="1"/>
          </p:cNvSpPr>
          <p:nvPr/>
        </p:nvSpPr>
        <p:spPr bwMode="auto">
          <a:xfrm flipH="1">
            <a:off x="7567839" y="2277601"/>
            <a:ext cx="360363" cy="504825"/>
          </a:xfrm>
          <a:prstGeom prst="line">
            <a:avLst/>
          </a:prstGeom>
          <a:noFill/>
          <a:ln w="9525">
            <a:solidFill>
              <a:schemeClr val="tx1"/>
            </a:solidFill>
            <a:round/>
            <a:headEnd/>
            <a:tailEnd/>
          </a:ln>
          <a:effectLst/>
        </p:spPr>
        <p:txBody>
          <a:bodyPr/>
          <a:lstStyle/>
          <a:p>
            <a:endParaRPr lang="zh-TW" altLang="en-US"/>
          </a:p>
        </p:txBody>
      </p:sp>
      <p:sp>
        <p:nvSpPr>
          <p:cNvPr id="22" name="Line 23">
            <a:extLst>
              <a:ext uri="{FF2B5EF4-FFF2-40B4-BE49-F238E27FC236}">
                <a16:creationId xmlns:a16="http://schemas.microsoft.com/office/drawing/2014/main" id="{D7EEF590-7709-8FAD-46D3-6AB1924119E0}"/>
              </a:ext>
            </a:extLst>
          </p:cNvPr>
          <p:cNvSpPr>
            <a:spLocks noChangeShapeType="1"/>
          </p:cNvSpPr>
          <p:nvPr/>
        </p:nvSpPr>
        <p:spPr bwMode="auto">
          <a:xfrm>
            <a:off x="7567839" y="4798551"/>
            <a:ext cx="360363" cy="503238"/>
          </a:xfrm>
          <a:prstGeom prst="line">
            <a:avLst/>
          </a:prstGeom>
          <a:noFill/>
          <a:ln w="9525">
            <a:solidFill>
              <a:schemeClr val="tx1"/>
            </a:solidFill>
            <a:round/>
            <a:headEnd/>
            <a:tailEnd/>
          </a:ln>
          <a:effectLst/>
        </p:spPr>
        <p:txBody>
          <a:bodyPr/>
          <a:lstStyle/>
          <a:p>
            <a:endParaRPr lang="zh-TW" altLang="en-US"/>
          </a:p>
        </p:txBody>
      </p:sp>
      <p:sp>
        <p:nvSpPr>
          <p:cNvPr id="23" name="Line 24">
            <a:extLst>
              <a:ext uri="{FF2B5EF4-FFF2-40B4-BE49-F238E27FC236}">
                <a16:creationId xmlns:a16="http://schemas.microsoft.com/office/drawing/2014/main" id="{B3292C65-F020-06D2-FD35-322EBDAF014D}"/>
              </a:ext>
            </a:extLst>
          </p:cNvPr>
          <p:cNvSpPr>
            <a:spLocks noChangeShapeType="1"/>
          </p:cNvSpPr>
          <p:nvPr/>
        </p:nvSpPr>
        <p:spPr bwMode="auto">
          <a:xfrm>
            <a:off x="8433027" y="2277601"/>
            <a:ext cx="358775" cy="431800"/>
          </a:xfrm>
          <a:prstGeom prst="line">
            <a:avLst/>
          </a:prstGeom>
          <a:noFill/>
          <a:ln w="9525">
            <a:solidFill>
              <a:schemeClr val="tx1"/>
            </a:solidFill>
            <a:round/>
            <a:headEnd/>
            <a:tailEnd/>
          </a:ln>
          <a:effectLst/>
        </p:spPr>
        <p:txBody>
          <a:bodyPr/>
          <a:lstStyle/>
          <a:p>
            <a:endParaRPr lang="zh-TW" altLang="en-US"/>
          </a:p>
        </p:txBody>
      </p:sp>
      <p:sp>
        <p:nvSpPr>
          <p:cNvPr id="24" name="Line 25">
            <a:extLst>
              <a:ext uri="{FF2B5EF4-FFF2-40B4-BE49-F238E27FC236}">
                <a16:creationId xmlns:a16="http://schemas.microsoft.com/office/drawing/2014/main" id="{C68319F7-B89F-3551-5FBC-89331B55E641}"/>
              </a:ext>
            </a:extLst>
          </p:cNvPr>
          <p:cNvSpPr>
            <a:spLocks noChangeShapeType="1"/>
          </p:cNvSpPr>
          <p:nvPr/>
        </p:nvSpPr>
        <p:spPr bwMode="auto">
          <a:xfrm flipH="1">
            <a:off x="8504464" y="4798551"/>
            <a:ext cx="287338" cy="503238"/>
          </a:xfrm>
          <a:prstGeom prst="line">
            <a:avLst/>
          </a:prstGeom>
          <a:noFill/>
          <a:ln w="9525">
            <a:solidFill>
              <a:schemeClr val="tx1"/>
            </a:solidFill>
            <a:round/>
            <a:headEnd/>
            <a:tailEnd/>
          </a:ln>
          <a:effectLst/>
        </p:spPr>
        <p:txBody>
          <a:bodyPr/>
          <a:lstStyle/>
          <a:p>
            <a:endParaRPr lang="zh-TW" altLang="en-US"/>
          </a:p>
        </p:txBody>
      </p:sp>
      <p:sp>
        <p:nvSpPr>
          <p:cNvPr id="25" name="Text Box 76">
            <a:extLst>
              <a:ext uri="{FF2B5EF4-FFF2-40B4-BE49-F238E27FC236}">
                <a16:creationId xmlns:a16="http://schemas.microsoft.com/office/drawing/2014/main" id="{FC52CFC1-37BE-D0FC-D373-9D5350384475}"/>
              </a:ext>
            </a:extLst>
          </p:cNvPr>
          <p:cNvSpPr txBox="1">
            <a:spLocks noChangeArrowheads="1"/>
          </p:cNvSpPr>
          <p:nvPr/>
        </p:nvSpPr>
        <p:spPr bwMode="auto">
          <a:xfrm>
            <a:off x="2506889" y="5389109"/>
            <a:ext cx="184150" cy="366712"/>
          </a:xfrm>
          <a:prstGeom prst="rect">
            <a:avLst/>
          </a:prstGeom>
          <a:noFill/>
          <a:ln w="9525">
            <a:noFill/>
            <a:miter lim="800000"/>
            <a:headEnd/>
            <a:tailEnd/>
          </a:ln>
          <a:effectLst/>
        </p:spPr>
        <p:txBody>
          <a:bodyPr wrap="none">
            <a:spAutoFit/>
          </a:bodyPr>
          <a:lstStyle/>
          <a:p>
            <a:endParaRPr lang="zh-TW" altLang="zh-TW"/>
          </a:p>
        </p:txBody>
      </p:sp>
      <p:sp>
        <p:nvSpPr>
          <p:cNvPr id="26" name="Text Box 78">
            <a:extLst>
              <a:ext uri="{FF2B5EF4-FFF2-40B4-BE49-F238E27FC236}">
                <a16:creationId xmlns:a16="http://schemas.microsoft.com/office/drawing/2014/main" id="{7A8BB76F-50F0-5415-40EC-FA449C97E51E}"/>
              </a:ext>
            </a:extLst>
          </p:cNvPr>
          <p:cNvSpPr txBox="1">
            <a:spLocks noChangeArrowheads="1"/>
          </p:cNvSpPr>
          <p:nvPr/>
        </p:nvSpPr>
        <p:spPr bwMode="auto">
          <a:xfrm>
            <a:off x="1951264" y="5293859"/>
            <a:ext cx="4502290" cy="400110"/>
          </a:xfrm>
          <a:prstGeom prst="rect">
            <a:avLst/>
          </a:prstGeom>
          <a:noFill/>
          <a:ln w="9525">
            <a:noFill/>
            <a:miter lim="800000"/>
            <a:headEnd/>
            <a:tailEnd/>
          </a:ln>
          <a:effectLst/>
        </p:spPr>
        <p:txBody>
          <a:bodyPr wrap="squar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25000" dirty="0">
                <a:solidFill>
                  <a:schemeClr val="hlink"/>
                </a:solidFill>
              </a:rPr>
              <a:t>1</a:t>
            </a:r>
            <a:r>
              <a:rPr lang="en-US" altLang="zh-TW" sz="2000" dirty="0">
                <a:solidFill>
                  <a:schemeClr val="hlink"/>
                </a:solidFill>
              </a:rPr>
              <a:t> V</a:t>
            </a:r>
            <a:r>
              <a:rPr lang="en-US" altLang="zh-TW" sz="2000" baseline="-25000" dirty="0">
                <a:solidFill>
                  <a:schemeClr val="hlink"/>
                </a:solidFill>
              </a:rPr>
              <a:t>3</a:t>
            </a:r>
            <a:r>
              <a:rPr lang="en-US" altLang="zh-TW" sz="2000" baseline="-10000" dirty="0">
                <a:solidFill>
                  <a:schemeClr val="hlink"/>
                </a:solidFill>
              </a:rPr>
              <a:t> </a:t>
            </a:r>
            <a:r>
              <a:rPr lang="en-US" altLang="zh-TW" sz="2000" dirty="0">
                <a:solidFill>
                  <a:schemeClr val="hlink"/>
                </a:solidFill>
              </a:rPr>
              <a:t>V</a:t>
            </a:r>
            <a:r>
              <a:rPr lang="en-US" altLang="zh-TW" sz="2000" baseline="-25000" dirty="0">
                <a:solidFill>
                  <a:schemeClr val="hlink"/>
                </a:solidFill>
              </a:rPr>
              <a:t>2 </a:t>
            </a:r>
            <a:r>
              <a:rPr lang="en-US" altLang="zh-TW" sz="2000" dirty="0">
                <a:solidFill>
                  <a:schemeClr val="hlink"/>
                </a:solidFill>
              </a:rPr>
              <a:t>V</a:t>
            </a:r>
            <a:r>
              <a:rPr lang="en-US" altLang="zh-TW" sz="2000" baseline="-25000" dirty="0">
                <a:solidFill>
                  <a:schemeClr val="hlink"/>
                </a:solidFill>
              </a:rPr>
              <a:t>6 </a:t>
            </a:r>
            <a:r>
              <a:rPr lang="en-US" altLang="zh-TW" sz="2000" dirty="0">
                <a:solidFill>
                  <a:schemeClr val="hlink"/>
                </a:solidFill>
              </a:rPr>
              <a:t>V</a:t>
            </a:r>
            <a:r>
              <a:rPr lang="en-US" altLang="zh-TW" sz="2000" baseline="-25000" dirty="0">
                <a:solidFill>
                  <a:schemeClr val="hlink"/>
                </a:solidFill>
              </a:rPr>
              <a:t>7 </a:t>
            </a:r>
            <a:r>
              <a:rPr lang="en-US" altLang="zh-TW" sz="2000" dirty="0">
                <a:solidFill>
                  <a:schemeClr val="hlink"/>
                </a:solidFill>
              </a:rPr>
              <a:t>V</a:t>
            </a:r>
            <a:r>
              <a:rPr lang="en-US" altLang="zh-TW" sz="2000" baseline="-25000" dirty="0">
                <a:solidFill>
                  <a:schemeClr val="hlink"/>
                </a:solidFill>
              </a:rPr>
              <a:t>4 </a:t>
            </a:r>
            <a:r>
              <a:rPr lang="en-US" altLang="zh-TW" sz="2000" dirty="0">
                <a:solidFill>
                  <a:schemeClr val="hlink"/>
                </a:solidFill>
              </a:rPr>
              <a:t>V</a:t>
            </a:r>
            <a:r>
              <a:rPr lang="en-US" altLang="zh-TW" sz="2000" baseline="-25000" dirty="0">
                <a:solidFill>
                  <a:schemeClr val="hlink"/>
                </a:solidFill>
              </a:rPr>
              <a:t>5 </a:t>
            </a:r>
            <a:r>
              <a:rPr lang="en-US" altLang="zh-TW" sz="2000" dirty="0">
                <a:solidFill>
                  <a:schemeClr val="hlink"/>
                </a:solidFill>
              </a:rPr>
              <a:t>V</a:t>
            </a:r>
            <a:r>
              <a:rPr lang="en-US" altLang="zh-TW" sz="2000" baseline="-25000" dirty="0">
                <a:solidFill>
                  <a:schemeClr val="hlink"/>
                </a:solidFill>
              </a:rPr>
              <a:t>9 </a:t>
            </a:r>
            <a:r>
              <a:rPr lang="en-US" altLang="zh-TW" sz="2000" dirty="0">
                <a:solidFill>
                  <a:schemeClr val="hlink"/>
                </a:solidFill>
              </a:rPr>
              <a:t>V</a:t>
            </a:r>
            <a:r>
              <a:rPr lang="en-US" altLang="zh-TW" sz="2000" baseline="-25000" dirty="0">
                <a:solidFill>
                  <a:schemeClr val="hlink"/>
                </a:solidFill>
              </a:rPr>
              <a:t>8</a:t>
            </a:r>
          </a:p>
        </p:txBody>
      </p:sp>
      <p:sp>
        <p:nvSpPr>
          <p:cNvPr id="27" name="Rectangle 26">
            <a:extLst>
              <a:ext uri="{FF2B5EF4-FFF2-40B4-BE49-F238E27FC236}">
                <a16:creationId xmlns:a16="http://schemas.microsoft.com/office/drawing/2014/main" id="{1DEDB073-9B6A-0CAE-6264-FA959602CCD1}"/>
              </a:ext>
            </a:extLst>
          </p:cNvPr>
          <p:cNvSpPr>
            <a:spLocks noChangeArrowheads="1"/>
          </p:cNvSpPr>
          <p:nvPr/>
        </p:nvSpPr>
        <p:spPr bwMode="auto">
          <a:xfrm>
            <a:off x="33196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8</a:t>
            </a:r>
          </a:p>
        </p:txBody>
      </p:sp>
      <p:sp>
        <p:nvSpPr>
          <p:cNvPr id="28" name="Rectangle 27">
            <a:extLst>
              <a:ext uri="{FF2B5EF4-FFF2-40B4-BE49-F238E27FC236}">
                <a16:creationId xmlns:a16="http://schemas.microsoft.com/office/drawing/2014/main" id="{A6BD8078-64DA-75BB-91AC-D4CD1C71964F}"/>
              </a:ext>
            </a:extLst>
          </p:cNvPr>
          <p:cNvSpPr>
            <a:spLocks noChangeArrowheads="1"/>
          </p:cNvSpPr>
          <p:nvPr/>
        </p:nvSpPr>
        <p:spPr bwMode="auto">
          <a:xfrm>
            <a:off x="33196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10</a:t>
            </a:r>
          </a:p>
        </p:txBody>
      </p:sp>
      <p:sp>
        <p:nvSpPr>
          <p:cNvPr id="29" name="Rectangle 28">
            <a:extLst>
              <a:ext uri="{FF2B5EF4-FFF2-40B4-BE49-F238E27FC236}">
                <a16:creationId xmlns:a16="http://schemas.microsoft.com/office/drawing/2014/main" id="{EEE61B5E-D8E1-662C-BBAC-210FFA41D1F0}"/>
              </a:ext>
            </a:extLst>
          </p:cNvPr>
          <p:cNvSpPr>
            <a:spLocks noChangeArrowheads="1"/>
          </p:cNvSpPr>
          <p:nvPr/>
        </p:nvSpPr>
        <p:spPr bwMode="auto">
          <a:xfrm>
            <a:off x="3319689" y="30618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baseline="-25000" dirty="0">
              <a:solidFill>
                <a:schemeClr val="bg2"/>
              </a:solidFill>
            </a:endParaRPr>
          </a:p>
        </p:txBody>
      </p:sp>
      <p:sp>
        <p:nvSpPr>
          <p:cNvPr id="30" name="Rectangle 29">
            <a:extLst>
              <a:ext uri="{FF2B5EF4-FFF2-40B4-BE49-F238E27FC236}">
                <a16:creationId xmlns:a16="http://schemas.microsoft.com/office/drawing/2014/main" id="{3058BCF7-01BF-6C8E-C041-C5158B9D244F}"/>
              </a:ext>
            </a:extLst>
          </p:cNvPr>
          <p:cNvSpPr>
            <a:spLocks noChangeArrowheads="1"/>
          </p:cNvSpPr>
          <p:nvPr/>
        </p:nvSpPr>
        <p:spPr bwMode="auto">
          <a:xfrm>
            <a:off x="3319689" y="3565071"/>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sz="2400" baseline="-10000" dirty="0">
              <a:solidFill>
                <a:schemeClr val="bg2"/>
              </a:solidFill>
            </a:endParaRPr>
          </a:p>
        </p:txBody>
      </p:sp>
      <p:sp>
        <p:nvSpPr>
          <p:cNvPr id="31" name="Rectangle 31">
            <a:extLst>
              <a:ext uri="{FF2B5EF4-FFF2-40B4-BE49-F238E27FC236}">
                <a16:creationId xmlns:a16="http://schemas.microsoft.com/office/drawing/2014/main" id="{E9128B17-C971-6F9F-204B-44B7D2B8B1F2}"/>
              </a:ext>
            </a:extLst>
          </p:cNvPr>
          <p:cNvSpPr>
            <a:spLocks noChangeArrowheads="1"/>
          </p:cNvSpPr>
          <p:nvPr/>
        </p:nvSpPr>
        <p:spPr bwMode="auto">
          <a:xfrm>
            <a:off x="50468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10</a:t>
            </a:r>
          </a:p>
        </p:txBody>
      </p:sp>
      <p:sp>
        <p:nvSpPr>
          <p:cNvPr id="32" name="Rectangle 32">
            <a:extLst>
              <a:ext uri="{FF2B5EF4-FFF2-40B4-BE49-F238E27FC236}">
                <a16:creationId xmlns:a16="http://schemas.microsoft.com/office/drawing/2014/main" id="{75746F83-2D7F-465C-2C6A-71CCC1E9B564}"/>
              </a:ext>
            </a:extLst>
          </p:cNvPr>
          <p:cNvSpPr>
            <a:spLocks noChangeArrowheads="1"/>
          </p:cNvSpPr>
          <p:nvPr/>
        </p:nvSpPr>
        <p:spPr bwMode="auto">
          <a:xfrm>
            <a:off x="50468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25000" dirty="0">
              <a:solidFill>
                <a:schemeClr val="bg2"/>
              </a:solidFill>
            </a:endParaRPr>
          </a:p>
        </p:txBody>
      </p:sp>
      <p:sp>
        <p:nvSpPr>
          <p:cNvPr id="33" name="Rectangle 39">
            <a:extLst>
              <a:ext uri="{FF2B5EF4-FFF2-40B4-BE49-F238E27FC236}">
                <a16:creationId xmlns:a16="http://schemas.microsoft.com/office/drawing/2014/main" id="{7C7F1151-5D95-F620-2591-C1DAE0F39516}"/>
              </a:ext>
            </a:extLst>
          </p:cNvPr>
          <p:cNvSpPr>
            <a:spLocks noChangeArrowheads="1"/>
          </p:cNvSpPr>
          <p:nvPr/>
        </p:nvSpPr>
        <p:spPr bwMode="auto">
          <a:xfrm>
            <a:off x="5046889" y="3060246"/>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25000" dirty="0">
              <a:solidFill>
                <a:schemeClr val="bg2"/>
              </a:solidFill>
            </a:endParaRPr>
          </a:p>
        </p:txBody>
      </p:sp>
      <p:sp>
        <p:nvSpPr>
          <p:cNvPr id="34" name="Rectangle 40">
            <a:extLst>
              <a:ext uri="{FF2B5EF4-FFF2-40B4-BE49-F238E27FC236}">
                <a16:creationId xmlns:a16="http://schemas.microsoft.com/office/drawing/2014/main" id="{6F501C41-B170-6835-4CB6-D8284566A919}"/>
              </a:ext>
            </a:extLst>
          </p:cNvPr>
          <p:cNvSpPr>
            <a:spLocks noChangeArrowheads="1"/>
          </p:cNvSpPr>
          <p:nvPr/>
        </p:nvSpPr>
        <p:spPr bwMode="auto">
          <a:xfrm>
            <a:off x="5046889" y="3565071"/>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25000" dirty="0">
              <a:solidFill>
                <a:schemeClr val="bg2"/>
              </a:solidFill>
            </a:endParaRPr>
          </a:p>
        </p:txBody>
      </p:sp>
      <p:sp>
        <p:nvSpPr>
          <p:cNvPr id="35" name="AutoShape 42">
            <a:extLst>
              <a:ext uri="{FF2B5EF4-FFF2-40B4-BE49-F238E27FC236}">
                <a16:creationId xmlns:a16="http://schemas.microsoft.com/office/drawing/2014/main" id="{8E4CB2CE-D6AB-025E-E0CC-5AE1381D6885}"/>
              </a:ext>
            </a:extLst>
          </p:cNvPr>
          <p:cNvSpPr>
            <a:spLocks noChangeArrowheads="1"/>
          </p:cNvSpPr>
          <p:nvPr/>
        </p:nvSpPr>
        <p:spPr bwMode="auto">
          <a:xfrm>
            <a:off x="4399189" y="3925434"/>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36" name="Content Placeholder 3">
            <a:extLst>
              <a:ext uri="{FF2B5EF4-FFF2-40B4-BE49-F238E27FC236}">
                <a16:creationId xmlns:a16="http://schemas.microsoft.com/office/drawing/2014/main" id="{ABB8B2B0-3C45-DCB3-ADE6-1282AF13DCDD}"/>
              </a:ext>
            </a:extLst>
          </p:cNvPr>
          <p:cNvSpPr>
            <a:spLocks noGrp="1"/>
          </p:cNvSpPr>
          <p:nvPr>
            <p:ph idx="1"/>
          </p:nvPr>
        </p:nvSpPr>
        <p:spPr>
          <a:xfrm>
            <a:off x="838200" y="1466850"/>
            <a:ext cx="10515600" cy="1218800"/>
          </a:xfrm>
        </p:spPr>
        <p:txBody>
          <a:bodyPr/>
          <a:lstStyle/>
          <a:p>
            <a:r>
              <a:rPr lang="en-US" b="1" dirty="0"/>
              <a:t>Pop v8 and insert nothing</a:t>
            </a:r>
          </a:p>
          <a:p>
            <a:pPr lvl="1"/>
            <a:r>
              <a:rPr lang="en-US" dirty="0"/>
              <a:t>v10 has been inserted by v9 before!</a:t>
            </a:r>
          </a:p>
        </p:txBody>
      </p:sp>
    </p:spTree>
    <p:extLst>
      <p:ext uri="{BB962C8B-B14F-4D97-AF65-F5344CB8AC3E}">
        <p14:creationId xmlns:p14="http://schemas.microsoft.com/office/powerpoint/2010/main" val="4247163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7E7C-C224-6399-5C12-458F9549C5BE}"/>
              </a:ext>
            </a:extLst>
          </p:cNvPr>
          <p:cNvSpPr>
            <a:spLocks noGrp="1"/>
          </p:cNvSpPr>
          <p:nvPr>
            <p:ph type="title"/>
          </p:nvPr>
        </p:nvSpPr>
        <p:spPr/>
        <p:txBody>
          <a:bodyPr/>
          <a:lstStyle/>
          <a:p>
            <a:r>
              <a:rPr lang="en-US" dirty="0"/>
              <a:t>BFS Walkthrough – 11</a:t>
            </a:r>
          </a:p>
        </p:txBody>
      </p:sp>
      <p:sp>
        <p:nvSpPr>
          <p:cNvPr id="4" name="Oval 4">
            <a:extLst>
              <a:ext uri="{FF2B5EF4-FFF2-40B4-BE49-F238E27FC236}">
                <a16:creationId xmlns:a16="http://schemas.microsoft.com/office/drawing/2014/main" id="{521C2760-3AF2-970F-331D-DB023B9B7E05}"/>
              </a:ext>
            </a:extLst>
          </p:cNvPr>
          <p:cNvSpPr>
            <a:spLocks noChangeArrowheads="1"/>
          </p:cNvSpPr>
          <p:nvPr/>
        </p:nvSpPr>
        <p:spPr bwMode="auto">
          <a:xfrm>
            <a:off x="7856764" y="1845801"/>
            <a:ext cx="627063" cy="522288"/>
          </a:xfrm>
          <a:prstGeom prst="ellipse">
            <a:avLst/>
          </a:prstGeom>
          <a:solidFill>
            <a:schemeClr val="accent6">
              <a:lumMod val="20000"/>
              <a:lumOff val="8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sp>
        <p:nvSpPr>
          <p:cNvPr id="5" name="Oval 5">
            <a:extLst>
              <a:ext uri="{FF2B5EF4-FFF2-40B4-BE49-F238E27FC236}">
                <a16:creationId xmlns:a16="http://schemas.microsoft.com/office/drawing/2014/main" id="{24C62A6A-79C5-210F-B93F-998C12174367}"/>
              </a:ext>
            </a:extLst>
          </p:cNvPr>
          <p:cNvSpPr>
            <a:spLocks noChangeArrowheads="1"/>
          </p:cNvSpPr>
          <p:nvPr/>
        </p:nvSpPr>
        <p:spPr bwMode="auto">
          <a:xfrm>
            <a:off x="7067777" y="2747501"/>
            <a:ext cx="627062"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6" name="Oval 6">
            <a:extLst>
              <a:ext uri="{FF2B5EF4-FFF2-40B4-BE49-F238E27FC236}">
                <a16:creationId xmlns:a16="http://schemas.microsoft.com/office/drawing/2014/main" id="{88EDCC97-0EB8-2455-5B93-44FB5CC47DA7}"/>
              </a:ext>
            </a:extLst>
          </p:cNvPr>
          <p:cNvSpPr>
            <a:spLocks noChangeArrowheads="1"/>
          </p:cNvSpPr>
          <p:nvPr/>
        </p:nvSpPr>
        <p:spPr bwMode="auto">
          <a:xfrm>
            <a:off x="6704239" y="3503151"/>
            <a:ext cx="625475"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7" name="Oval 7">
            <a:extLst>
              <a:ext uri="{FF2B5EF4-FFF2-40B4-BE49-F238E27FC236}">
                <a16:creationId xmlns:a16="http://schemas.microsoft.com/office/drawing/2014/main" id="{8892C858-EC07-5916-01DC-9AB6A24E0256}"/>
              </a:ext>
            </a:extLst>
          </p:cNvPr>
          <p:cNvSpPr>
            <a:spLocks noChangeArrowheads="1"/>
          </p:cNvSpPr>
          <p:nvPr/>
        </p:nvSpPr>
        <p:spPr bwMode="auto">
          <a:xfrm>
            <a:off x="7467827" y="3498389"/>
            <a:ext cx="625475"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8" name="Oval 8">
            <a:extLst>
              <a:ext uri="{FF2B5EF4-FFF2-40B4-BE49-F238E27FC236}">
                <a16:creationId xmlns:a16="http://schemas.microsoft.com/office/drawing/2014/main" id="{8B857C06-DD7F-BD17-F88D-1394F042DB2D}"/>
              </a:ext>
            </a:extLst>
          </p:cNvPr>
          <p:cNvSpPr>
            <a:spLocks noChangeArrowheads="1"/>
          </p:cNvSpPr>
          <p:nvPr/>
        </p:nvSpPr>
        <p:spPr bwMode="auto">
          <a:xfrm>
            <a:off x="7118577" y="4290551"/>
            <a:ext cx="627062"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 name="Oval 9">
            <a:extLst>
              <a:ext uri="{FF2B5EF4-FFF2-40B4-BE49-F238E27FC236}">
                <a16:creationId xmlns:a16="http://schemas.microsoft.com/office/drawing/2014/main" id="{CBBBE8ED-70DF-D936-45F3-BD70B0E6707E}"/>
              </a:ext>
            </a:extLst>
          </p:cNvPr>
          <p:cNvSpPr>
            <a:spLocks noChangeArrowheads="1"/>
          </p:cNvSpPr>
          <p:nvPr/>
        </p:nvSpPr>
        <p:spPr bwMode="auto">
          <a:xfrm>
            <a:off x="7878989" y="5139864"/>
            <a:ext cx="625475"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10" name="Line 10">
            <a:extLst>
              <a:ext uri="{FF2B5EF4-FFF2-40B4-BE49-F238E27FC236}">
                <a16:creationId xmlns:a16="http://schemas.microsoft.com/office/drawing/2014/main" id="{06A688C0-3BCD-DA47-D698-1BB37367888B}"/>
              </a:ext>
            </a:extLst>
          </p:cNvPr>
          <p:cNvSpPr>
            <a:spLocks noChangeShapeType="1"/>
          </p:cNvSpPr>
          <p:nvPr/>
        </p:nvSpPr>
        <p:spPr bwMode="auto">
          <a:xfrm flipH="1">
            <a:off x="7104289" y="3260264"/>
            <a:ext cx="166688" cy="238125"/>
          </a:xfrm>
          <a:prstGeom prst="line">
            <a:avLst/>
          </a:prstGeom>
          <a:noFill/>
          <a:ln w="3175">
            <a:solidFill>
              <a:schemeClr val="tx1"/>
            </a:solidFill>
            <a:round/>
            <a:headEnd/>
            <a:tailEnd/>
          </a:ln>
          <a:effectLst/>
        </p:spPr>
        <p:txBody>
          <a:bodyPr/>
          <a:lstStyle/>
          <a:p>
            <a:endParaRPr lang="zh-TW" altLang="en-US"/>
          </a:p>
        </p:txBody>
      </p:sp>
      <p:sp>
        <p:nvSpPr>
          <p:cNvPr id="11" name="Line 11">
            <a:extLst>
              <a:ext uri="{FF2B5EF4-FFF2-40B4-BE49-F238E27FC236}">
                <a16:creationId xmlns:a16="http://schemas.microsoft.com/office/drawing/2014/main" id="{5A7F0EC0-A2DB-986C-EEF4-962E63BB7273}"/>
              </a:ext>
            </a:extLst>
          </p:cNvPr>
          <p:cNvSpPr>
            <a:spLocks noChangeShapeType="1"/>
          </p:cNvSpPr>
          <p:nvPr/>
        </p:nvSpPr>
        <p:spPr bwMode="auto">
          <a:xfrm>
            <a:off x="7553552" y="3239626"/>
            <a:ext cx="171450" cy="246063"/>
          </a:xfrm>
          <a:prstGeom prst="line">
            <a:avLst/>
          </a:prstGeom>
          <a:noFill/>
          <a:ln w="3175">
            <a:solidFill>
              <a:schemeClr val="tx1"/>
            </a:solidFill>
            <a:round/>
            <a:headEnd/>
            <a:tailEnd/>
          </a:ln>
          <a:effectLst/>
        </p:spPr>
        <p:txBody>
          <a:bodyPr/>
          <a:lstStyle/>
          <a:p>
            <a:endParaRPr lang="zh-TW" altLang="en-US"/>
          </a:p>
        </p:txBody>
      </p:sp>
      <p:sp>
        <p:nvSpPr>
          <p:cNvPr id="12" name="Line 12">
            <a:extLst>
              <a:ext uri="{FF2B5EF4-FFF2-40B4-BE49-F238E27FC236}">
                <a16:creationId xmlns:a16="http://schemas.microsoft.com/office/drawing/2014/main" id="{95AB254D-7CC1-14E2-556F-05B9A8C10D95}"/>
              </a:ext>
            </a:extLst>
          </p:cNvPr>
          <p:cNvSpPr>
            <a:spLocks noChangeShapeType="1"/>
          </p:cNvSpPr>
          <p:nvPr/>
        </p:nvSpPr>
        <p:spPr bwMode="auto">
          <a:xfrm>
            <a:off x="7080477" y="4030201"/>
            <a:ext cx="190500" cy="273050"/>
          </a:xfrm>
          <a:prstGeom prst="line">
            <a:avLst/>
          </a:prstGeom>
          <a:noFill/>
          <a:ln w="3175">
            <a:solidFill>
              <a:schemeClr val="tx1"/>
            </a:solidFill>
            <a:round/>
            <a:headEnd/>
            <a:tailEnd/>
          </a:ln>
          <a:effectLst/>
        </p:spPr>
        <p:txBody>
          <a:bodyPr/>
          <a:lstStyle/>
          <a:p>
            <a:endParaRPr lang="zh-TW" altLang="en-US"/>
          </a:p>
        </p:txBody>
      </p:sp>
      <p:sp>
        <p:nvSpPr>
          <p:cNvPr id="13" name="Oval 14">
            <a:extLst>
              <a:ext uri="{FF2B5EF4-FFF2-40B4-BE49-F238E27FC236}">
                <a16:creationId xmlns:a16="http://schemas.microsoft.com/office/drawing/2014/main" id="{45265498-A032-E97C-744E-0DE88EBB1A2C}"/>
              </a:ext>
            </a:extLst>
          </p:cNvPr>
          <p:cNvSpPr>
            <a:spLocks noChangeArrowheads="1"/>
          </p:cNvSpPr>
          <p:nvPr/>
        </p:nvSpPr>
        <p:spPr bwMode="auto">
          <a:xfrm>
            <a:off x="8579077" y="2733214"/>
            <a:ext cx="627062"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3</a:t>
            </a:r>
            <a:endParaRPr lang="en-US" altLang="zh-TW" sz="2000" dirty="0"/>
          </a:p>
        </p:txBody>
      </p:sp>
      <p:sp>
        <p:nvSpPr>
          <p:cNvPr id="14" name="Oval 15">
            <a:extLst>
              <a:ext uri="{FF2B5EF4-FFF2-40B4-BE49-F238E27FC236}">
                <a16:creationId xmlns:a16="http://schemas.microsoft.com/office/drawing/2014/main" id="{B533D80B-093F-9072-0776-9BB18A49E1F5}"/>
              </a:ext>
            </a:extLst>
          </p:cNvPr>
          <p:cNvSpPr>
            <a:spLocks noChangeArrowheads="1"/>
          </p:cNvSpPr>
          <p:nvPr/>
        </p:nvSpPr>
        <p:spPr bwMode="auto">
          <a:xfrm>
            <a:off x="8215539" y="3488864"/>
            <a:ext cx="625475"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15" name="Oval 16">
            <a:extLst>
              <a:ext uri="{FF2B5EF4-FFF2-40B4-BE49-F238E27FC236}">
                <a16:creationId xmlns:a16="http://schemas.microsoft.com/office/drawing/2014/main" id="{BAD2A1ED-6AF0-03E3-0A5B-EE61542F5D3F}"/>
              </a:ext>
            </a:extLst>
          </p:cNvPr>
          <p:cNvSpPr>
            <a:spLocks noChangeArrowheads="1"/>
          </p:cNvSpPr>
          <p:nvPr/>
        </p:nvSpPr>
        <p:spPr bwMode="auto">
          <a:xfrm>
            <a:off x="8979127" y="3484101"/>
            <a:ext cx="625475" cy="522288"/>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7</a:t>
            </a:r>
            <a:endParaRPr lang="en-US" altLang="zh-TW" sz="2000" dirty="0"/>
          </a:p>
        </p:txBody>
      </p:sp>
      <p:sp>
        <p:nvSpPr>
          <p:cNvPr id="16" name="Oval 17">
            <a:extLst>
              <a:ext uri="{FF2B5EF4-FFF2-40B4-BE49-F238E27FC236}">
                <a16:creationId xmlns:a16="http://schemas.microsoft.com/office/drawing/2014/main" id="{F7ACD228-BB4F-F3AA-B04B-9959A9F42C0B}"/>
              </a:ext>
            </a:extLst>
          </p:cNvPr>
          <p:cNvSpPr>
            <a:spLocks noChangeArrowheads="1"/>
          </p:cNvSpPr>
          <p:nvPr/>
        </p:nvSpPr>
        <p:spPr bwMode="auto">
          <a:xfrm>
            <a:off x="8629877" y="4276264"/>
            <a:ext cx="627062" cy="522287"/>
          </a:xfrm>
          <a:prstGeom prst="ellipse">
            <a:avLst/>
          </a:prstGeom>
          <a:solidFill>
            <a:schemeClr val="accent6">
              <a:lumMod val="20000"/>
              <a:lumOff val="80000"/>
            </a:schemeClr>
          </a:solidFill>
          <a:ln w="28575">
            <a:solidFill>
              <a:srgbClr val="0070C0"/>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17" name="Line 18">
            <a:extLst>
              <a:ext uri="{FF2B5EF4-FFF2-40B4-BE49-F238E27FC236}">
                <a16:creationId xmlns:a16="http://schemas.microsoft.com/office/drawing/2014/main" id="{BB825177-9D02-6444-A1D5-6606906F66E6}"/>
              </a:ext>
            </a:extLst>
          </p:cNvPr>
          <p:cNvSpPr>
            <a:spLocks noChangeShapeType="1"/>
          </p:cNvSpPr>
          <p:nvPr/>
        </p:nvSpPr>
        <p:spPr bwMode="auto">
          <a:xfrm flipH="1">
            <a:off x="8615589" y="3245976"/>
            <a:ext cx="166688" cy="238125"/>
          </a:xfrm>
          <a:prstGeom prst="line">
            <a:avLst/>
          </a:prstGeom>
          <a:noFill/>
          <a:ln w="3175">
            <a:solidFill>
              <a:schemeClr val="tx1"/>
            </a:solidFill>
            <a:round/>
            <a:headEnd/>
            <a:tailEnd/>
          </a:ln>
          <a:effectLst/>
        </p:spPr>
        <p:txBody>
          <a:bodyPr/>
          <a:lstStyle/>
          <a:p>
            <a:endParaRPr lang="zh-TW" altLang="en-US"/>
          </a:p>
        </p:txBody>
      </p:sp>
      <p:sp>
        <p:nvSpPr>
          <p:cNvPr id="18" name="Line 19">
            <a:extLst>
              <a:ext uri="{FF2B5EF4-FFF2-40B4-BE49-F238E27FC236}">
                <a16:creationId xmlns:a16="http://schemas.microsoft.com/office/drawing/2014/main" id="{5685924E-97A1-1AF1-3DC5-B65520256E39}"/>
              </a:ext>
            </a:extLst>
          </p:cNvPr>
          <p:cNvSpPr>
            <a:spLocks noChangeShapeType="1"/>
          </p:cNvSpPr>
          <p:nvPr/>
        </p:nvSpPr>
        <p:spPr bwMode="auto">
          <a:xfrm>
            <a:off x="9064852" y="3225339"/>
            <a:ext cx="171450" cy="246062"/>
          </a:xfrm>
          <a:prstGeom prst="line">
            <a:avLst/>
          </a:prstGeom>
          <a:noFill/>
          <a:ln w="3175">
            <a:solidFill>
              <a:schemeClr val="tx1"/>
            </a:solidFill>
            <a:round/>
            <a:headEnd/>
            <a:tailEnd/>
          </a:ln>
          <a:effectLst/>
        </p:spPr>
        <p:txBody>
          <a:bodyPr/>
          <a:lstStyle/>
          <a:p>
            <a:endParaRPr lang="zh-TW" altLang="en-US"/>
          </a:p>
        </p:txBody>
      </p:sp>
      <p:sp>
        <p:nvSpPr>
          <p:cNvPr id="19" name="Line 20">
            <a:extLst>
              <a:ext uri="{FF2B5EF4-FFF2-40B4-BE49-F238E27FC236}">
                <a16:creationId xmlns:a16="http://schemas.microsoft.com/office/drawing/2014/main" id="{A6734135-88DA-D722-C926-659A4B7F5D10}"/>
              </a:ext>
            </a:extLst>
          </p:cNvPr>
          <p:cNvSpPr>
            <a:spLocks noChangeShapeType="1"/>
          </p:cNvSpPr>
          <p:nvPr/>
        </p:nvSpPr>
        <p:spPr bwMode="auto">
          <a:xfrm>
            <a:off x="8591777" y="4015914"/>
            <a:ext cx="190500" cy="273050"/>
          </a:xfrm>
          <a:prstGeom prst="line">
            <a:avLst/>
          </a:prstGeom>
          <a:noFill/>
          <a:ln w="3175">
            <a:solidFill>
              <a:schemeClr val="tx1"/>
            </a:solidFill>
            <a:round/>
            <a:headEnd/>
            <a:tailEnd/>
          </a:ln>
          <a:effectLst/>
        </p:spPr>
        <p:txBody>
          <a:bodyPr/>
          <a:lstStyle/>
          <a:p>
            <a:endParaRPr lang="zh-TW" altLang="en-US"/>
          </a:p>
        </p:txBody>
      </p:sp>
      <p:sp>
        <p:nvSpPr>
          <p:cNvPr id="20" name="Line 21">
            <a:extLst>
              <a:ext uri="{FF2B5EF4-FFF2-40B4-BE49-F238E27FC236}">
                <a16:creationId xmlns:a16="http://schemas.microsoft.com/office/drawing/2014/main" id="{FDB77EB7-B4AC-A4B0-6D73-5031045CAE8E}"/>
              </a:ext>
            </a:extLst>
          </p:cNvPr>
          <p:cNvSpPr>
            <a:spLocks noChangeShapeType="1"/>
          </p:cNvSpPr>
          <p:nvPr/>
        </p:nvSpPr>
        <p:spPr bwMode="auto">
          <a:xfrm flipH="1">
            <a:off x="9064852" y="4004801"/>
            <a:ext cx="153987" cy="276225"/>
          </a:xfrm>
          <a:prstGeom prst="line">
            <a:avLst/>
          </a:prstGeom>
          <a:noFill/>
          <a:ln w="3175">
            <a:solidFill>
              <a:schemeClr val="tx1"/>
            </a:solidFill>
            <a:round/>
            <a:headEnd/>
            <a:tailEnd/>
          </a:ln>
          <a:effectLst/>
        </p:spPr>
        <p:txBody>
          <a:bodyPr/>
          <a:lstStyle/>
          <a:p>
            <a:endParaRPr lang="zh-TW" altLang="en-US"/>
          </a:p>
        </p:txBody>
      </p:sp>
      <p:sp>
        <p:nvSpPr>
          <p:cNvPr id="21" name="Line 22">
            <a:extLst>
              <a:ext uri="{FF2B5EF4-FFF2-40B4-BE49-F238E27FC236}">
                <a16:creationId xmlns:a16="http://schemas.microsoft.com/office/drawing/2014/main" id="{3904A0A9-EB68-FAB1-9313-2366EBF99B16}"/>
              </a:ext>
            </a:extLst>
          </p:cNvPr>
          <p:cNvSpPr>
            <a:spLocks noChangeShapeType="1"/>
          </p:cNvSpPr>
          <p:nvPr/>
        </p:nvSpPr>
        <p:spPr bwMode="auto">
          <a:xfrm flipH="1">
            <a:off x="7567839" y="2277601"/>
            <a:ext cx="360363" cy="504825"/>
          </a:xfrm>
          <a:prstGeom prst="line">
            <a:avLst/>
          </a:prstGeom>
          <a:noFill/>
          <a:ln w="9525">
            <a:solidFill>
              <a:schemeClr val="tx1"/>
            </a:solidFill>
            <a:round/>
            <a:headEnd/>
            <a:tailEnd/>
          </a:ln>
          <a:effectLst/>
        </p:spPr>
        <p:txBody>
          <a:bodyPr/>
          <a:lstStyle/>
          <a:p>
            <a:endParaRPr lang="zh-TW" altLang="en-US"/>
          </a:p>
        </p:txBody>
      </p:sp>
      <p:sp>
        <p:nvSpPr>
          <p:cNvPr id="22" name="Line 23">
            <a:extLst>
              <a:ext uri="{FF2B5EF4-FFF2-40B4-BE49-F238E27FC236}">
                <a16:creationId xmlns:a16="http://schemas.microsoft.com/office/drawing/2014/main" id="{D7EEF590-7709-8FAD-46D3-6AB1924119E0}"/>
              </a:ext>
            </a:extLst>
          </p:cNvPr>
          <p:cNvSpPr>
            <a:spLocks noChangeShapeType="1"/>
          </p:cNvSpPr>
          <p:nvPr/>
        </p:nvSpPr>
        <p:spPr bwMode="auto">
          <a:xfrm>
            <a:off x="7567839" y="4798551"/>
            <a:ext cx="360363" cy="503238"/>
          </a:xfrm>
          <a:prstGeom prst="line">
            <a:avLst/>
          </a:prstGeom>
          <a:noFill/>
          <a:ln w="9525">
            <a:solidFill>
              <a:schemeClr val="tx1"/>
            </a:solidFill>
            <a:round/>
            <a:headEnd/>
            <a:tailEnd/>
          </a:ln>
          <a:effectLst/>
        </p:spPr>
        <p:txBody>
          <a:bodyPr/>
          <a:lstStyle/>
          <a:p>
            <a:endParaRPr lang="zh-TW" altLang="en-US"/>
          </a:p>
        </p:txBody>
      </p:sp>
      <p:sp>
        <p:nvSpPr>
          <p:cNvPr id="23" name="Line 24">
            <a:extLst>
              <a:ext uri="{FF2B5EF4-FFF2-40B4-BE49-F238E27FC236}">
                <a16:creationId xmlns:a16="http://schemas.microsoft.com/office/drawing/2014/main" id="{B3292C65-F020-06D2-FD35-322EBDAF014D}"/>
              </a:ext>
            </a:extLst>
          </p:cNvPr>
          <p:cNvSpPr>
            <a:spLocks noChangeShapeType="1"/>
          </p:cNvSpPr>
          <p:nvPr/>
        </p:nvSpPr>
        <p:spPr bwMode="auto">
          <a:xfrm>
            <a:off x="8433027" y="2277601"/>
            <a:ext cx="358775" cy="431800"/>
          </a:xfrm>
          <a:prstGeom prst="line">
            <a:avLst/>
          </a:prstGeom>
          <a:noFill/>
          <a:ln w="9525">
            <a:solidFill>
              <a:schemeClr val="tx1"/>
            </a:solidFill>
            <a:round/>
            <a:headEnd/>
            <a:tailEnd/>
          </a:ln>
          <a:effectLst/>
        </p:spPr>
        <p:txBody>
          <a:bodyPr/>
          <a:lstStyle/>
          <a:p>
            <a:endParaRPr lang="zh-TW" altLang="en-US"/>
          </a:p>
        </p:txBody>
      </p:sp>
      <p:sp>
        <p:nvSpPr>
          <p:cNvPr id="24" name="Line 25">
            <a:extLst>
              <a:ext uri="{FF2B5EF4-FFF2-40B4-BE49-F238E27FC236}">
                <a16:creationId xmlns:a16="http://schemas.microsoft.com/office/drawing/2014/main" id="{C68319F7-B89F-3551-5FBC-89331B55E641}"/>
              </a:ext>
            </a:extLst>
          </p:cNvPr>
          <p:cNvSpPr>
            <a:spLocks noChangeShapeType="1"/>
          </p:cNvSpPr>
          <p:nvPr/>
        </p:nvSpPr>
        <p:spPr bwMode="auto">
          <a:xfrm flipH="1">
            <a:off x="8504464" y="4798551"/>
            <a:ext cx="287338" cy="503238"/>
          </a:xfrm>
          <a:prstGeom prst="line">
            <a:avLst/>
          </a:prstGeom>
          <a:noFill/>
          <a:ln w="9525">
            <a:solidFill>
              <a:schemeClr val="tx1"/>
            </a:solidFill>
            <a:round/>
            <a:headEnd/>
            <a:tailEnd/>
          </a:ln>
          <a:effectLst/>
        </p:spPr>
        <p:txBody>
          <a:bodyPr/>
          <a:lstStyle/>
          <a:p>
            <a:endParaRPr lang="zh-TW" altLang="en-US"/>
          </a:p>
        </p:txBody>
      </p:sp>
      <p:sp>
        <p:nvSpPr>
          <p:cNvPr id="25" name="Text Box 76">
            <a:extLst>
              <a:ext uri="{FF2B5EF4-FFF2-40B4-BE49-F238E27FC236}">
                <a16:creationId xmlns:a16="http://schemas.microsoft.com/office/drawing/2014/main" id="{FC52CFC1-37BE-D0FC-D373-9D5350384475}"/>
              </a:ext>
            </a:extLst>
          </p:cNvPr>
          <p:cNvSpPr txBox="1">
            <a:spLocks noChangeArrowheads="1"/>
          </p:cNvSpPr>
          <p:nvPr/>
        </p:nvSpPr>
        <p:spPr bwMode="auto">
          <a:xfrm>
            <a:off x="2506889" y="5389109"/>
            <a:ext cx="184150" cy="366712"/>
          </a:xfrm>
          <a:prstGeom prst="rect">
            <a:avLst/>
          </a:prstGeom>
          <a:noFill/>
          <a:ln w="9525">
            <a:noFill/>
            <a:miter lim="800000"/>
            <a:headEnd/>
            <a:tailEnd/>
          </a:ln>
          <a:effectLst/>
        </p:spPr>
        <p:txBody>
          <a:bodyPr wrap="none">
            <a:spAutoFit/>
          </a:bodyPr>
          <a:lstStyle/>
          <a:p>
            <a:endParaRPr lang="zh-TW" altLang="zh-TW"/>
          </a:p>
        </p:txBody>
      </p:sp>
      <p:sp>
        <p:nvSpPr>
          <p:cNvPr id="26" name="Text Box 78">
            <a:extLst>
              <a:ext uri="{FF2B5EF4-FFF2-40B4-BE49-F238E27FC236}">
                <a16:creationId xmlns:a16="http://schemas.microsoft.com/office/drawing/2014/main" id="{7A8BB76F-50F0-5415-40EC-FA449C97E51E}"/>
              </a:ext>
            </a:extLst>
          </p:cNvPr>
          <p:cNvSpPr txBox="1">
            <a:spLocks noChangeArrowheads="1"/>
          </p:cNvSpPr>
          <p:nvPr/>
        </p:nvSpPr>
        <p:spPr bwMode="auto">
          <a:xfrm>
            <a:off x="1951264" y="5293859"/>
            <a:ext cx="4502290" cy="400110"/>
          </a:xfrm>
          <a:prstGeom prst="rect">
            <a:avLst/>
          </a:prstGeom>
          <a:noFill/>
          <a:ln w="9525">
            <a:noFill/>
            <a:miter lim="800000"/>
            <a:headEnd/>
            <a:tailEnd/>
          </a:ln>
          <a:effectLst/>
        </p:spPr>
        <p:txBody>
          <a:bodyPr wrap="squar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25000" dirty="0">
                <a:solidFill>
                  <a:schemeClr val="hlink"/>
                </a:solidFill>
              </a:rPr>
              <a:t>1</a:t>
            </a:r>
            <a:r>
              <a:rPr lang="en-US" altLang="zh-TW" sz="2000" dirty="0">
                <a:solidFill>
                  <a:schemeClr val="hlink"/>
                </a:solidFill>
              </a:rPr>
              <a:t> V</a:t>
            </a:r>
            <a:r>
              <a:rPr lang="en-US" altLang="zh-TW" sz="2000" baseline="-25000" dirty="0">
                <a:solidFill>
                  <a:schemeClr val="hlink"/>
                </a:solidFill>
              </a:rPr>
              <a:t>3</a:t>
            </a:r>
            <a:r>
              <a:rPr lang="en-US" altLang="zh-TW" sz="2000" baseline="-10000" dirty="0">
                <a:solidFill>
                  <a:schemeClr val="hlink"/>
                </a:solidFill>
              </a:rPr>
              <a:t> </a:t>
            </a:r>
            <a:r>
              <a:rPr lang="en-US" altLang="zh-TW" sz="2000" dirty="0">
                <a:solidFill>
                  <a:schemeClr val="hlink"/>
                </a:solidFill>
              </a:rPr>
              <a:t>V</a:t>
            </a:r>
            <a:r>
              <a:rPr lang="en-US" altLang="zh-TW" sz="2000" baseline="-25000" dirty="0">
                <a:solidFill>
                  <a:schemeClr val="hlink"/>
                </a:solidFill>
              </a:rPr>
              <a:t>2 </a:t>
            </a:r>
            <a:r>
              <a:rPr lang="en-US" altLang="zh-TW" sz="2000" dirty="0">
                <a:solidFill>
                  <a:schemeClr val="hlink"/>
                </a:solidFill>
              </a:rPr>
              <a:t>V</a:t>
            </a:r>
            <a:r>
              <a:rPr lang="en-US" altLang="zh-TW" sz="2000" baseline="-25000" dirty="0">
                <a:solidFill>
                  <a:schemeClr val="hlink"/>
                </a:solidFill>
              </a:rPr>
              <a:t>6 </a:t>
            </a:r>
            <a:r>
              <a:rPr lang="en-US" altLang="zh-TW" sz="2000" dirty="0">
                <a:solidFill>
                  <a:schemeClr val="hlink"/>
                </a:solidFill>
              </a:rPr>
              <a:t>V</a:t>
            </a:r>
            <a:r>
              <a:rPr lang="en-US" altLang="zh-TW" sz="2000" baseline="-25000" dirty="0">
                <a:solidFill>
                  <a:schemeClr val="hlink"/>
                </a:solidFill>
              </a:rPr>
              <a:t>7 </a:t>
            </a:r>
            <a:r>
              <a:rPr lang="en-US" altLang="zh-TW" sz="2000" dirty="0">
                <a:solidFill>
                  <a:schemeClr val="hlink"/>
                </a:solidFill>
              </a:rPr>
              <a:t>V</a:t>
            </a:r>
            <a:r>
              <a:rPr lang="en-US" altLang="zh-TW" sz="2000" baseline="-25000" dirty="0">
                <a:solidFill>
                  <a:schemeClr val="hlink"/>
                </a:solidFill>
              </a:rPr>
              <a:t>4 </a:t>
            </a:r>
            <a:r>
              <a:rPr lang="en-US" altLang="zh-TW" sz="2000" dirty="0">
                <a:solidFill>
                  <a:schemeClr val="hlink"/>
                </a:solidFill>
              </a:rPr>
              <a:t>V</a:t>
            </a:r>
            <a:r>
              <a:rPr lang="en-US" altLang="zh-TW" sz="2000" baseline="-25000" dirty="0">
                <a:solidFill>
                  <a:schemeClr val="hlink"/>
                </a:solidFill>
              </a:rPr>
              <a:t>5 </a:t>
            </a:r>
            <a:r>
              <a:rPr lang="en-US" altLang="zh-TW" sz="2000" dirty="0">
                <a:solidFill>
                  <a:schemeClr val="hlink"/>
                </a:solidFill>
              </a:rPr>
              <a:t>V</a:t>
            </a:r>
            <a:r>
              <a:rPr lang="en-US" altLang="zh-TW" sz="2000" baseline="-25000" dirty="0">
                <a:solidFill>
                  <a:schemeClr val="hlink"/>
                </a:solidFill>
              </a:rPr>
              <a:t>9 </a:t>
            </a:r>
            <a:r>
              <a:rPr lang="en-US" altLang="zh-TW" sz="2000" dirty="0">
                <a:solidFill>
                  <a:schemeClr val="hlink"/>
                </a:solidFill>
              </a:rPr>
              <a:t>V</a:t>
            </a:r>
            <a:r>
              <a:rPr lang="en-US" altLang="zh-TW" sz="2000" baseline="-25000" dirty="0">
                <a:solidFill>
                  <a:schemeClr val="hlink"/>
                </a:solidFill>
              </a:rPr>
              <a:t>8 </a:t>
            </a:r>
            <a:r>
              <a:rPr lang="en-US" altLang="zh-TW" sz="2000" dirty="0">
                <a:solidFill>
                  <a:schemeClr val="hlink"/>
                </a:solidFill>
              </a:rPr>
              <a:t>V</a:t>
            </a:r>
            <a:r>
              <a:rPr lang="en-US" altLang="zh-TW" sz="2000" baseline="-25000" dirty="0">
                <a:solidFill>
                  <a:schemeClr val="hlink"/>
                </a:solidFill>
              </a:rPr>
              <a:t>10</a:t>
            </a:r>
          </a:p>
        </p:txBody>
      </p:sp>
      <p:sp>
        <p:nvSpPr>
          <p:cNvPr id="27" name="Rectangle 26">
            <a:extLst>
              <a:ext uri="{FF2B5EF4-FFF2-40B4-BE49-F238E27FC236}">
                <a16:creationId xmlns:a16="http://schemas.microsoft.com/office/drawing/2014/main" id="{1DEDB073-9B6A-0CAE-6264-FA959602CCD1}"/>
              </a:ext>
            </a:extLst>
          </p:cNvPr>
          <p:cNvSpPr>
            <a:spLocks noChangeArrowheads="1"/>
          </p:cNvSpPr>
          <p:nvPr/>
        </p:nvSpPr>
        <p:spPr bwMode="auto">
          <a:xfrm>
            <a:off x="33196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10</a:t>
            </a:r>
          </a:p>
        </p:txBody>
      </p:sp>
      <p:sp>
        <p:nvSpPr>
          <p:cNvPr id="28" name="Rectangle 27">
            <a:extLst>
              <a:ext uri="{FF2B5EF4-FFF2-40B4-BE49-F238E27FC236}">
                <a16:creationId xmlns:a16="http://schemas.microsoft.com/office/drawing/2014/main" id="{A6BD8078-64DA-75BB-91AC-D4CD1C71964F}"/>
              </a:ext>
            </a:extLst>
          </p:cNvPr>
          <p:cNvSpPr>
            <a:spLocks noChangeArrowheads="1"/>
          </p:cNvSpPr>
          <p:nvPr/>
        </p:nvSpPr>
        <p:spPr bwMode="auto">
          <a:xfrm>
            <a:off x="33196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25000" dirty="0">
              <a:solidFill>
                <a:schemeClr val="bg2"/>
              </a:solidFill>
            </a:endParaRPr>
          </a:p>
        </p:txBody>
      </p:sp>
      <p:sp>
        <p:nvSpPr>
          <p:cNvPr id="29" name="Rectangle 28">
            <a:extLst>
              <a:ext uri="{FF2B5EF4-FFF2-40B4-BE49-F238E27FC236}">
                <a16:creationId xmlns:a16="http://schemas.microsoft.com/office/drawing/2014/main" id="{EEE61B5E-D8E1-662C-BBAC-210FFA41D1F0}"/>
              </a:ext>
            </a:extLst>
          </p:cNvPr>
          <p:cNvSpPr>
            <a:spLocks noChangeArrowheads="1"/>
          </p:cNvSpPr>
          <p:nvPr/>
        </p:nvSpPr>
        <p:spPr bwMode="auto">
          <a:xfrm>
            <a:off x="3319689" y="30618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baseline="-25000" dirty="0">
              <a:solidFill>
                <a:schemeClr val="bg2"/>
              </a:solidFill>
            </a:endParaRPr>
          </a:p>
        </p:txBody>
      </p:sp>
      <p:sp>
        <p:nvSpPr>
          <p:cNvPr id="30" name="Rectangle 29">
            <a:extLst>
              <a:ext uri="{FF2B5EF4-FFF2-40B4-BE49-F238E27FC236}">
                <a16:creationId xmlns:a16="http://schemas.microsoft.com/office/drawing/2014/main" id="{3058BCF7-01BF-6C8E-C041-C5158B9D244F}"/>
              </a:ext>
            </a:extLst>
          </p:cNvPr>
          <p:cNvSpPr>
            <a:spLocks noChangeArrowheads="1"/>
          </p:cNvSpPr>
          <p:nvPr/>
        </p:nvSpPr>
        <p:spPr bwMode="auto">
          <a:xfrm>
            <a:off x="3319689" y="3565071"/>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sz="2400" baseline="-10000" dirty="0">
              <a:solidFill>
                <a:schemeClr val="bg2"/>
              </a:solidFill>
            </a:endParaRPr>
          </a:p>
        </p:txBody>
      </p:sp>
      <p:sp>
        <p:nvSpPr>
          <p:cNvPr id="31" name="Rectangle 31">
            <a:extLst>
              <a:ext uri="{FF2B5EF4-FFF2-40B4-BE49-F238E27FC236}">
                <a16:creationId xmlns:a16="http://schemas.microsoft.com/office/drawing/2014/main" id="{E9128B17-C971-6F9F-204B-44B7D2B8B1F2}"/>
              </a:ext>
            </a:extLst>
          </p:cNvPr>
          <p:cNvSpPr>
            <a:spLocks noChangeArrowheads="1"/>
          </p:cNvSpPr>
          <p:nvPr/>
        </p:nvSpPr>
        <p:spPr bwMode="auto">
          <a:xfrm>
            <a:off x="50468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endParaRPr lang="en-US" altLang="zh-TW" sz="2400" baseline="-25000" dirty="0">
              <a:solidFill>
                <a:schemeClr val="bg2"/>
              </a:solidFill>
            </a:endParaRPr>
          </a:p>
        </p:txBody>
      </p:sp>
      <p:sp>
        <p:nvSpPr>
          <p:cNvPr id="32" name="Rectangle 32">
            <a:extLst>
              <a:ext uri="{FF2B5EF4-FFF2-40B4-BE49-F238E27FC236}">
                <a16:creationId xmlns:a16="http://schemas.microsoft.com/office/drawing/2014/main" id="{75746F83-2D7F-465C-2C6A-71CCC1E9B564}"/>
              </a:ext>
            </a:extLst>
          </p:cNvPr>
          <p:cNvSpPr>
            <a:spLocks noChangeArrowheads="1"/>
          </p:cNvSpPr>
          <p:nvPr/>
        </p:nvSpPr>
        <p:spPr bwMode="auto">
          <a:xfrm>
            <a:off x="50468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25000" dirty="0">
              <a:solidFill>
                <a:schemeClr val="bg2"/>
              </a:solidFill>
            </a:endParaRPr>
          </a:p>
        </p:txBody>
      </p:sp>
      <p:sp>
        <p:nvSpPr>
          <p:cNvPr id="33" name="Rectangle 39">
            <a:extLst>
              <a:ext uri="{FF2B5EF4-FFF2-40B4-BE49-F238E27FC236}">
                <a16:creationId xmlns:a16="http://schemas.microsoft.com/office/drawing/2014/main" id="{7C7F1151-5D95-F620-2591-C1DAE0F39516}"/>
              </a:ext>
            </a:extLst>
          </p:cNvPr>
          <p:cNvSpPr>
            <a:spLocks noChangeArrowheads="1"/>
          </p:cNvSpPr>
          <p:nvPr/>
        </p:nvSpPr>
        <p:spPr bwMode="auto">
          <a:xfrm>
            <a:off x="5046889" y="3060246"/>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25000" dirty="0">
              <a:solidFill>
                <a:schemeClr val="bg2"/>
              </a:solidFill>
            </a:endParaRPr>
          </a:p>
        </p:txBody>
      </p:sp>
      <p:sp>
        <p:nvSpPr>
          <p:cNvPr id="34" name="Rectangle 40">
            <a:extLst>
              <a:ext uri="{FF2B5EF4-FFF2-40B4-BE49-F238E27FC236}">
                <a16:creationId xmlns:a16="http://schemas.microsoft.com/office/drawing/2014/main" id="{6F501C41-B170-6835-4CB6-D8284566A919}"/>
              </a:ext>
            </a:extLst>
          </p:cNvPr>
          <p:cNvSpPr>
            <a:spLocks noChangeArrowheads="1"/>
          </p:cNvSpPr>
          <p:nvPr/>
        </p:nvSpPr>
        <p:spPr bwMode="auto">
          <a:xfrm>
            <a:off x="5046889" y="3565071"/>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25000" dirty="0">
              <a:solidFill>
                <a:schemeClr val="bg2"/>
              </a:solidFill>
            </a:endParaRPr>
          </a:p>
        </p:txBody>
      </p:sp>
      <p:sp>
        <p:nvSpPr>
          <p:cNvPr id="35" name="AutoShape 42">
            <a:extLst>
              <a:ext uri="{FF2B5EF4-FFF2-40B4-BE49-F238E27FC236}">
                <a16:creationId xmlns:a16="http://schemas.microsoft.com/office/drawing/2014/main" id="{8E4CB2CE-D6AB-025E-E0CC-5AE1381D6885}"/>
              </a:ext>
            </a:extLst>
          </p:cNvPr>
          <p:cNvSpPr>
            <a:spLocks noChangeArrowheads="1"/>
          </p:cNvSpPr>
          <p:nvPr/>
        </p:nvSpPr>
        <p:spPr bwMode="auto">
          <a:xfrm>
            <a:off x="4399189" y="3925434"/>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36" name="Content Placeholder 3">
            <a:extLst>
              <a:ext uri="{FF2B5EF4-FFF2-40B4-BE49-F238E27FC236}">
                <a16:creationId xmlns:a16="http://schemas.microsoft.com/office/drawing/2014/main" id="{ABB8B2B0-3C45-DCB3-ADE6-1282AF13DCDD}"/>
              </a:ext>
            </a:extLst>
          </p:cNvPr>
          <p:cNvSpPr>
            <a:spLocks noGrp="1"/>
          </p:cNvSpPr>
          <p:nvPr>
            <p:ph idx="1"/>
          </p:nvPr>
        </p:nvSpPr>
        <p:spPr>
          <a:xfrm>
            <a:off x="838200" y="1466850"/>
            <a:ext cx="10515600" cy="1218800"/>
          </a:xfrm>
        </p:spPr>
        <p:txBody>
          <a:bodyPr/>
          <a:lstStyle/>
          <a:p>
            <a:r>
              <a:rPr lang="en-US" b="1" dirty="0"/>
              <a:t>Pop v10</a:t>
            </a:r>
          </a:p>
        </p:txBody>
      </p:sp>
    </p:spTree>
    <p:extLst>
      <p:ext uri="{BB962C8B-B14F-4D97-AF65-F5344CB8AC3E}">
        <p14:creationId xmlns:p14="http://schemas.microsoft.com/office/powerpoint/2010/main" val="20982272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0500C-23CF-9936-8618-A88A7F696DBD}"/>
              </a:ext>
            </a:extLst>
          </p:cNvPr>
          <p:cNvSpPr>
            <a:spLocks noGrp="1"/>
          </p:cNvSpPr>
          <p:nvPr>
            <p:ph type="title"/>
          </p:nvPr>
        </p:nvSpPr>
        <p:spPr/>
        <p:txBody>
          <a:bodyPr/>
          <a:lstStyle/>
          <a:p>
            <a:r>
              <a:rPr lang="en-US" dirty="0"/>
              <a:t>Queue-based Implementation of BFS</a:t>
            </a:r>
          </a:p>
        </p:txBody>
      </p:sp>
      <p:sp>
        <p:nvSpPr>
          <p:cNvPr id="3" name="Content Placeholder 2">
            <a:extLst>
              <a:ext uri="{FF2B5EF4-FFF2-40B4-BE49-F238E27FC236}">
                <a16:creationId xmlns:a16="http://schemas.microsoft.com/office/drawing/2014/main" id="{763F679E-0C63-3B59-8204-4383F02B53BB}"/>
              </a:ext>
            </a:extLst>
          </p:cNvPr>
          <p:cNvSpPr>
            <a:spLocks noGrp="1"/>
          </p:cNvSpPr>
          <p:nvPr>
            <p:ph idx="1"/>
          </p:nvPr>
        </p:nvSpPr>
        <p:spPr>
          <a:xfrm>
            <a:off x="838200" y="1466849"/>
            <a:ext cx="10515600" cy="4894622"/>
          </a:xfrm>
        </p:spPr>
        <p:txBody>
          <a:bodyPr>
            <a:normAutofit fontScale="92500" lnSpcReduction="10000"/>
          </a:bodyPr>
          <a:lstStyle/>
          <a:p>
            <a:pPr marL="0" indent="0">
              <a:buNone/>
            </a:pPr>
            <a:r>
              <a:rPr lang="en-US" sz="1600" dirty="0">
                <a:latin typeface="Courier" pitchFamily="2" charset="0"/>
                <a:cs typeface="Sabon Next LT" panose="020B0604020202020204" pitchFamily="34" charset="0"/>
              </a:rPr>
              <a:t>    vector&lt;bool&gt; visited(V, false); </a:t>
            </a:r>
          </a:p>
          <a:p>
            <a:pPr marL="0" indent="0">
              <a:buNone/>
            </a:pPr>
            <a:r>
              <a:rPr lang="en-US" sz="1600" dirty="0">
                <a:latin typeface="Courier" pitchFamily="2" charset="0"/>
                <a:cs typeface="Sabon Next LT" panose="020B0604020202020204" pitchFamily="34" charset="0"/>
              </a:rPr>
              <a:t>    queue&lt;int&gt; queue;     </a:t>
            </a:r>
          </a:p>
          <a:p>
            <a:pPr marL="0" indent="0">
              <a:buNone/>
            </a:pPr>
            <a:r>
              <a:rPr lang="en-US" sz="1600" dirty="0">
                <a:latin typeface="Courier" pitchFamily="2" charset="0"/>
                <a:cs typeface="Sabon Next LT" panose="020B0604020202020204" pitchFamily="34" charset="0"/>
              </a:rPr>
              <a:t>    </a:t>
            </a:r>
            <a:r>
              <a:rPr lang="en-US" sz="1600" dirty="0" err="1">
                <a:solidFill>
                  <a:srgbClr val="FF0000"/>
                </a:solidFill>
                <a:latin typeface="Courier" pitchFamily="2" charset="0"/>
                <a:cs typeface="Sabon Next LT" panose="020B0604020202020204" pitchFamily="34" charset="0"/>
              </a:rPr>
              <a:t>queue.push</a:t>
            </a:r>
            <a:r>
              <a:rPr lang="en-US" sz="1600" dirty="0">
                <a:solidFill>
                  <a:srgbClr val="FF0000"/>
                </a:solidFill>
                <a:latin typeface="Courier" pitchFamily="2" charset="0"/>
                <a:cs typeface="Sabon Next LT" panose="020B0604020202020204" pitchFamily="34" charset="0"/>
              </a:rPr>
              <a:t>(s); </a:t>
            </a:r>
          </a:p>
          <a:p>
            <a:pPr marL="0" indent="0">
              <a:buNone/>
            </a:pPr>
            <a:r>
              <a:rPr lang="en-US" sz="1600" dirty="0">
                <a:latin typeface="Courier" pitchFamily="2" charset="0"/>
                <a:cs typeface="Sabon Next LT" panose="020B0604020202020204" pitchFamily="34" charset="0"/>
              </a:rPr>
              <a:t>    while (!</a:t>
            </a:r>
            <a:r>
              <a:rPr lang="en-US" sz="1600" dirty="0" err="1">
                <a:latin typeface="Courier" pitchFamily="2" charset="0"/>
                <a:cs typeface="Sabon Next LT" panose="020B0604020202020204" pitchFamily="34" charset="0"/>
              </a:rPr>
              <a:t>queue.empty</a:t>
            </a:r>
            <a:r>
              <a:rPr lang="en-US" sz="1600" dirty="0">
                <a:latin typeface="Courier" pitchFamily="2" charset="0"/>
                <a:cs typeface="Sabon Next LT" panose="020B0604020202020204" pitchFamily="34" charset="0"/>
              </a:rPr>
              <a:t>()) { </a:t>
            </a:r>
          </a:p>
          <a:p>
            <a:pPr marL="0" indent="0">
              <a:buNone/>
            </a:pPr>
            <a:r>
              <a:rPr lang="en-US" sz="1600" dirty="0">
                <a:solidFill>
                  <a:srgbClr val="FF0000"/>
                </a:solidFill>
                <a:latin typeface="Courier" pitchFamily="2" charset="0"/>
                <a:cs typeface="Sabon Next LT" panose="020B0604020202020204" pitchFamily="34" charset="0"/>
              </a:rPr>
              <a:t>        s = </a:t>
            </a:r>
            <a:r>
              <a:rPr lang="en-US" sz="1600" dirty="0" err="1">
                <a:solidFill>
                  <a:srgbClr val="FF0000"/>
                </a:solidFill>
                <a:latin typeface="Courier" pitchFamily="2" charset="0"/>
                <a:cs typeface="Sabon Next LT" panose="020B0604020202020204" pitchFamily="34" charset="0"/>
              </a:rPr>
              <a:t>queue.top</a:t>
            </a:r>
            <a:r>
              <a:rPr lang="en-US" sz="1600" dirty="0">
                <a:solidFill>
                  <a:srgbClr val="FF0000"/>
                </a:solidFill>
                <a:latin typeface="Courier" pitchFamily="2" charset="0"/>
                <a:cs typeface="Sabon Next LT" panose="020B0604020202020204" pitchFamily="34" charset="0"/>
              </a:rPr>
              <a:t>(); </a:t>
            </a:r>
          </a:p>
          <a:p>
            <a:pPr marL="0" indent="0">
              <a:buNone/>
            </a:pPr>
            <a:r>
              <a:rPr lang="en-US" sz="1600" dirty="0">
                <a:solidFill>
                  <a:srgbClr val="FF0000"/>
                </a:solidFill>
                <a:latin typeface="Courier" pitchFamily="2" charset="0"/>
                <a:cs typeface="Sabon Next LT" panose="020B0604020202020204" pitchFamily="34" charset="0"/>
              </a:rPr>
              <a:t>        </a:t>
            </a:r>
            <a:r>
              <a:rPr lang="en-US" sz="1600" dirty="0" err="1">
                <a:solidFill>
                  <a:srgbClr val="FF0000"/>
                </a:solidFill>
                <a:latin typeface="Courier" pitchFamily="2" charset="0"/>
                <a:cs typeface="Sabon Next LT" panose="020B0604020202020204" pitchFamily="34" charset="0"/>
              </a:rPr>
              <a:t>queue.pop</a:t>
            </a:r>
            <a:r>
              <a:rPr lang="en-US" sz="1600" dirty="0">
                <a:solidFill>
                  <a:srgbClr val="FF0000"/>
                </a:solidFill>
                <a:latin typeface="Courier" pitchFamily="2" charset="0"/>
                <a:cs typeface="Sabon Next LT" panose="020B0604020202020204" pitchFamily="34" charset="0"/>
              </a:rPr>
              <a:t>(); </a:t>
            </a:r>
          </a:p>
          <a:p>
            <a:pPr marL="0" indent="0">
              <a:buNone/>
            </a:pPr>
            <a:r>
              <a:rPr lang="en-US" sz="1600" dirty="0">
                <a:latin typeface="Courier" pitchFamily="2" charset="0"/>
                <a:cs typeface="Sabon Next LT" panose="020B0604020202020204" pitchFamily="34" charset="0"/>
              </a:rPr>
              <a:t>        // Stack may contain same vertex twice – only print un-visited ones </a:t>
            </a:r>
          </a:p>
          <a:p>
            <a:pPr marL="0" indent="0">
              <a:buNone/>
            </a:pPr>
            <a:r>
              <a:rPr lang="en-US" sz="1600" dirty="0">
                <a:latin typeface="Courier" pitchFamily="2" charset="0"/>
                <a:cs typeface="Sabon Next LT" panose="020B0604020202020204" pitchFamily="34" charset="0"/>
              </a:rPr>
              <a:t>        if (!visited[s])   { </a:t>
            </a:r>
          </a:p>
          <a:p>
            <a:pPr marL="0" indent="0">
              <a:buNone/>
            </a:pPr>
            <a:r>
              <a:rPr lang="en-US" sz="1600" dirty="0">
                <a:latin typeface="Courier" pitchFamily="2" charset="0"/>
                <a:cs typeface="Sabon Next LT" panose="020B0604020202020204" pitchFamily="34" charset="0"/>
              </a:rPr>
              <a:t>            </a:t>
            </a:r>
            <a:r>
              <a:rPr lang="en-US" sz="1600" dirty="0" err="1">
                <a:latin typeface="Courier" pitchFamily="2" charset="0"/>
                <a:cs typeface="Sabon Next LT" panose="020B0604020202020204" pitchFamily="34" charset="0"/>
              </a:rPr>
              <a:t>cout</a:t>
            </a:r>
            <a:r>
              <a:rPr lang="en-US" sz="1600" dirty="0">
                <a:latin typeface="Courier" pitchFamily="2" charset="0"/>
                <a:cs typeface="Sabon Next LT" panose="020B0604020202020204" pitchFamily="34" charset="0"/>
              </a:rPr>
              <a:t> &lt;&lt; s &lt;&lt; " "; </a:t>
            </a:r>
          </a:p>
          <a:p>
            <a:pPr marL="0" indent="0">
              <a:buNone/>
            </a:pPr>
            <a:r>
              <a:rPr lang="en-US" sz="1600" dirty="0">
                <a:latin typeface="Courier" pitchFamily="2" charset="0"/>
                <a:cs typeface="Sabon Next LT" panose="020B0604020202020204" pitchFamily="34" charset="0"/>
              </a:rPr>
              <a:t>            visited[s] = true; </a:t>
            </a:r>
          </a:p>
          <a:p>
            <a:pPr marL="0" indent="0">
              <a:buNone/>
            </a:pPr>
            <a:r>
              <a:rPr lang="en-US" sz="1600" dirty="0">
                <a:latin typeface="Courier" pitchFamily="2" charset="0"/>
                <a:cs typeface="Sabon Next LT" panose="020B0604020202020204" pitchFamily="34" charset="0"/>
              </a:rPr>
              <a:t>        } </a:t>
            </a:r>
          </a:p>
          <a:p>
            <a:pPr marL="0" indent="0">
              <a:buNone/>
            </a:pPr>
            <a:r>
              <a:rPr lang="en-US" sz="1600" dirty="0">
                <a:latin typeface="Courier" pitchFamily="2" charset="0"/>
                <a:cs typeface="Sabon Next LT" panose="020B0604020202020204" pitchFamily="34" charset="0"/>
              </a:rPr>
              <a:t>        // Get all un-visited adjacent vertices of the popped vertex s</a:t>
            </a:r>
          </a:p>
          <a:p>
            <a:pPr marL="0" indent="0">
              <a:buNone/>
            </a:pPr>
            <a:r>
              <a:rPr lang="en-US" sz="1600" dirty="0">
                <a:latin typeface="Courier" pitchFamily="2" charset="0"/>
                <a:cs typeface="Sabon Next LT" panose="020B0604020202020204" pitchFamily="34" charset="0"/>
              </a:rPr>
              <a:t>        for (auto </a:t>
            </a:r>
            <a:r>
              <a:rPr lang="en-US" sz="1600" dirty="0" err="1">
                <a:latin typeface="Courier" pitchFamily="2" charset="0"/>
                <a:cs typeface="Sabon Next LT" panose="020B0604020202020204" pitchFamily="34" charset="0"/>
              </a:rPr>
              <a:t>i</a:t>
            </a:r>
            <a:r>
              <a:rPr lang="en-US" sz="1600" dirty="0">
                <a:latin typeface="Courier" pitchFamily="2" charset="0"/>
                <a:cs typeface="Sabon Next LT" panose="020B0604020202020204" pitchFamily="34" charset="0"/>
              </a:rPr>
              <a:t> = adj[s].begin(); </a:t>
            </a:r>
            <a:r>
              <a:rPr lang="en-US" sz="1600" dirty="0" err="1">
                <a:latin typeface="Courier" pitchFamily="2" charset="0"/>
                <a:cs typeface="Sabon Next LT" panose="020B0604020202020204" pitchFamily="34" charset="0"/>
              </a:rPr>
              <a:t>i</a:t>
            </a:r>
            <a:r>
              <a:rPr lang="en-US" sz="1600" dirty="0">
                <a:latin typeface="Courier" pitchFamily="2" charset="0"/>
                <a:cs typeface="Sabon Next LT" panose="020B0604020202020204" pitchFamily="34" charset="0"/>
              </a:rPr>
              <a:t> != adj[s].end(); ++</a:t>
            </a:r>
            <a:r>
              <a:rPr lang="en-US" sz="1600" dirty="0" err="1">
                <a:latin typeface="Courier" pitchFamily="2" charset="0"/>
                <a:cs typeface="Sabon Next LT" panose="020B0604020202020204" pitchFamily="34" charset="0"/>
              </a:rPr>
              <a:t>i</a:t>
            </a:r>
            <a:r>
              <a:rPr lang="en-US" sz="1600" dirty="0">
                <a:latin typeface="Courier" pitchFamily="2" charset="0"/>
                <a:cs typeface="Sabon Next LT" panose="020B0604020202020204" pitchFamily="34" charset="0"/>
              </a:rPr>
              <a:t>) </a:t>
            </a:r>
          </a:p>
          <a:p>
            <a:pPr marL="0" indent="0">
              <a:buNone/>
            </a:pPr>
            <a:r>
              <a:rPr lang="en-US" sz="1600" dirty="0">
                <a:latin typeface="Courier" pitchFamily="2" charset="0"/>
                <a:cs typeface="Sabon Next LT" panose="020B0604020202020204" pitchFamily="34" charset="0"/>
              </a:rPr>
              <a:t>            if (!visited[*</a:t>
            </a:r>
            <a:r>
              <a:rPr lang="en-US" sz="1600" dirty="0" err="1">
                <a:latin typeface="Courier" pitchFamily="2" charset="0"/>
                <a:cs typeface="Sabon Next LT" panose="020B0604020202020204" pitchFamily="34" charset="0"/>
              </a:rPr>
              <a:t>i</a:t>
            </a:r>
            <a:r>
              <a:rPr lang="en-US" sz="1600" dirty="0">
                <a:latin typeface="Courier" pitchFamily="2" charset="0"/>
                <a:cs typeface="Sabon Next LT" panose="020B0604020202020204" pitchFamily="34" charset="0"/>
              </a:rPr>
              <a:t>])  </a:t>
            </a:r>
            <a:r>
              <a:rPr lang="en-US" sz="1600" dirty="0" err="1">
                <a:latin typeface="Courier" pitchFamily="2" charset="0"/>
                <a:cs typeface="Sabon Next LT" panose="020B0604020202020204" pitchFamily="34" charset="0"/>
              </a:rPr>
              <a:t>queue.push</a:t>
            </a:r>
            <a:r>
              <a:rPr lang="en-US" sz="1600" dirty="0">
                <a:latin typeface="Courier" pitchFamily="2" charset="0"/>
                <a:cs typeface="Sabon Next LT" panose="020B0604020202020204" pitchFamily="34" charset="0"/>
              </a:rPr>
              <a:t>(*</a:t>
            </a:r>
            <a:r>
              <a:rPr lang="en-US" sz="1600" dirty="0" err="1">
                <a:latin typeface="Courier" pitchFamily="2" charset="0"/>
                <a:cs typeface="Sabon Next LT" panose="020B0604020202020204" pitchFamily="34" charset="0"/>
              </a:rPr>
              <a:t>i</a:t>
            </a:r>
            <a:r>
              <a:rPr lang="en-US" sz="1600" dirty="0">
                <a:latin typeface="Courier" pitchFamily="2" charset="0"/>
                <a:cs typeface="Sabon Next LT" panose="020B0604020202020204" pitchFamily="34" charset="0"/>
              </a:rPr>
              <a:t>); </a:t>
            </a:r>
          </a:p>
          <a:p>
            <a:pPr marL="0" indent="0">
              <a:buNone/>
            </a:pPr>
            <a:r>
              <a:rPr lang="en-US" sz="1600" dirty="0">
                <a:latin typeface="Courier" pitchFamily="2" charset="0"/>
                <a:cs typeface="Sabon Next LT" panose="020B0604020202020204" pitchFamily="34" charset="0"/>
              </a:rPr>
              <a:t>    } </a:t>
            </a:r>
          </a:p>
        </p:txBody>
      </p:sp>
    </p:spTree>
    <p:extLst>
      <p:ext uri="{BB962C8B-B14F-4D97-AF65-F5344CB8AC3E}">
        <p14:creationId xmlns:p14="http://schemas.microsoft.com/office/powerpoint/2010/main" val="2783966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8D1D-C3FC-0620-DCA0-9879117C00D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E180FDF-2E29-4F48-2284-76B598E46D34}"/>
              </a:ext>
            </a:extLst>
          </p:cNvPr>
          <p:cNvSpPr>
            <a:spLocks noGrp="1"/>
          </p:cNvSpPr>
          <p:nvPr>
            <p:ph idx="1"/>
          </p:nvPr>
        </p:nvSpPr>
        <p:spPr/>
        <p:txBody>
          <a:bodyPr/>
          <a:lstStyle/>
          <a:p>
            <a:r>
              <a:rPr lang="en-US" b="1" dirty="0"/>
              <a:t>We have discussed graph data structures</a:t>
            </a:r>
          </a:p>
          <a:p>
            <a:pPr lvl="1"/>
            <a:r>
              <a:rPr lang="en-US" dirty="0"/>
              <a:t>Vertex and edge definitions</a:t>
            </a:r>
          </a:p>
          <a:p>
            <a:pPr lvl="1"/>
            <a:r>
              <a:rPr lang="en-US" dirty="0"/>
              <a:t>Adjacent list and adjacent matrix</a:t>
            </a:r>
          </a:p>
          <a:p>
            <a:r>
              <a:rPr lang="en-US" b="1" dirty="0"/>
              <a:t>We have discussed two graph traversal algorithms</a:t>
            </a:r>
          </a:p>
          <a:p>
            <a:pPr lvl="1"/>
            <a:r>
              <a:rPr lang="en-US" dirty="0"/>
              <a:t>Breadth-first-traversal explores vertices in a first-in-first-out order</a:t>
            </a:r>
          </a:p>
          <a:p>
            <a:pPr lvl="1"/>
            <a:r>
              <a:rPr lang="en-US" dirty="0"/>
              <a:t>Depth-first-traversal explores vertices in a last-in-first-out order</a:t>
            </a:r>
          </a:p>
          <a:p>
            <a:r>
              <a:rPr lang="en-US" b="1" dirty="0"/>
              <a:t>We have discussed two important DFS applications</a:t>
            </a:r>
          </a:p>
          <a:p>
            <a:pPr lvl="1"/>
            <a:r>
              <a:rPr lang="en-US" dirty="0"/>
              <a:t>Cut vertex</a:t>
            </a:r>
          </a:p>
          <a:p>
            <a:pPr lvl="1"/>
            <a:r>
              <a:rPr lang="en-US" dirty="0"/>
              <a:t>Cut edge</a:t>
            </a:r>
          </a:p>
        </p:txBody>
      </p:sp>
    </p:spTree>
    <p:extLst>
      <p:ext uri="{BB962C8B-B14F-4D97-AF65-F5344CB8AC3E}">
        <p14:creationId xmlns:p14="http://schemas.microsoft.com/office/powerpoint/2010/main" val="388881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B953F5-8AE0-454B-9289-06BA06C648EB}"/>
              </a:ext>
            </a:extLst>
          </p:cNvPr>
          <p:cNvSpPr>
            <a:spLocks noGrp="1"/>
          </p:cNvSpPr>
          <p:nvPr>
            <p:ph type="sldNum" sz="quarter" idx="12"/>
          </p:nvPr>
        </p:nvSpPr>
        <p:spPr/>
        <p:txBody>
          <a:bodyPr/>
          <a:lstStyle/>
          <a:p>
            <a:fld id="{4E77BC79-9480-1042-96E1-82B94DA0811E}" type="slidenum">
              <a:rPr lang="en-US" smtClean="0"/>
              <a:t>5</a:t>
            </a:fld>
            <a:endParaRPr lang="en-US"/>
          </a:p>
        </p:txBody>
      </p:sp>
      <p:sp>
        <p:nvSpPr>
          <p:cNvPr id="3" name="Title 2">
            <a:extLst>
              <a:ext uri="{FF2B5EF4-FFF2-40B4-BE49-F238E27FC236}">
                <a16:creationId xmlns:a16="http://schemas.microsoft.com/office/drawing/2014/main" id="{718C6958-ABED-7145-9EB4-74D5C0069FB4}"/>
              </a:ext>
            </a:extLst>
          </p:cNvPr>
          <p:cNvSpPr>
            <a:spLocks noGrp="1"/>
          </p:cNvSpPr>
          <p:nvPr>
            <p:ph type="title"/>
          </p:nvPr>
        </p:nvSpPr>
        <p:spPr/>
        <p:txBody>
          <a:bodyPr/>
          <a:lstStyle/>
          <a:p>
            <a:r>
              <a:rPr lang="en-US" dirty="0"/>
              <a:t>Graph Data Structure</a:t>
            </a:r>
          </a:p>
        </p:txBody>
      </p:sp>
      <p:sp>
        <p:nvSpPr>
          <p:cNvPr id="6" name="Oval 37">
            <a:extLst>
              <a:ext uri="{FF2B5EF4-FFF2-40B4-BE49-F238E27FC236}">
                <a16:creationId xmlns:a16="http://schemas.microsoft.com/office/drawing/2014/main" id="{49B9F614-92CB-1542-9D2E-0A8DD6720F76}"/>
              </a:ext>
            </a:extLst>
          </p:cNvPr>
          <p:cNvSpPr>
            <a:spLocks noChangeArrowheads="1"/>
          </p:cNvSpPr>
          <p:nvPr/>
        </p:nvSpPr>
        <p:spPr bwMode="auto">
          <a:xfrm>
            <a:off x="1901583" y="3230548"/>
            <a:ext cx="373063"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1</a:t>
            </a:r>
            <a:endParaRPr lang="en-US" altLang="zh-TW"/>
          </a:p>
        </p:txBody>
      </p:sp>
      <p:sp>
        <p:nvSpPr>
          <p:cNvPr id="7" name="Oval 38">
            <a:extLst>
              <a:ext uri="{FF2B5EF4-FFF2-40B4-BE49-F238E27FC236}">
                <a16:creationId xmlns:a16="http://schemas.microsoft.com/office/drawing/2014/main" id="{6E56F6B2-51D7-3D41-9C11-615CAD969EF2}"/>
              </a:ext>
            </a:extLst>
          </p:cNvPr>
          <p:cNvSpPr>
            <a:spLocks noChangeArrowheads="1"/>
          </p:cNvSpPr>
          <p:nvPr/>
        </p:nvSpPr>
        <p:spPr bwMode="auto">
          <a:xfrm>
            <a:off x="2342908" y="3870311"/>
            <a:ext cx="373063"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3</a:t>
            </a:r>
            <a:endParaRPr lang="en-US" altLang="zh-TW"/>
          </a:p>
        </p:txBody>
      </p:sp>
      <p:sp>
        <p:nvSpPr>
          <p:cNvPr id="8" name="Oval 39">
            <a:extLst>
              <a:ext uri="{FF2B5EF4-FFF2-40B4-BE49-F238E27FC236}">
                <a16:creationId xmlns:a16="http://schemas.microsoft.com/office/drawing/2014/main" id="{6445AA8E-64B9-4548-83A7-D9FECAC2082D}"/>
              </a:ext>
            </a:extLst>
          </p:cNvPr>
          <p:cNvSpPr>
            <a:spLocks noChangeArrowheads="1"/>
          </p:cNvSpPr>
          <p:nvPr/>
        </p:nvSpPr>
        <p:spPr bwMode="auto">
          <a:xfrm>
            <a:off x="1892058" y="4497373"/>
            <a:ext cx="373063"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4</a:t>
            </a:r>
            <a:endParaRPr lang="en-US" altLang="zh-TW"/>
          </a:p>
        </p:txBody>
      </p:sp>
      <p:sp>
        <p:nvSpPr>
          <p:cNvPr id="9" name="Oval 40">
            <a:extLst>
              <a:ext uri="{FF2B5EF4-FFF2-40B4-BE49-F238E27FC236}">
                <a16:creationId xmlns:a16="http://schemas.microsoft.com/office/drawing/2014/main" id="{4C8913AC-637C-334A-A43A-B51EF5C5B4FF}"/>
              </a:ext>
            </a:extLst>
          </p:cNvPr>
          <p:cNvSpPr>
            <a:spLocks noChangeArrowheads="1"/>
          </p:cNvSpPr>
          <p:nvPr/>
        </p:nvSpPr>
        <p:spPr bwMode="auto">
          <a:xfrm>
            <a:off x="1460258" y="3870311"/>
            <a:ext cx="373063"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2</a:t>
            </a:r>
            <a:endParaRPr lang="en-US" altLang="zh-TW"/>
          </a:p>
        </p:txBody>
      </p:sp>
      <p:sp>
        <p:nvSpPr>
          <p:cNvPr id="10" name="Line 41">
            <a:extLst>
              <a:ext uri="{FF2B5EF4-FFF2-40B4-BE49-F238E27FC236}">
                <a16:creationId xmlns:a16="http://schemas.microsoft.com/office/drawing/2014/main" id="{4A2D1A0E-8B5D-CB42-A292-5F7011E7A7D5}"/>
              </a:ext>
            </a:extLst>
          </p:cNvPr>
          <p:cNvSpPr>
            <a:spLocks noChangeShapeType="1"/>
          </p:cNvSpPr>
          <p:nvPr/>
        </p:nvSpPr>
        <p:spPr bwMode="auto">
          <a:xfrm>
            <a:off x="2238132" y="3605197"/>
            <a:ext cx="196850" cy="285750"/>
          </a:xfrm>
          <a:prstGeom prst="line">
            <a:avLst/>
          </a:prstGeom>
          <a:noFill/>
          <a:ln w="3175">
            <a:solidFill>
              <a:schemeClr val="tx1"/>
            </a:solidFill>
            <a:round/>
            <a:headEnd/>
            <a:tailEnd/>
          </a:ln>
          <a:effectLst/>
        </p:spPr>
        <p:txBody>
          <a:bodyPr/>
          <a:lstStyle/>
          <a:p>
            <a:endParaRPr lang="zh-TW" altLang="en-US"/>
          </a:p>
        </p:txBody>
      </p:sp>
      <p:sp>
        <p:nvSpPr>
          <p:cNvPr id="11" name="Line 42">
            <a:extLst>
              <a:ext uri="{FF2B5EF4-FFF2-40B4-BE49-F238E27FC236}">
                <a16:creationId xmlns:a16="http://schemas.microsoft.com/office/drawing/2014/main" id="{725B80BD-C9BF-6741-B5F3-C93FE5CB843A}"/>
              </a:ext>
            </a:extLst>
          </p:cNvPr>
          <p:cNvSpPr>
            <a:spLocks noChangeShapeType="1"/>
          </p:cNvSpPr>
          <p:nvPr/>
        </p:nvSpPr>
        <p:spPr bwMode="auto">
          <a:xfrm flipV="1">
            <a:off x="2215907" y="4292586"/>
            <a:ext cx="184150" cy="269875"/>
          </a:xfrm>
          <a:prstGeom prst="line">
            <a:avLst/>
          </a:prstGeom>
          <a:noFill/>
          <a:ln w="3175">
            <a:solidFill>
              <a:schemeClr val="tx1"/>
            </a:solidFill>
            <a:round/>
            <a:headEnd/>
            <a:tailEnd/>
          </a:ln>
          <a:effectLst/>
        </p:spPr>
        <p:txBody>
          <a:bodyPr/>
          <a:lstStyle/>
          <a:p>
            <a:endParaRPr lang="zh-TW" altLang="en-US"/>
          </a:p>
        </p:txBody>
      </p:sp>
      <p:sp>
        <p:nvSpPr>
          <p:cNvPr id="12" name="Line 43">
            <a:extLst>
              <a:ext uri="{FF2B5EF4-FFF2-40B4-BE49-F238E27FC236}">
                <a16:creationId xmlns:a16="http://schemas.microsoft.com/office/drawing/2014/main" id="{F0B37B51-509F-5A4A-8A2E-952285872701}"/>
              </a:ext>
            </a:extLst>
          </p:cNvPr>
          <p:cNvSpPr>
            <a:spLocks noChangeShapeType="1"/>
          </p:cNvSpPr>
          <p:nvPr/>
        </p:nvSpPr>
        <p:spPr bwMode="auto">
          <a:xfrm>
            <a:off x="1731720" y="4310048"/>
            <a:ext cx="188912" cy="269875"/>
          </a:xfrm>
          <a:prstGeom prst="line">
            <a:avLst/>
          </a:prstGeom>
          <a:noFill/>
          <a:ln w="3175">
            <a:solidFill>
              <a:schemeClr val="tx1"/>
            </a:solidFill>
            <a:round/>
            <a:headEnd/>
            <a:tailEnd/>
          </a:ln>
          <a:effectLst/>
        </p:spPr>
        <p:txBody>
          <a:bodyPr/>
          <a:lstStyle/>
          <a:p>
            <a:endParaRPr lang="zh-TW" altLang="en-US"/>
          </a:p>
        </p:txBody>
      </p:sp>
      <p:sp>
        <p:nvSpPr>
          <p:cNvPr id="13" name="Line 44">
            <a:extLst>
              <a:ext uri="{FF2B5EF4-FFF2-40B4-BE49-F238E27FC236}">
                <a16:creationId xmlns:a16="http://schemas.microsoft.com/office/drawing/2014/main" id="{652A064F-F4E5-3C4D-8F22-86BD81FAE881}"/>
              </a:ext>
            </a:extLst>
          </p:cNvPr>
          <p:cNvSpPr>
            <a:spLocks noChangeShapeType="1"/>
          </p:cNvSpPr>
          <p:nvPr/>
        </p:nvSpPr>
        <p:spPr bwMode="auto">
          <a:xfrm flipV="1">
            <a:off x="1709495" y="3554398"/>
            <a:ext cx="182562" cy="320675"/>
          </a:xfrm>
          <a:prstGeom prst="line">
            <a:avLst/>
          </a:prstGeom>
          <a:noFill/>
          <a:ln w="3175">
            <a:solidFill>
              <a:schemeClr val="tx1"/>
            </a:solidFill>
            <a:round/>
            <a:headEnd/>
            <a:tailEnd/>
          </a:ln>
          <a:effectLst/>
        </p:spPr>
        <p:txBody>
          <a:bodyPr/>
          <a:lstStyle/>
          <a:p>
            <a:endParaRPr lang="zh-TW" altLang="en-US"/>
          </a:p>
        </p:txBody>
      </p:sp>
      <p:sp>
        <p:nvSpPr>
          <p:cNvPr id="14" name="Line 45">
            <a:extLst>
              <a:ext uri="{FF2B5EF4-FFF2-40B4-BE49-F238E27FC236}">
                <a16:creationId xmlns:a16="http://schemas.microsoft.com/office/drawing/2014/main" id="{381BE9B4-5A1B-8A45-BACD-88BC1FA36A99}"/>
              </a:ext>
            </a:extLst>
          </p:cNvPr>
          <p:cNvSpPr>
            <a:spLocks noChangeShapeType="1"/>
          </p:cNvSpPr>
          <p:nvPr/>
        </p:nvSpPr>
        <p:spPr bwMode="auto">
          <a:xfrm>
            <a:off x="1836495" y="4110022"/>
            <a:ext cx="506412" cy="1588"/>
          </a:xfrm>
          <a:prstGeom prst="line">
            <a:avLst/>
          </a:prstGeom>
          <a:noFill/>
          <a:ln w="3175">
            <a:solidFill>
              <a:schemeClr val="tx1"/>
            </a:solidFill>
            <a:round/>
            <a:headEnd/>
            <a:tailEnd/>
          </a:ln>
          <a:effectLst/>
        </p:spPr>
        <p:txBody>
          <a:bodyPr/>
          <a:lstStyle/>
          <a:p>
            <a:endParaRPr lang="zh-TW" altLang="en-US"/>
          </a:p>
        </p:txBody>
      </p:sp>
      <p:sp>
        <p:nvSpPr>
          <p:cNvPr id="15" name="Line 46">
            <a:extLst>
              <a:ext uri="{FF2B5EF4-FFF2-40B4-BE49-F238E27FC236}">
                <a16:creationId xmlns:a16="http://schemas.microsoft.com/office/drawing/2014/main" id="{FFC42AAC-AEEE-564C-8239-BEF308B27FC5}"/>
              </a:ext>
            </a:extLst>
          </p:cNvPr>
          <p:cNvSpPr>
            <a:spLocks noChangeShapeType="1"/>
          </p:cNvSpPr>
          <p:nvPr/>
        </p:nvSpPr>
        <p:spPr bwMode="auto">
          <a:xfrm>
            <a:off x="2084145" y="3692511"/>
            <a:ext cx="0" cy="782637"/>
          </a:xfrm>
          <a:prstGeom prst="line">
            <a:avLst/>
          </a:prstGeom>
          <a:noFill/>
          <a:ln w="3175">
            <a:solidFill>
              <a:schemeClr val="tx1"/>
            </a:solidFill>
            <a:round/>
            <a:headEnd/>
            <a:tailEnd/>
          </a:ln>
          <a:effectLst/>
        </p:spPr>
        <p:txBody>
          <a:bodyPr/>
          <a:lstStyle/>
          <a:p>
            <a:endParaRPr lang="zh-TW" altLang="en-US"/>
          </a:p>
        </p:txBody>
      </p:sp>
      <p:sp>
        <p:nvSpPr>
          <p:cNvPr id="16" name="Rectangle 47">
            <a:extLst>
              <a:ext uri="{FF2B5EF4-FFF2-40B4-BE49-F238E27FC236}">
                <a16:creationId xmlns:a16="http://schemas.microsoft.com/office/drawing/2014/main" id="{A4FE0181-5B0B-344A-9966-2009AB355B2F}"/>
              </a:ext>
            </a:extLst>
          </p:cNvPr>
          <p:cNvSpPr>
            <a:spLocks noChangeArrowheads="1"/>
          </p:cNvSpPr>
          <p:nvPr/>
        </p:nvSpPr>
        <p:spPr bwMode="auto">
          <a:xfrm>
            <a:off x="1819033" y="4945047"/>
            <a:ext cx="512763" cy="336550"/>
          </a:xfrm>
          <a:prstGeom prst="rect">
            <a:avLst/>
          </a:prstGeom>
          <a:noFill/>
          <a:ln w="9525">
            <a:noFill/>
            <a:miter lim="800000"/>
            <a:headEnd/>
            <a:tailEnd/>
          </a:ln>
          <a:effectLst/>
        </p:spPr>
        <p:txBody>
          <a:bodyPr wrap="none" anchor="ctr">
            <a:spAutoFit/>
          </a:bodyPr>
          <a:lstStyle/>
          <a:p>
            <a:r>
              <a:rPr lang="en-US" altLang="zh-TW" sz="1600">
                <a:latin typeface="Arial" pitchFamily="34" charset="0"/>
              </a:rPr>
              <a:t>G1 </a:t>
            </a:r>
          </a:p>
        </p:txBody>
      </p:sp>
      <p:grpSp>
        <p:nvGrpSpPr>
          <p:cNvPr id="17" name="Group 65">
            <a:extLst>
              <a:ext uri="{FF2B5EF4-FFF2-40B4-BE49-F238E27FC236}">
                <a16:creationId xmlns:a16="http://schemas.microsoft.com/office/drawing/2014/main" id="{FA7C8291-6999-3249-A16F-7F78FC9E04FE}"/>
              </a:ext>
            </a:extLst>
          </p:cNvPr>
          <p:cNvGrpSpPr>
            <a:grpSpLocks/>
          </p:cNvGrpSpPr>
          <p:nvPr/>
        </p:nvGrpSpPr>
        <p:grpSpPr bwMode="auto">
          <a:xfrm>
            <a:off x="4049457" y="3352798"/>
            <a:ext cx="6543675" cy="1757363"/>
            <a:chOff x="1207" y="2961"/>
            <a:chExt cx="4122" cy="1107"/>
          </a:xfrm>
        </p:grpSpPr>
        <p:sp>
          <p:nvSpPr>
            <p:cNvPr id="18" name="Rectangle 5">
              <a:extLst>
                <a:ext uri="{FF2B5EF4-FFF2-40B4-BE49-F238E27FC236}">
                  <a16:creationId xmlns:a16="http://schemas.microsoft.com/office/drawing/2014/main" id="{2ED1BA0A-D425-9C4E-8EA5-1C9A0D3D5867}"/>
                </a:ext>
              </a:extLst>
            </p:cNvPr>
            <p:cNvSpPr>
              <a:spLocks noChangeArrowheads="1"/>
            </p:cNvSpPr>
            <p:nvPr/>
          </p:nvSpPr>
          <p:spPr bwMode="auto">
            <a:xfrm>
              <a:off x="1655" y="2977"/>
              <a:ext cx="454" cy="272"/>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zh-TW" altLang="en-US"/>
            </a:p>
          </p:txBody>
        </p:sp>
        <p:sp>
          <p:nvSpPr>
            <p:cNvPr id="19" name="Rectangle 6">
              <a:extLst>
                <a:ext uri="{FF2B5EF4-FFF2-40B4-BE49-F238E27FC236}">
                  <a16:creationId xmlns:a16="http://schemas.microsoft.com/office/drawing/2014/main" id="{232109BE-F356-E743-B408-BA1DFAEDB943}"/>
                </a:ext>
              </a:extLst>
            </p:cNvPr>
            <p:cNvSpPr>
              <a:spLocks noChangeArrowheads="1"/>
            </p:cNvSpPr>
            <p:nvPr/>
          </p:nvSpPr>
          <p:spPr bwMode="auto">
            <a:xfrm>
              <a:off x="1655" y="3249"/>
              <a:ext cx="454" cy="272"/>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zh-TW" altLang="en-US"/>
            </a:p>
          </p:txBody>
        </p:sp>
        <p:sp>
          <p:nvSpPr>
            <p:cNvPr id="20" name="Rectangle 7">
              <a:extLst>
                <a:ext uri="{FF2B5EF4-FFF2-40B4-BE49-F238E27FC236}">
                  <a16:creationId xmlns:a16="http://schemas.microsoft.com/office/drawing/2014/main" id="{F3704D66-EB31-A642-A4CA-CEDC99551046}"/>
                </a:ext>
              </a:extLst>
            </p:cNvPr>
            <p:cNvSpPr>
              <a:spLocks noChangeArrowheads="1"/>
            </p:cNvSpPr>
            <p:nvPr/>
          </p:nvSpPr>
          <p:spPr bwMode="auto">
            <a:xfrm>
              <a:off x="1655" y="3521"/>
              <a:ext cx="454" cy="272"/>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zh-TW" altLang="en-US"/>
            </a:p>
          </p:txBody>
        </p:sp>
        <p:sp>
          <p:nvSpPr>
            <p:cNvPr id="21" name="Rectangle 8">
              <a:extLst>
                <a:ext uri="{FF2B5EF4-FFF2-40B4-BE49-F238E27FC236}">
                  <a16:creationId xmlns:a16="http://schemas.microsoft.com/office/drawing/2014/main" id="{6F1A47DA-9C41-7E4E-9A9D-1610ECC7B274}"/>
                </a:ext>
              </a:extLst>
            </p:cNvPr>
            <p:cNvSpPr>
              <a:spLocks noChangeArrowheads="1"/>
            </p:cNvSpPr>
            <p:nvPr/>
          </p:nvSpPr>
          <p:spPr bwMode="auto">
            <a:xfrm>
              <a:off x="1655" y="3793"/>
              <a:ext cx="454" cy="272"/>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zh-TW" altLang="en-US"/>
            </a:p>
          </p:txBody>
        </p:sp>
        <p:sp>
          <p:nvSpPr>
            <p:cNvPr id="22" name="Rectangle 9">
              <a:extLst>
                <a:ext uri="{FF2B5EF4-FFF2-40B4-BE49-F238E27FC236}">
                  <a16:creationId xmlns:a16="http://schemas.microsoft.com/office/drawing/2014/main" id="{1D3E3E5D-92ED-344B-A85C-6DBB4EBA4AA8}"/>
                </a:ext>
              </a:extLst>
            </p:cNvPr>
            <p:cNvSpPr>
              <a:spLocks noChangeArrowheads="1"/>
            </p:cNvSpPr>
            <p:nvPr/>
          </p:nvSpPr>
          <p:spPr bwMode="auto">
            <a:xfrm>
              <a:off x="2427" y="3022"/>
              <a:ext cx="408" cy="182"/>
            </a:xfrm>
            <a:prstGeom prst="rect">
              <a:avLst/>
            </a:prstGeom>
            <a:noFill/>
            <a:ln w="12700">
              <a:solidFill>
                <a:schemeClr val="tx2"/>
              </a:solidFill>
              <a:miter lim="800000"/>
              <a:headEnd/>
              <a:tailEnd/>
            </a:ln>
            <a:effectLst/>
          </p:spPr>
          <p:txBody>
            <a:bodyPr wrap="none" anchor="ctr"/>
            <a:lstStyle/>
            <a:p>
              <a:pPr algn="ctr"/>
              <a:r>
                <a:rPr lang="en-US" altLang="zh-TW"/>
                <a:t>2</a:t>
              </a:r>
            </a:p>
          </p:txBody>
        </p:sp>
        <p:sp>
          <p:nvSpPr>
            <p:cNvPr id="23" name="Rectangle 10">
              <a:extLst>
                <a:ext uri="{FF2B5EF4-FFF2-40B4-BE49-F238E27FC236}">
                  <a16:creationId xmlns:a16="http://schemas.microsoft.com/office/drawing/2014/main" id="{2EE22A07-D230-784E-974F-B3E6DDFB2338}"/>
                </a:ext>
              </a:extLst>
            </p:cNvPr>
            <p:cNvSpPr>
              <a:spLocks noChangeArrowheads="1"/>
            </p:cNvSpPr>
            <p:nvPr/>
          </p:nvSpPr>
          <p:spPr bwMode="auto">
            <a:xfrm>
              <a:off x="2835" y="3022"/>
              <a:ext cx="408" cy="182"/>
            </a:xfrm>
            <a:prstGeom prst="rect">
              <a:avLst/>
            </a:prstGeom>
            <a:noFill/>
            <a:ln w="12700">
              <a:solidFill>
                <a:schemeClr val="tx2"/>
              </a:solidFill>
              <a:miter lim="800000"/>
              <a:headEnd/>
              <a:tailEnd/>
            </a:ln>
            <a:effectLst/>
          </p:spPr>
          <p:txBody>
            <a:bodyPr wrap="none" anchor="ctr"/>
            <a:lstStyle/>
            <a:p>
              <a:endParaRPr lang="zh-TW" altLang="en-US"/>
            </a:p>
          </p:txBody>
        </p:sp>
        <p:sp>
          <p:nvSpPr>
            <p:cNvPr id="24" name="Rectangle 15">
              <a:extLst>
                <a:ext uri="{FF2B5EF4-FFF2-40B4-BE49-F238E27FC236}">
                  <a16:creationId xmlns:a16="http://schemas.microsoft.com/office/drawing/2014/main" id="{AB89DBF9-682D-8249-B35A-3BB04D67DE07}"/>
                </a:ext>
              </a:extLst>
            </p:cNvPr>
            <p:cNvSpPr>
              <a:spLocks noChangeArrowheads="1"/>
            </p:cNvSpPr>
            <p:nvPr/>
          </p:nvSpPr>
          <p:spPr bwMode="auto">
            <a:xfrm>
              <a:off x="2427" y="3293"/>
              <a:ext cx="408" cy="182"/>
            </a:xfrm>
            <a:prstGeom prst="rect">
              <a:avLst/>
            </a:prstGeom>
            <a:noFill/>
            <a:ln w="12700">
              <a:solidFill>
                <a:schemeClr val="tx2"/>
              </a:solidFill>
              <a:miter lim="800000"/>
              <a:headEnd/>
              <a:tailEnd/>
            </a:ln>
            <a:effectLst/>
          </p:spPr>
          <p:txBody>
            <a:bodyPr wrap="none" anchor="ctr"/>
            <a:lstStyle/>
            <a:p>
              <a:pPr algn="ctr"/>
              <a:r>
                <a:rPr lang="en-US" altLang="zh-TW"/>
                <a:t>1</a:t>
              </a:r>
            </a:p>
          </p:txBody>
        </p:sp>
        <p:sp>
          <p:nvSpPr>
            <p:cNvPr id="25" name="Rectangle 16">
              <a:extLst>
                <a:ext uri="{FF2B5EF4-FFF2-40B4-BE49-F238E27FC236}">
                  <a16:creationId xmlns:a16="http://schemas.microsoft.com/office/drawing/2014/main" id="{5A578739-3BFA-8842-90E9-36901D39D162}"/>
                </a:ext>
              </a:extLst>
            </p:cNvPr>
            <p:cNvSpPr>
              <a:spLocks noChangeArrowheads="1"/>
            </p:cNvSpPr>
            <p:nvPr/>
          </p:nvSpPr>
          <p:spPr bwMode="auto">
            <a:xfrm>
              <a:off x="2835" y="3293"/>
              <a:ext cx="408" cy="182"/>
            </a:xfrm>
            <a:prstGeom prst="rect">
              <a:avLst/>
            </a:prstGeom>
            <a:noFill/>
            <a:ln w="12700">
              <a:solidFill>
                <a:schemeClr val="tx2"/>
              </a:solidFill>
              <a:miter lim="800000"/>
              <a:headEnd/>
              <a:tailEnd/>
            </a:ln>
            <a:effectLst/>
          </p:spPr>
          <p:txBody>
            <a:bodyPr wrap="none" anchor="ctr"/>
            <a:lstStyle/>
            <a:p>
              <a:endParaRPr lang="zh-TW" altLang="en-US"/>
            </a:p>
          </p:txBody>
        </p:sp>
        <p:sp>
          <p:nvSpPr>
            <p:cNvPr id="26" name="Rectangle 17">
              <a:extLst>
                <a:ext uri="{FF2B5EF4-FFF2-40B4-BE49-F238E27FC236}">
                  <a16:creationId xmlns:a16="http://schemas.microsoft.com/office/drawing/2014/main" id="{DE5D858F-E341-F24A-A67E-55123AE40136}"/>
                </a:ext>
              </a:extLst>
            </p:cNvPr>
            <p:cNvSpPr>
              <a:spLocks noChangeArrowheads="1"/>
            </p:cNvSpPr>
            <p:nvPr/>
          </p:nvSpPr>
          <p:spPr bwMode="auto">
            <a:xfrm>
              <a:off x="2427" y="3566"/>
              <a:ext cx="408" cy="182"/>
            </a:xfrm>
            <a:prstGeom prst="rect">
              <a:avLst/>
            </a:prstGeom>
            <a:noFill/>
            <a:ln w="12700">
              <a:solidFill>
                <a:schemeClr val="tx2"/>
              </a:solidFill>
              <a:miter lim="800000"/>
              <a:headEnd/>
              <a:tailEnd/>
            </a:ln>
            <a:effectLst/>
          </p:spPr>
          <p:txBody>
            <a:bodyPr wrap="none" anchor="ctr"/>
            <a:lstStyle/>
            <a:p>
              <a:pPr algn="ctr"/>
              <a:r>
                <a:rPr lang="en-US" altLang="zh-TW"/>
                <a:t>1</a:t>
              </a:r>
            </a:p>
          </p:txBody>
        </p:sp>
        <p:sp>
          <p:nvSpPr>
            <p:cNvPr id="27" name="Rectangle 18">
              <a:extLst>
                <a:ext uri="{FF2B5EF4-FFF2-40B4-BE49-F238E27FC236}">
                  <a16:creationId xmlns:a16="http://schemas.microsoft.com/office/drawing/2014/main" id="{6E9910E3-E11A-C948-8DA0-78C17267307E}"/>
                </a:ext>
              </a:extLst>
            </p:cNvPr>
            <p:cNvSpPr>
              <a:spLocks noChangeArrowheads="1"/>
            </p:cNvSpPr>
            <p:nvPr/>
          </p:nvSpPr>
          <p:spPr bwMode="auto">
            <a:xfrm>
              <a:off x="2835" y="3566"/>
              <a:ext cx="408" cy="182"/>
            </a:xfrm>
            <a:prstGeom prst="rect">
              <a:avLst/>
            </a:prstGeom>
            <a:noFill/>
            <a:ln w="12700">
              <a:solidFill>
                <a:schemeClr val="tx2"/>
              </a:solidFill>
              <a:miter lim="800000"/>
              <a:headEnd/>
              <a:tailEnd/>
            </a:ln>
            <a:effectLst/>
          </p:spPr>
          <p:txBody>
            <a:bodyPr wrap="none" anchor="ctr"/>
            <a:lstStyle/>
            <a:p>
              <a:endParaRPr lang="zh-TW" altLang="en-US"/>
            </a:p>
          </p:txBody>
        </p:sp>
        <p:sp>
          <p:nvSpPr>
            <p:cNvPr id="28" name="Rectangle 19">
              <a:extLst>
                <a:ext uri="{FF2B5EF4-FFF2-40B4-BE49-F238E27FC236}">
                  <a16:creationId xmlns:a16="http://schemas.microsoft.com/office/drawing/2014/main" id="{039E2A58-54E8-BF4A-B3DB-89496613C870}"/>
                </a:ext>
              </a:extLst>
            </p:cNvPr>
            <p:cNvSpPr>
              <a:spLocks noChangeArrowheads="1"/>
            </p:cNvSpPr>
            <p:nvPr/>
          </p:nvSpPr>
          <p:spPr bwMode="auto">
            <a:xfrm>
              <a:off x="2427" y="3838"/>
              <a:ext cx="408" cy="182"/>
            </a:xfrm>
            <a:prstGeom prst="rect">
              <a:avLst/>
            </a:prstGeom>
            <a:noFill/>
            <a:ln w="12700">
              <a:solidFill>
                <a:schemeClr val="tx2"/>
              </a:solidFill>
              <a:miter lim="800000"/>
              <a:headEnd/>
              <a:tailEnd/>
            </a:ln>
            <a:effectLst/>
          </p:spPr>
          <p:txBody>
            <a:bodyPr wrap="none" anchor="ctr"/>
            <a:lstStyle/>
            <a:p>
              <a:pPr algn="ctr"/>
              <a:r>
                <a:rPr lang="en-US" altLang="zh-TW"/>
                <a:t>1</a:t>
              </a:r>
            </a:p>
          </p:txBody>
        </p:sp>
        <p:sp>
          <p:nvSpPr>
            <p:cNvPr id="29" name="Rectangle 20">
              <a:extLst>
                <a:ext uri="{FF2B5EF4-FFF2-40B4-BE49-F238E27FC236}">
                  <a16:creationId xmlns:a16="http://schemas.microsoft.com/office/drawing/2014/main" id="{226B54B0-6237-D448-9614-1F22FCB21AC5}"/>
                </a:ext>
              </a:extLst>
            </p:cNvPr>
            <p:cNvSpPr>
              <a:spLocks noChangeArrowheads="1"/>
            </p:cNvSpPr>
            <p:nvPr/>
          </p:nvSpPr>
          <p:spPr bwMode="auto">
            <a:xfrm>
              <a:off x="2835" y="3838"/>
              <a:ext cx="408" cy="182"/>
            </a:xfrm>
            <a:prstGeom prst="rect">
              <a:avLst/>
            </a:prstGeom>
            <a:noFill/>
            <a:ln w="12700">
              <a:solidFill>
                <a:schemeClr val="tx2"/>
              </a:solidFill>
              <a:miter lim="800000"/>
              <a:headEnd/>
              <a:tailEnd/>
            </a:ln>
            <a:effectLst/>
          </p:spPr>
          <p:txBody>
            <a:bodyPr wrap="none" anchor="ctr"/>
            <a:lstStyle/>
            <a:p>
              <a:endParaRPr lang="zh-TW" altLang="en-US"/>
            </a:p>
          </p:txBody>
        </p:sp>
        <p:sp>
          <p:nvSpPr>
            <p:cNvPr id="30" name="Rectangle 21">
              <a:extLst>
                <a:ext uri="{FF2B5EF4-FFF2-40B4-BE49-F238E27FC236}">
                  <a16:creationId xmlns:a16="http://schemas.microsoft.com/office/drawing/2014/main" id="{0C6157DC-8143-684E-A603-42B15327A4BC}"/>
                </a:ext>
              </a:extLst>
            </p:cNvPr>
            <p:cNvSpPr>
              <a:spLocks noChangeArrowheads="1"/>
            </p:cNvSpPr>
            <p:nvPr/>
          </p:nvSpPr>
          <p:spPr bwMode="auto">
            <a:xfrm>
              <a:off x="3470" y="3022"/>
              <a:ext cx="408" cy="182"/>
            </a:xfrm>
            <a:prstGeom prst="rect">
              <a:avLst/>
            </a:prstGeom>
            <a:noFill/>
            <a:ln w="12700">
              <a:solidFill>
                <a:schemeClr val="tx2"/>
              </a:solidFill>
              <a:miter lim="800000"/>
              <a:headEnd/>
              <a:tailEnd/>
            </a:ln>
            <a:effectLst/>
          </p:spPr>
          <p:txBody>
            <a:bodyPr wrap="none" anchor="ctr"/>
            <a:lstStyle/>
            <a:p>
              <a:pPr algn="ctr"/>
              <a:r>
                <a:rPr lang="en-US" altLang="zh-TW"/>
                <a:t>3</a:t>
              </a:r>
            </a:p>
          </p:txBody>
        </p:sp>
        <p:sp>
          <p:nvSpPr>
            <p:cNvPr id="31" name="Rectangle 22">
              <a:extLst>
                <a:ext uri="{FF2B5EF4-FFF2-40B4-BE49-F238E27FC236}">
                  <a16:creationId xmlns:a16="http://schemas.microsoft.com/office/drawing/2014/main" id="{51F33CD0-7B24-6543-A227-8F6A1450CD94}"/>
                </a:ext>
              </a:extLst>
            </p:cNvPr>
            <p:cNvSpPr>
              <a:spLocks noChangeArrowheads="1"/>
            </p:cNvSpPr>
            <p:nvPr/>
          </p:nvSpPr>
          <p:spPr bwMode="auto">
            <a:xfrm>
              <a:off x="3878" y="3022"/>
              <a:ext cx="408" cy="182"/>
            </a:xfrm>
            <a:prstGeom prst="rect">
              <a:avLst/>
            </a:prstGeom>
            <a:noFill/>
            <a:ln w="12700">
              <a:solidFill>
                <a:schemeClr val="tx2"/>
              </a:solidFill>
              <a:miter lim="800000"/>
              <a:headEnd/>
              <a:tailEnd/>
            </a:ln>
            <a:effectLst/>
          </p:spPr>
          <p:txBody>
            <a:bodyPr wrap="none" anchor="ctr"/>
            <a:lstStyle/>
            <a:p>
              <a:endParaRPr lang="zh-TW" altLang="en-US"/>
            </a:p>
          </p:txBody>
        </p:sp>
        <p:sp>
          <p:nvSpPr>
            <p:cNvPr id="32" name="Rectangle 23">
              <a:extLst>
                <a:ext uri="{FF2B5EF4-FFF2-40B4-BE49-F238E27FC236}">
                  <a16:creationId xmlns:a16="http://schemas.microsoft.com/office/drawing/2014/main" id="{546A7394-BA70-2F47-B024-BD1B425E5020}"/>
                </a:ext>
              </a:extLst>
            </p:cNvPr>
            <p:cNvSpPr>
              <a:spLocks noChangeArrowheads="1"/>
            </p:cNvSpPr>
            <p:nvPr/>
          </p:nvSpPr>
          <p:spPr bwMode="auto">
            <a:xfrm>
              <a:off x="3470" y="3293"/>
              <a:ext cx="408" cy="182"/>
            </a:xfrm>
            <a:prstGeom prst="rect">
              <a:avLst/>
            </a:prstGeom>
            <a:noFill/>
            <a:ln w="12700">
              <a:solidFill>
                <a:schemeClr val="tx2"/>
              </a:solidFill>
              <a:miter lim="800000"/>
              <a:headEnd/>
              <a:tailEnd/>
            </a:ln>
            <a:effectLst/>
          </p:spPr>
          <p:txBody>
            <a:bodyPr wrap="none" anchor="ctr"/>
            <a:lstStyle/>
            <a:p>
              <a:pPr algn="ctr"/>
              <a:r>
                <a:rPr lang="en-US" altLang="zh-TW"/>
                <a:t>3</a:t>
              </a:r>
            </a:p>
          </p:txBody>
        </p:sp>
        <p:sp>
          <p:nvSpPr>
            <p:cNvPr id="33" name="Rectangle 24">
              <a:extLst>
                <a:ext uri="{FF2B5EF4-FFF2-40B4-BE49-F238E27FC236}">
                  <a16:creationId xmlns:a16="http://schemas.microsoft.com/office/drawing/2014/main" id="{27E6D241-9676-D343-9B99-BDC4041ABE2F}"/>
                </a:ext>
              </a:extLst>
            </p:cNvPr>
            <p:cNvSpPr>
              <a:spLocks noChangeArrowheads="1"/>
            </p:cNvSpPr>
            <p:nvPr/>
          </p:nvSpPr>
          <p:spPr bwMode="auto">
            <a:xfrm>
              <a:off x="3878" y="3293"/>
              <a:ext cx="408" cy="182"/>
            </a:xfrm>
            <a:prstGeom prst="rect">
              <a:avLst/>
            </a:prstGeom>
            <a:noFill/>
            <a:ln w="12700">
              <a:solidFill>
                <a:schemeClr val="tx2"/>
              </a:solidFill>
              <a:miter lim="800000"/>
              <a:headEnd/>
              <a:tailEnd/>
            </a:ln>
            <a:effectLst/>
          </p:spPr>
          <p:txBody>
            <a:bodyPr wrap="none" anchor="ctr"/>
            <a:lstStyle/>
            <a:p>
              <a:endParaRPr lang="zh-TW" altLang="en-US"/>
            </a:p>
          </p:txBody>
        </p:sp>
        <p:sp>
          <p:nvSpPr>
            <p:cNvPr id="34" name="Rectangle 25">
              <a:extLst>
                <a:ext uri="{FF2B5EF4-FFF2-40B4-BE49-F238E27FC236}">
                  <a16:creationId xmlns:a16="http://schemas.microsoft.com/office/drawing/2014/main" id="{F91693BA-C3AF-E84E-942C-595F6687A149}"/>
                </a:ext>
              </a:extLst>
            </p:cNvPr>
            <p:cNvSpPr>
              <a:spLocks noChangeArrowheads="1"/>
            </p:cNvSpPr>
            <p:nvPr/>
          </p:nvSpPr>
          <p:spPr bwMode="auto">
            <a:xfrm>
              <a:off x="3470" y="3566"/>
              <a:ext cx="408" cy="182"/>
            </a:xfrm>
            <a:prstGeom prst="rect">
              <a:avLst/>
            </a:prstGeom>
            <a:noFill/>
            <a:ln w="12700">
              <a:solidFill>
                <a:schemeClr val="tx2"/>
              </a:solidFill>
              <a:miter lim="800000"/>
              <a:headEnd/>
              <a:tailEnd/>
            </a:ln>
            <a:effectLst/>
          </p:spPr>
          <p:txBody>
            <a:bodyPr wrap="none" anchor="ctr"/>
            <a:lstStyle/>
            <a:p>
              <a:pPr algn="ctr"/>
              <a:r>
                <a:rPr lang="en-US" altLang="zh-TW"/>
                <a:t>2</a:t>
              </a:r>
            </a:p>
          </p:txBody>
        </p:sp>
        <p:sp>
          <p:nvSpPr>
            <p:cNvPr id="35" name="Rectangle 26">
              <a:extLst>
                <a:ext uri="{FF2B5EF4-FFF2-40B4-BE49-F238E27FC236}">
                  <a16:creationId xmlns:a16="http://schemas.microsoft.com/office/drawing/2014/main" id="{67759BB7-A86C-9246-B325-69F7D293E575}"/>
                </a:ext>
              </a:extLst>
            </p:cNvPr>
            <p:cNvSpPr>
              <a:spLocks noChangeArrowheads="1"/>
            </p:cNvSpPr>
            <p:nvPr/>
          </p:nvSpPr>
          <p:spPr bwMode="auto">
            <a:xfrm>
              <a:off x="3878" y="3566"/>
              <a:ext cx="408" cy="182"/>
            </a:xfrm>
            <a:prstGeom prst="rect">
              <a:avLst/>
            </a:prstGeom>
            <a:noFill/>
            <a:ln w="12700">
              <a:solidFill>
                <a:schemeClr val="tx2"/>
              </a:solidFill>
              <a:miter lim="800000"/>
              <a:headEnd/>
              <a:tailEnd/>
            </a:ln>
            <a:effectLst/>
          </p:spPr>
          <p:txBody>
            <a:bodyPr wrap="none" anchor="ctr"/>
            <a:lstStyle/>
            <a:p>
              <a:endParaRPr lang="zh-TW" altLang="en-US"/>
            </a:p>
          </p:txBody>
        </p:sp>
        <p:sp>
          <p:nvSpPr>
            <p:cNvPr id="36" name="Rectangle 27">
              <a:extLst>
                <a:ext uri="{FF2B5EF4-FFF2-40B4-BE49-F238E27FC236}">
                  <a16:creationId xmlns:a16="http://schemas.microsoft.com/office/drawing/2014/main" id="{F078B93F-D234-AA41-8D1B-B09C64923A70}"/>
                </a:ext>
              </a:extLst>
            </p:cNvPr>
            <p:cNvSpPr>
              <a:spLocks noChangeArrowheads="1"/>
            </p:cNvSpPr>
            <p:nvPr/>
          </p:nvSpPr>
          <p:spPr bwMode="auto">
            <a:xfrm>
              <a:off x="3470" y="3838"/>
              <a:ext cx="408" cy="182"/>
            </a:xfrm>
            <a:prstGeom prst="rect">
              <a:avLst/>
            </a:prstGeom>
            <a:noFill/>
            <a:ln w="12700">
              <a:solidFill>
                <a:schemeClr val="tx2"/>
              </a:solidFill>
              <a:miter lim="800000"/>
              <a:headEnd/>
              <a:tailEnd/>
            </a:ln>
            <a:effectLst/>
          </p:spPr>
          <p:txBody>
            <a:bodyPr wrap="none" anchor="ctr"/>
            <a:lstStyle/>
            <a:p>
              <a:pPr algn="ctr"/>
              <a:r>
                <a:rPr lang="en-US" altLang="zh-TW"/>
                <a:t>2</a:t>
              </a:r>
            </a:p>
          </p:txBody>
        </p:sp>
        <p:sp>
          <p:nvSpPr>
            <p:cNvPr id="37" name="Rectangle 28">
              <a:extLst>
                <a:ext uri="{FF2B5EF4-FFF2-40B4-BE49-F238E27FC236}">
                  <a16:creationId xmlns:a16="http://schemas.microsoft.com/office/drawing/2014/main" id="{45F8215A-E2E0-BE49-A801-49306B3B4919}"/>
                </a:ext>
              </a:extLst>
            </p:cNvPr>
            <p:cNvSpPr>
              <a:spLocks noChangeArrowheads="1"/>
            </p:cNvSpPr>
            <p:nvPr/>
          </p:nvSpPr>
          <p:spPr bwMode="auto">
            <a:xfrm>
              <a:off x="3878" y="3838"/>
              <a:ext cx="408" cy="182"/>
            </a:xfrm>
            <a:prstGeom prst="rect">
              <a:avLst/>
            </a:prstGeom>
            <a:noFill/>
            <a:ln w="12700">
              <a:solidFill>
                <a:schemeClr val="tx2"/>
              </a:solidFill>
              <a:miter lim="800000"/>
              <a:headEnd/>
              <a:tailEnd/>
            </a:ln>
            <a:effectLst/>
          </p:spPr>
          <p:txBody>
            <a:bodyPr wrap="none" anchor="ctr"/>
            <a:lstStyle/>
            <a:p>
              <a:endParaRPr lang="zh-TW" altLang="en-US"/>
            </a:p>
          </p:txBody>
        </p:sp>
        <p:sp>
          <p:nvSpPr>
            <p:cNvPr id="38" name="Rectangle 29">
              <a:extLst>
                <a:ext uri="{FF2B5EF4-FFF2-40B4-BE49-F238E27FC236}">
                  <a16:creationId xmlns:a16="http://schemas.microsoft.com/office/drawing/2014/main" id="{1F8EAF54-F641-894C-A49A-48C742E16CCC}"/>
                </a:ext>
              </a:extLst>
            </p:cNvPr>
            <p:cNvSpPr>
              <a:spLocks noChangeArrowheads="1"/>
            </p:cNvSpPr>
            <p:nvPr/>
          </p:nvSpPr>
          <p:spPr bwMode="auto">
            <a:xfrm>
              <a:off x="4513" y="3022"/>
              <a:ext cx="408" cy="182"/>
            </a:xfrm>
            <a:prstGeom prst="rect">
              <a:avLst/>
            </a:prstGeom>
            <a:noFill/>
            <a:ln w="12700">
              <a:solidFill>
                <a:schemeClr val="tx2"/>
              </a:solidFill>
              <a:miter lim="800000"/>
              <a:headEnd/>
              <a:tailEnd/>
            </a:ln>
            <a:effectLst/>
          </p:spPr>
          <p:txBody>
            <a:bodyPr wrap="none" anchor="ctr"/>
            <a:lstStyle/>
            <a:p>
              <a:pPr algn="ctr"/>
              <a:r>
                <a:rPr lang="en-US" altLang="zh-TW"/>
                <a:t>4</a:t>
              </a:r>
            </a:p>
          </p:txBody>
        </p:sp>
        <p:sp>
          <p:nvSpPr>
            <p:cNvPr id="39" name="Rectangle 30">
              <a:extLst>
                <a:ext uri="{FF2B5EF4-FFF2-40B4-BE49-F238E27FC236}">
                  <a16:creationId xmlns:a16="http://schemas.microsoft.com/office/drawing/2014/main" id="{EC03BEAE-D140-524F-91B4-B2B90F93A697}"/>
                </a:ext>
              </a:extLst>
            </p:cNvPr>
            <p:cNvSpPr>
              <a:spLocks noChangeArrowheads="1"/>
            </p:cNvSpPr>
            <p:nvPr/>
          </p:nvSpPr>
          <p:spPr bwMode="auto">
            <a:xfrm>
              <a:off x="4921" y="3022"/>
              <a:ext cx="408" cy="182"/>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40" name="Rectangle 31">
              <a:extLst>
                <a:ext uri="{FF2B5EF4-FFF2-40B4-BE49-F238E27FC236}">
                  <a16:creationId xmlns:a16="http://schemas.microsoft.com/office/drawing/2014/main" id="{BFEBBFA4-D318-654E-8D0E-F270F40E62C1}"/>
                </a:ext>
              </a:extLst>
            </p:cNvPr>
            <p:cNvSpPr>
              <a:spLocks noChangeArrowheads="1"/>
            </p:cNvSpPr>
            <p:nvPr/>
          </p:nvSpPr>
          <p:spPr bwMode="auto">
            <a:xfrm>
              <a:off x="4513" y="3293"/>
              <a:ext cx="408" cy="182"/>
            </a:xfrm>
            <a:prstGeom prst="rect">
              <a:avLst/>
            </a:prstGeom>
            <a:noFill/>
            <a:ln w="12700">
              <a:solidFill>
                <a:schemeClr val="tx2"/>
              </a:solidFill>
              <a:miter lim="800000"/>
              <a:headEnd/>
              <a:tailEnd/>
            </a:ln>
            <a:effectLst/>
          </p:spPr>
          <p:txBody>
            <a:bodyPr wrap="none" anchor="ctr"/>
            <a:lstStyle/>
            <a:p>
              <a:pPr algn="ctr"/>
              <a:r>
                <a:rPr lang="en-US" altLang="zh-TW"/>
                <a:t>4</a:t>
              </a:r>
            </a:p>
          </p:txBody>
        </p:sp>
        <p:sp>
          <p:nvSpPr>
            <p:cNvPr id="41" name="Rectangle 32">
              <a:extLst>
                <a:ext uri="{FF2B5EF4-FFF2-40B4-BE49-F238E27FC236}">
                  <a16:creationId xmlns:a16="http://schemas.microsoft.com/office/drawing/2014/main" id="{D92CCC84-BCC9-F343-BA08-4F159E2B8FB0}"/>
                </a:ext>
              </a:extLst>
            </p:cNvPr>
            <p:cNvSpPr>
              <a:spLocks noChangeArrowheads="1"/>
            </p:cNvSpPr>
            <p:nvPr/>
          </p:nvSpPr>
          <p:spPr bwMode="auto">
            <a:xfrm>
              <a:off x="4921" y="3293"/>
              <a:ext cx="408" cy="182"/>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42" name="Rectangle 33">
              <a:extLst>
                <a:ext uri="{FF2B5EF4-FFF2-40B4-BE49-F238E27FC236}">
                  <a16:creationId xmlns:a16="http://schemas.microsoft.com/office/drawing/2014/main" id="{56EE60BF-8254-FC49-B258-FEDDBBF258C1}"/>
                </a:ext>
              </a:extLst>
            </p:cNvPr>
            <p:cNvSpPr>
              <a:spLocks noChangeArrowheads="1"/>
            </p:cNvSpPr>
            <p:nvPr/>
          </p:nvSpPr>
          <p:spPr bwMode="auto">
            <a:xfrm>
              <a:off x="4513" y="3566"/>
              <a:ext cx="408" cy="182"/>
            </a:xfrm>
            <a:prstGeom prst="rect">
              <a:avLst/>
            </a:prstGeom>
            <a:noFill/>
            <a:ln w="12700">
              <a:solidFill>
                <a:schemeClr val="tx2"/>
              </a:solidFill>
              <a:miter lim="800000"/>
              <a:headEnd/>
              <a:tailEnd/>
            </a:ln>
            <a:effectLst/>
          </p:spPr>
          <p:txBody>
            <a:bodyPr wrap="none" anchor="ctr"/>
            <a:lstStyle/>
            <a:p>
              <a:pPr algn="ctr"/>
              <a:r>
                <a:rPr lang="en-US" altLang="zh-TW"/>
                <a:t>4</a:t>
              </a:r>
            </a:p>
          </p:txBody>
        </p:sp>
        <p:sp>
          <p:nvSpPr>
            <p:cNvPr id="43" name="Rectangle 34">
              <a:extLst>
                <a:ext uri="{FF2B5EF4-FFF2-40B4-BE49-F238E27FC236}">
                  <a16:creationId xmlns:a16="http://schemas.microsoft.com/office/drawing/2014/main" id="{3A6E01F2-8461-C342-8C98-FCF9802F6CBD}"/>
                </a:ext>
              </a:extLst>
            </p:cNvPr>
            <p:cNvSpPr>
              <a:spLocks noChangeArrowheads="1"/>
            </p:cNvSpPr>
            <p:nvPr/>
          </p:nvSpPr>
          <p:spPr bwMode="auto">
            <a:xfrm>
              <a:off x="4921" y="3566"/>
              <a:ext cx="408" cy="182"/>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44" name="Rectangle 35">
              <a:extLst>
                <a:ext uri="{FF2B5EF4-FFF2-40B4-BE49-F238E27FC236}">
                  <a16:creationId xmlns:a16="http://schemas.microsoft.com/office/drawing/2014/main" id="{15868516-3EA1-694B-AA96-E1D6E1DC9CAE}"/>
                </a:ext>
              </a:extLst>
            </p:cNvPr>
            <p:cNvSpPr>
              <a:spLocks noChangeArrowheads="1"/>
            </p:cNvSpPr>
            <p:nvPr/>
          </p:nvSpPr>
          <p:spPr bwMode="auto">
            <a:xfrm>
              <a:off x="4513" y="3838"/>
              <a:ext cx="408" cy="182"/>
            </a:xfrm>
            <a:prstGeom prst="rect">
              <a:avLst/>
            </a:prstGeom>
            <a:noFill/>
            <a:ln w="12700">
              <a:solidFill>
                <a:schemeClr val="tx2"/>
              </a:solidFill>
              <a:miter lim="800000"/>
              <a:headEnd/>
              <a:tailEnd/>
            </a:ln>
            <a:effectLst/>
          </p:spPr>
          <p:txBody>
            <a:bodyPr wrap="none" anchor="ctr"/>
            <a:lstStyle/>
            <a:p>
              <a:pPr algn="ctr"/>
              <a:r>
                <a:rPr lang="en-US" altLang="zh-TW"/>
                <a:t>3</a:t>
              </a:r>
            </a:p>
          </p:txBody>
        </p:sp>
        <p:sp>
          <p:nvSpPr>
            <p:cNvPr id="45" name="Rectangle 36">
              <a:extLst>
                <a:ext uri="{FF2B5EF4-FFF2-40B4-BE49-F238E27FC236}">
                  <a16:creationId xmlns:a16="http://schemas.microsoft.com/office/drawing/2014/main" id="{4018FDD4-660B-6447-BD8F-0D2EB1C0CEE8}"/>
                </a:ext>
              </a:extLst>
            </p:cNvPr>
            <p:cNvSpPr>
              <a:spLocks noChangeArrowheads="1"/>
            </p:cNvSpPr>
            <p:nvPr/>
          </p:nvSpPr>
          <p:spPr bwMode="auto">
            <a:xfrm>
              <a:off x="4921" y="3838"/>
              <a:ext cx="408" cy="182"/>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46" name="Line 48">
              <a:extLst>
                <a:ext uri="{FF2B5EF4-FFF2-40B4-BE49-F238E27FC236}">
                  <a16:creationId xmlns:a16="http://schemas.microsoft.com/office/drawing/2014/main" id="{7099AADA-C5C0-D64F-85E5-5C8AB4732F67}"/>
                </a:ext>
              </a:extLst>
            </p:cNvPr>
            <p:cNvSpPr>
              <a:spLocks noChangeShapeType="1"/>
            </p:cNvSpPr>
            <p:nvPr/>
          </p:nvSpPr>
          <p:spPr bwMode="auto">
            <a:xfrm>
              <a:off x="1973" y="3113"/>
              <a:ext cx="453" cy="0"/>
            </a:xfrm>
            <a:prstGeom prst="line">
              <a:avLst/>
            </a:prstGeom>
            <a:noFill/>
            <a:ln w="9525">
              <a:solidFill>
                <a:schemeClr val="tx1"/>
              </a:solidFill>
              <a:round/>
              <a:headEnd/>
              <a:tailEnd type="triangle" w="med" len="med"/>
            </a:ln>
            <a:effectLst/>
          </p:spPr>
          <p:txBody>
            <a:bodyPr/>
            <a:lstStyle/>
            <a:p>
              <a:endParaRPr lang="zh-TW" altLang="en-US"/>
            </a:p>
          </p:txBody>
        </p:sp>
        <p:sp>
          <p:nvSpPr>
            <p:cNvPr id="47" name="Line 49">
              <a:extLst>
                <a:ext uri="{FF2B5EF4-FFF2-40B4-BE49-F238E27FC236}">
                  <a16:creationId xmlns:a16="http://schemas.microsoft.com/office/drawing/2014/main" id="{F83B5FDC-05A4-BC4E-B2B6-28FE61AB03E4}"/>
                </a:ext>
              </a:extLst>
            </p:cNvPr>
            <p:cNvSpPr>
              <a:spLocks noChangeShapeType="1"/>
            </p:cNvSpPr>
            <p:nvPr/>
          </p:nvSpPr>
          <p:spPr bwMode="auto">
            <a:xfrm>
              <a:off x="1973" y="3385"/>
              <a:ext cx="453" cy="0"/>
            </a:xfrm>
            <a:prstGeom prst="line">
              <a:avLst/>
            </a:prstGeom>
            <a:noFill/>
            <a:ln w="9525">
              <a:solidFill>
                <a:schemeClr val="tx1"/>
              </a:solidFill>
              <a:round/>
              <a:headEnd/>
              <a:tailEnd type="triangle" w="med" len="med"/>
            </a:ln>
            <a:effectLst/>
          </p:spPr>
          <p:txBody>
            <a:bodyPr/>
            <a:lstStyle/>
            <a:p>
              <a:endParaRPr lang="zh-TW" altLang="en-US"/>
            </a:p>
          </p:txBody>
        </p:sp>
        <p:sp>
          <p:nvSpPr>
            <p:cNvPr id="48" name="Line 50">
              <a:extLst>
                <a:ext uri="{FF2B5EF4-FFF2-40B4-BE49-F238E27FC236}">
                  <a16:creationId xmlns:a16="http://schemas.microsoft.com/office/drawing/2014/main" id="{191D802C-5010-0B46-A611-210CA74ACCA6}"/>
                </a:ext>
              </a:extLst>
            </p:cNvPr>
            <p:cNvSpPr>
              <a:spLocks noChangeShapeType="1"/>
            </p:cNvSpPr>
            <p:nvPr/>
          </p:nvSpPr>
          <p:spPr bwMode="auto">
            <a:xfrm>
              <a:off x="1973" y="3657"/>
              <a:ext cx="453" cy="0"/>
            </a:xfrm>
            <a:prstGeom prst="line">
              <a:avLst/>
            </a:prstGeom>
            <a:noFill/>
            <a:ln w="9525">
              <a:solidFill>
                <a:schemeClr val="tx1"/>
              </a:solidFill>
              <a:round/>
              <a:headEnd/>
              <a:tailEnd type="triangle" w="med" len="med"/>
            </a:ln>
            <a:effectLst/>
          </p:spPr>
          <p:txBody>
            <a:bodyPr/>
            <a:lstStyle/>
            <a:p>
              <a:endParaRPr lang="zh-TW" altLang="en-US"/>
            </a:p>
          </p:txBody>
        </p:sp>
        <p:sp>
          <p:nvSpPr>
            <p:cNvPr id="49" name="Line 51">
              <a:extLst>
                <a:ext uri="{FF2B5EF4-FFF2-40B4-BE49-F238E27FC236}">
                  <a16:creationId xmlns:a16="http://schemas.microsoft.com/office/drawing/2014/main" id="{987B7355-4337-6646-A3B6-B51CE512A4C0}"/>
                </a:ext>
              </a:extLst>
            </p:cNvPr>
            <p:cNvSpPr>
              <a:spLocks noChangeShapeType="1"/>
            </p:cNvSpPr>
            <p:nvPr/>
          </p:nvSpPr>
          <p:spPr bwMode="auto">
            <a:xfrm>
              <a:off x="1973" y="3929"/>
              <a:ext cx="453" cy="0"/>
            </a:xfrm>
            <a:prstGeom prst="line">
              <a:avLst/>
            </a:prstGeom>
            <a:noFill/>
            <a:ln w="9525">
              <a:solidFill>
                <a:schemeClr val="tx1"/>
              </a:solidFill>
              <a:round/>
              <a:headEnd/>
              <a:tailEnd type="triangle" w="med" len="med"/>
            </a:ln>
            <a:effectLst/>
          </p:spPr>
          <p:txBody>
            <a:bodyPr/>
            <a:lstStyle/>
            <a:p>
              <a:endParaRPr lang="zh-TW" altLang="en-US"/>
            </a:p>
          </p:txBody>
        </p:sp>
        <p:sp>
          <p:nvSpPr>
            <p:cNvPr id="50" name="Line 52">
              <a:extLst>
                <a:ext uri="{FF2B5EF4-FFF2-40B4-BE49-F238E27FC236}">
                  <a16:creationId xmlns:a16="http://schemas.microsoft.com/office/drawing/2014/main" id="{1821311F-F0BC-CF4C-BDD5-2F48D0270E6D}"/>
                </a:ext>
              </a:extLst>
            </p:cNvPr>
            <p:cNvSpPr>
              <a:spLocks noChangeShapeType="1"/>
            </p:cNvSpPr>
            <p:nvPr/>
          </p:nvSpPr>
          <p:spPr bwMode="auto">
            <a:xfrm>
              <a:off x="3243" y="3113"/>
              <a:ext cx="227" cy="0"/>
            </a:xfrm>
            <a:prstGeom prst="line">
              <a:avLst/>
            </a:prstGeom>
            <a:noFill/>
            <a:ln w="9525">
              <a:solidFill>
                <a:schemeClr val="tx1"/>
              </a:solidFill>
              <a:round/>
              <a:headEnd/>
              <a:tailEnd type="triangle" w="med" len="med"/>
            </a:ln>
            <a:effectLst/>
          </p:spPr>
          <p:txBody>
            <a:bodyPr/>
            <a:lstStyle/>
            <a:p>
              <a:endParaRPr lang="zh-TW" altLang="en-US"/>
            </a:p>
          </p:txBody>
        </p:sp>
        <p:sp>
          <p:nvSpPr>
            <p:cNvPr id="51" name="Line 53">
              <a:extLst>
                <a:ext uri="{FF2B5EF4-FFF2-40B4-BE49-F238E27FC236}">
                  <a16:creationId xmlns:a16="http://schemas.microsoft.com/office/drawing/2014/main" id="{B2299616-37A4-E047-A7C6-F5CC8E1E5B4A}"/>
                </a:ext>
              </a:extLst>
            </p:cNvPr>
            <p:cNvSpPr>
              <a:spLocks noChangeShapeType="1"/>
            </p:cNvSpPr>
            <p:nvPr/>
          </p:nvSpPr>
          <p:spPr bwMode="auto">
            <a:xfrm>
              <a:off x="3243" y="3385"/>
              <a:ext cx="227" cy="0"/>
            </a:xfrm>
            <a:prstGeom prst="line">
              <a:avLst/>
            </a:prstGeom>
            <a:noFill/>
            <a:ln w="9525">
              <a:solidFill>
                <a:schemeClr val="tx1"/>
              </a:solidFill>
              <a:round/>
              <a:headEnd/>
              <a:tailEnd type="triangle" w="med" len="med"/>
            </a:ln>
            <a:effectLst/>
          </p:spPr>
          <p:txBody>
            <a:bodyPr/>
            <a:lstStyle/>
            <a:p>
              <a:endParaRPr lang="zh-TW" altLang="en-US"/>
            </a:p>
          </p:txBody>
        </p:sp>
        <p:sp>
          <p:nvSpPr>
            <p:cNvPr id="52" name="Line 54">
              <a:extLst>
                <a:ext uri="{FF2B5EF4-FFF2-40B4-BE49-F238E27FC236}">
                  <a16:creationId xmlns:a16="http://schemas.microsoft.com/office/drawing/2014/main" id="{81C6599A-29AC-294B-BAC3-70469994298E}"/>
                </a:ext>
              </a:extLst>
            </p:cNvPr>
            <p:cNvSpPr>
              <a:spLocks noChangeShapeType="1"/>
            </p:cNvSpPr>
            <p:nvPr/>
          </p:nvSpPr>
          <p:spPr bwMode="auto">
            <a:xfrm>
              <a:off x="3243" y="3657"/>
              <a:ext cx="227" cy="0"/>
            </a:xfrm>
            <a:prstGeom prst="line">
              <a:avLst/>
            </a:prstGeom>
            <a:noFill/>
            <a:ln w="9525">
              <a:solidFill>
                <a:schemeClr val="tx1"/>
              </a:solidFill>
              <a:round/>
              <a:headEnd/>
              <a:tailEnd type="triangle" w="med" len="med"/>
            </a:ln>
            <a:effectLst/>
          </p:spPr>
          <p:txBody>
            <a:bodyPr/>
            <a:lstStyle/>
            <a:p>
              <a:endParaRPr lang="zh-TW" altLang="en-US"/>
            </a:p>
          </p:txBody>
        </p:sp>
        <p:sp>
          <p:nvSpPr>
            <p:cNvPr id="53" name="Line 55">
              <a:extLst>
                <a:ext uri="{FF2B5EF4-FFF2-40B4-BE49-F238E27FC236}">
                  <a16:creationId xmlns:a16="http://schemas.microsoft.com/office/drawing/2014/main" id="{2E3A23AA-5172-E941-9725-496C7DCDFC08}"/>
                </a:ext>
              </a:extLst>
            </p:cNvPr>
            <p:cNvSpPr>
              <a:spLocks noChangeShapeType="1"/>
            </p:cNvSpPr>
            <p:nvPr/>
          </p:nvSpPr>
          <p:spPr bwMode="auto">
            <a:xfrm>
              <a:off x="3243" y="3929"/>
              <a:ext cx="227" cy="0"/>
            </a:xfrm>
            <a:prstGeom prst="line">
              <a:avLst/>
            </a:prstGeom>
            <a:noFill/>
            <a:ln w="9525">
              <a:solidFill>
                <a:schemeClr val="tx1"/>
              </a:solidFill>
              <a:round/>
              <a:headEnd/>
              <a:tailEnd type="triangle" w="med" len="med"/>
            </a:ln>
            <a:effectLst/>
          </p:spPr>
          <p:txBody>
            <a:bodyPr/>
            <a:lstStyle/>
            <a:p>
              <a:endParaRPr lang="zh-TW" altLang="en-US"/>
            </a:p>
          </p:txBody>
        </p:sp>
        <p:sp>
          <p:nvSpPr>
            <p:cNvPr id="54" name="Line 57">
              <a:extLst>
                <a:ext uri="{FF2B5EF4-FFF2-40B4-BE49-F238E27FC236}">
                  <a16:creationId xmlns:a16="http://schemas.microsoft.com/office/drawing/2014/main" id="{B47BDBD1-973F-8E4A-9B2C-8CE22E0254BB}"/>
                </a:ext>
              </a:extLst>
            </p:cNvPr>
            <p:cNvSpPr>
              <a:spLocks noChangeShapeType="1"/>
            </p:cNvSpPr>
            <p:nvPr/>
          </p:nvSpPr>
          <p:spPr bwMode="auto">
            <a:xfrm>
              <a:off x="4286" y="3113"/>
              <a:ext cx="227" cy="0"/>
            </a:xfrm>
            <a:prstGeom prst="line">
              <a:avLst/>
            </a:prstGeom>
            <a:noFill/>
            <a:ln w="9525">
              <a:solidFill>
                <a:schemeClr val="tx1"/>
              </a:solidFill>
              <a:round/>
              <a:headEnd/>
              <a:tailEnd type="triangle" w="med" len="med"/>
            </a:ln>
            <a:effectLst/>
          </p:spPr>
          <p:txBody>
            <a:bodyPr/>
            <a:lstStyle/>
            <a:p>
              <a:endParaRPr lang="zh-TW" altLang="en-US"/>
            </a:p>
          </p:txBody>
        </p:sp>
        <p:sp>
          <p:nvSpPr>
            <p:cNvPr id="55" name="Line 58">
              <a:extLst>
                <a:ext uri="{FF2B5EF4-FFF2-40B4-BE49-F238E27FC236}">
                  <a16:creationId xmlns:a16="http://schemas.microsoft.com/office/drawing/2014/main" id="{5B00EDA7-5BEF-B14C-A04F-FE5081FD5E1A}"/>
                </a:ext>
              </a:extLst>
            </p:cNvPr>
            <p:cNvSpPr>
              <a:spLocks noChangeShapeType="1"/>
            </p:cNvSpPr>
            <p:nvPr/>
          </p:nvSpPr>
          <p:spPr bwMode="auto">
            <a:xfrm>
              <a:off x="4286" y="3385"/>
              <a:ext cx="227" cy="0"/>
            </a:xfrm>
            <a:prstGeom prst="line">
              <a:avLst/>
            </a:prstGeom>
            <a:noFill/>
            <a:ln w="9525">
              <a:solidFill>
                <a:schemeClr val="tx1"/>
              </a:solidFill>
              <a:round/>
              <a:headEnd/>
              <a:tailEnd type="triangle" w="med" len="med"/>
            </a:ln>
            <a:effectLst/>
          </p:spPr>
          <p:txBody>
            <a:bodyPr/>
            <a:lstStyle/>
            <a:p>
              <a:endParaRPr lang="zh-TW" altLang="en-US"/>
            </a:p>
          </p:txBody>
        </p:sp>
        <p:sp>
          <p:nvSpPr>
            <p:cNvPr id="56" name="Line 59">
              <a:extLst>
                <a:ext uri="{FF2B5EF4-FFF2-40B4-BE49-F238E27FC236}">
                  <a16:creationId xmlns:a16="http://schemas.microsoft.com/office/drawing/2014/main" id="{30E736D8-2467-354F-89E1-FD1F19BD0159}"/>
                </a:ext>
              </a:extLst>
            </p:cNvPr>
            <p:cNvSpPr>
              <a:spLocks noChangeShapeType="1"/>
            </p:cNvSpPr>
            <p:nvPr/>
          </p:nvSpPr>
          <p:spPr bwMode="auto">
            <a:xfrm>
              <a:off x="4286" y="3657"/>
              <a:ext cx="227" cy="0"/>
            </a:xfrm>
            <a:prstGeom prst="line">
              <a:avLst/>
            </a:prstGeom>
            <a:noFill/>
            <a:ln w="9525">
              <a:solidFill>
                <a:schemeClr val="tx1"/>
              </a:solidFill>
              <a:round/>
              <a:headEnd/>
              <a:tailEnd type="triangle" w="med" len="med"/>
            </a:ln>
            <a:effectLst/>
          </p:spPr>
          <p:txBody>
            <a:bodyPr/>
            <a:lstStyle/>
            <a:p>
              <a:endParaRPr lang="zh-TW" altLang="en-US"/>
            </a:p>
          </p:txBody>
        </p:sp>
        <p:sp>
          <p:nvSpPr>
            <p:cNvPr id="57" name="Line 60">
              <a:extLst>
                <a:ext uri="{FF2B5EF4-FFF2-40B4-BE49-F238E27FC236}">
                  <a16:creationId xmlns:a16="http://schemas.microsoft.com/office/drawing/2014/main" id="{7E16EB2B-C8C6-1C48-832C-E34E33A6936E}"/>
                </a:ext>
              </a:extLst>
            </p:cNvPr>
            <p:cNvSpPr>
              <a:spLocks noChangeShapeType="1"/>
            </p:cNvSpPr>
            <p:nvPr/>
          </p:nvSpPr>
          <p:spPr bwMode="auto">
            <a:xfrm>
              <a:off x="4286" y="3929"/>
              <a:ext cx="227" cy="0"/>
            </a:xfrm>
            <a:prstGeom prst="line">
              <a:avLst/>
            </a:prstGeom>
            <a:noFill/>
            <a:ln w="9525">
              <a:solidFill>
                <a:schemeClr val="tx1"/>
              </a:solidFill>
              <a:round/>
              <a:headEnd/>
              <a:tailEnd type="triangle" w="med" len="med"/>
            </a:ln>
            <a:effectLst/>
          </p:spPr>
          <p:txBody>
            <a:bodyPr/>
            <a:lstStyle/>
            <a:p>
              <a:endParaRPr lang="zh-TW" altLang="en-US"/>
            </a:p>
          </p:txBody>
        </p:sp>
        <p:sp>
          <p:nvSpPr>
            <p:cNvPr id="58" name="Text Box 61">
              <a:extLst>
                <a:ext uri="{FF2B5EF4-FFF2-40B4-BE49-F238E27FC236}">
                  <a16:creationId xmlns:a16="http://schemas.microsoft.com/office/drawing/2014/main" id="{AA7522E2-53C6-E943-AEFE-028381A9F63E}"/>
                </a:ext>
              </a:extLst>
            </p:cNvPr>
            <p:cNvSpPr txBox="1">
              <a:spLocks noChangeArrowheads="1"/>
            </p:cNvSpPr>
            <p:nvPr/>
          </p:nvSpPr>
          <p:spPr bwMode="auto">
            <a:xfrm>
              <a:off x="1207" y="2961"/>
              <a:ext cx="302" cy="291"/>
            </a:xfrm>
            <a:prstGeom prst="rect">
              <a:avLst/>
            </a:prstGeom>
            <a:noFill/>
            <a:ln w="9525">
              <a:noFill/>
              <a:miter lim="800000"/>
              <a:headEnd/>
              <a:tailEnd/>
            </a:ln>
            <a:effectLst/>
          </p:spPr>
          <p:txBody>
            <a:bodyPr wrap="none">
              <a:spAutoFit/>
            </a:bodyPr>
            <a:lstStyle/>
            <a:p>
              <a:r>
                <a:rPr lang="en-US" altLang="zh-TW" sz="2400" dirty="0">
                  <a:ea typeface="標楷體" pitchFamily="65" charset="-120"/>
                </a:rPr>
                <a:t>v1</a:t>
              </a:r>
            </a:p>
          </p:txBody>
        </p:sp>
        <p:sp>
          <p:nvSpPr>
            <p:cNvPr id="59" name="Text Box 62">
              <a:extLst>
                <a:ext uri="{FF2B5EF4-FFF2-40B4-BE49-F238E27FC236}">
                  <a16:creationId xmlns:a16="http://schemas.microsoft.com/office/drawing/2014/main" id="{EA14296F-DD0E-9241-958D-E791229CA553}"/>
                </a:ext>
              </a:extLst>
            </p:cNvPr>
            <p:cNvSpPr txBox="1">
              <a:spLocks noChangeArrowheads="1"/>
            </p:cNvSpPr>
            <p:nvPr/>
          </p:nvSpPr>
          <p:spPr bwMode="auto">
            <a:xfrm>
              <a:off x="1207" y="3233"/>
              <a:ext cx="302" cy="291"/>
            </a:xfrm>
            <a:prstGeom prst="rect">
              <a:avLst/>
            </a:prstGeom>
            <a:noFill/>
            <a:ln w="9525">
              <a:noFill/>
              <a:miter lim="800000"/>
              <a:headEnd/>
              <a:tailEnd/>
            </a:ln>
            <a:effectLst/>
          </p:spPr>
          <p:txBody>
            <a:bodyPr wrap="none">
              <a:spAutoFit/>
            </a:bodyPr>
            <a:lstStyle/>
            <a:p>
              <a:r>
                <a:rPr lang="en-US" altLang="zh-TW" sz="2400" dirty="0">
                  <a:ea typeface="標楷體" pitchFamily="65" charset="-120"/>
                </a:rPr>
                <a:t>v2</a:t>
              </a:r>
            </a:p>
          </p:txBody>
        </p:sp>
        <p:sp>
          <p:nvSpPr>
            <p:cNvPr id="60" name="Text Box 63">
              <a:extLst>
                <a:ext uri="{FF2B5EF4-FFF2-40B4-BE49-F238E27FC236}">
                  <a16:creationId xmlns:a16="http://schemas.microsoft.com/office/drawing/2014/main" id="{71467C4F-CF43-AE41-9459-D6E6112A9B69}"/>
                </a:ext>
              </a:extLst>
            </p:cNvPr>
            <p:cNvSpPr txBox="1">
              <a:spLocks noChangeArrowheads="1"/>
            </p:cNvSpPr>
            <p:nvPr/>
          </p:nvSpPr>
          <p:spPr bwMode="auto">
            <a:xfrm>
              <a:off x="1207" y="3505"/>
              <a:ext cx="302" cy="291"/>
            </a:xfrm>
            <a:prstGeom prst="rect">
              <a:avLst/>
            </a:prstGeom>
            <a:noFill/>
            <a:ln w="9525">
              <a:noFill/>
              <a:miter lim="800000"/>
              <a:headEnd/>
              <a:tailEnd/>
            </a:ln>
            <a:effectLst/>
          </p:spPr>
          <p:txBody>
            <a:bodyPr wrap="none">
              <a:spAutoFit/>
            </a:bodyPr>
            <a:lstStyle/>
            <a:p>
              <a:r>
                <a:rPr lang="en-US" altLang="zh-TW" sz="2400" dirty="0">
                  <a:ea typeface="標楷體" pitchFamily="65" charset="-120"/>
                </a:rPr>
                <a:t>v3</a:t>
              </a:r>
            </a:p>
          </p:txBody>
        </p:sp>
        <p:sp>
          <p:nvSpPr>
            <p:cNvPr id="61" name="Text Box 64">
              <a:extLst>
                <a:ext uri="{FF2B5EF4-FFF2-40B4-BE49-F238E27FC236}">
                  <a16:creationId xmlns:a16="http://schemas.microsoft.com/office/drawing/2014/main" id="{B3142561-329D-654F-A919-4308B7431FB5}"/>
                </a:ext>
              </a:extLst>
            </p:cNvPr>
            <p:cNvSpPr txBox="1">
              <a:spLocks noChangeArrowheads="1"/>
            </p:cNvSpPr>
            <p:nvPr/>
          </p:nvSpPr>
          <p:spPr bwMode="auto">
            <a:xfrm>
              <a:off x="1207" y="3777"/>
              <a:ext cx="302" cy="291"/>
            </a:xfrm>
            <a:prstGeom prst="rect">
              <a:avLst/>
            </a:prstGeom>
            <a:noFill/>
            <a:ln w="9525">
              <a:noFill/>
              <a:miter lim="800000"/>
              <a:headEnd/>
              <a:tailEnd/>
            </a:ln>
            <a:effectLst/>
          </p:spPr>
          <p:txBody>
            <a:bodyPr wrap="none">
              <a:spAutoFit/>
            </a:bodyPr>
            <a:lstStyle/>
            <a:p>
              <a:r>
                <a:rPr lang="en-US" altLang="zh-TW" sz="2400" dirty="0">
                  <a:ea typeface="標楷體" pitchFamily="65" charset="-120"/>
                </a:rPr>
                <a:t>v4</a:t>
              </a:r>
            </a:p>
          </p:txBody>
        </p:sp>
      </p:grpSp>
      <p:sp>
        <p:nvSpPr>
          <p:cNvPr id="4" name="Content Placeholder 2">
            <a:extLst>
              <a:ext uri="{FF2B5EF4-FFF2-40B4-BE49-F238E27FC236}">
                <a16:creationId xmlns:a16="http://schemas.microsoft.com/office/drawing/2014/main" id="{C8EBDB63-1E60-F97B-C474-34C154EA2748}"/>
              </a:ext>
            </a:extLst>
          </p:cNvPr>
          <p:cNvSpPr>
            <a:spLocks noGrp="1"/>
          </p:cNvSpPr>
          <p:nvPr>
            <p:ph idx="1"/>
          </p:nvPr>
        </p:nvSpPr>
        <p:spPr>
          <a:xfrm>
            <a:off x="838200" y="1466849"/>
            <a:ext cx="10515600" cy="4710113"/>
          </a:xfrm>
        </p:spPr>
        <p:txBody>
          <a:bodyPr/>
          <a:lstStyle/>
          <a:p>
            <a:r>
              <a:rPr lang="en-US" altLang="zh-TW" b="1" dirty="0"/>
              <a:t>Adjacent list</a:t>
            </a:r>
          </a:p>
          <a:p>
            <a:pPr lvl="1"/>
            <a:r>
              <a:rPr lang="en-US" dirty="0"/>
              <a:t>Each node keeps a list of adjacent nodes</a:t>
            </a:r>
          </a:p>
          <a:p>
            <a:pPr lvl="1"/>
            <a:r>
              <a:rPr lang="en-US" dirty="0"/>
              <a:t>Commonly, we use </a:t>
            </a:r>
            <a:r>
              <a:rPr lang="en-US" dirty="0">
                <a:latin typeface="Courier" pitchFamily="2" charset="0"/>
              </a:rPr>
              <a:t>std::vector&lt;std::vector&lt;Vertex&gt;&gt;</a:t>
            </a:r>
          </a:p>
        </p:txBody>
      </p:sp>
    </p:spTree>
    <p:extLst>
      <p:ext uri="{BB962C8B-B14F-4D97-AF65-F5344CB8AC3E}">
        <p14:creationId xmlns:p14="http://schemas.microsoft.com/office/powerpoint/2010/main" val="4235923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65A7A5-2E24-0D46-B2A1-E5A734761AC4}"/>
              </a:ext>
            </a:extLst>
          </p:cNvPr>
          <p:cNvSpPr>
            <a:spLocks noGrp="1"/>
          </p:cNvSpPr>
          <p:nvPr>
            <p:ph type="sldNum" sz="quarter" idx="12"/>
          </p:nvPr>
        </p:nvSpPr>
        <p:spPr/>
        <p:txBody>
          <a:bodyPr/>
          <a:lstStyle/>
          <a:p>
            <a:fld id="{4E77BC79-9480-1042-96E1-82B94DA0811E}" type="slidenum">
              <a:rPr lang="en-US" smtClean="0"/>
              <a:t>6</a:t>
            </a:fld>
            <a:endParaRPr lang="en-US"/>
          </a:p>
        </p:txBody>
      </p:sp>
      <p:sp>
        <p:nvSpPr>
          <p:cNvPr id="3" name="Title 2">
            <a:extLst>
              <a:ext uri="{FF2B5EF4-FFF2-40B4-BE49-F238E27FC236}">
                <a16:creationId xmlns:a16="http://schemas.microsoft.com/office/drawing/2014/main" id="{F86DDC66-1679-9249-84F8-EEF8AB290632}"/>
              </a:ext>
            </a:extLst>
          </p:cNvPr>
          <p:cNvSpPr>
            <a:spLocks noGrp="1"/>
          </p:cNvSpPr>
          <p:nvPr>
            <p:ph type="title"/>
          </p:nvPr>
        </p:nvSpPr>
        <p:spPr/>
        <p:txBody>
          <a:bodyPr/>
          <a:lstStyle/>
          <a:p>
            <a:r>
              <a:rPr lang="en-US" dirty="0"/>
              <a:t>Graph Data Structure (cont’d)</a:t>
            </a:r>
          </a:p>
        </p:txBody>
      </p:sp>
      <p:sp>
        <p:nvSpPr>
          <p:cNvPr id="4" name="Content Placeholder 3">
            <a:extLst>
              <a:ext uri="{FF2B5EF4-FFF2-40B4-BE49-F238E27FC236}">
                <a16:creationId xmlns:a16="http://schemas.microsoft.com/office/drawing/2014/main" id="{AFE79912-AE35-8247-B594-6C1874D24100}"/>
              </a:ext>
            </a:extLst>
          </p:cNvPr>
          <p:cNvSpPr>
            <a:spLocks noGrp="1"/>
          </p:cNvSpPr>
          <p:nvPr>
            <p:ph idx="1"/>
          </p:nvPr>
        </p:nvSpPr>
        <p:spPr/>
        <p:txBody>
          <a:bodyPr/>
          <a:lstStyle/>
          <a:p>
            <a:r>
              <a:rPr lang="en-US" b="1" dirty="0"/>
              <a:t>Adjacency Matrix</a:t>
            </a:r>
          </a:p>
          <a:p>
            <a:pPr lvl="1"/>
            <a:r>
              <a:rPr lang="en-US" dirty="0"/>
              <a:t>A complete matrix denotes all-pair connections</a:t>
            </a:r>
          </a:p>
        </p:txBody>
      </p:sp>
      <p:sp>
        <p:nvSpPr>
          <p:cNvPr id="5" name="Text Box 79">
            <a:extLst>
              <a:ext uri="{FF2B5EF4-FFF2-40B4-BE49-F238E27FC236}">
                <a16:creationId xmlns:a16="http://schemas.microsoft.com/office/drawing/2014/main" id="{9F219B07-6500-FB41-B19E-11805751C17D}"/>
              </a:ext>
            </a:extLst>
          </p:cNvPr>
          <p:cNvSpPr txBox="1">
            <a:spLocks noChangeArrowheads="1"/>
          </p:cNvSpPr>
          <p:nvPr/>
        </p:nvSpPr>
        <p:spPr bwMode="auto">
          <a:xfrm>
            <a:off x="5727702" y="2858090"/>
            <a:ext cx="2503488" cy="3139321"/>
          </a:xfrm>
          <a:prstGeom prst="rect">
            <a:avLst/>
          </a:prstGeom>
          <a:noFill/>
          <a:ln w="9525">
            <a:noFill/>
            <a:miter lim="800000"/>
            <a:headEnd/>
            <a:tailEnd/>
          </a:ln>
          <a:effectLst/>
        </p:spPr>
        <p:txBody>
          <a:bodyPr>
            <a:spAutoFit/>
          </a:bodyPr>
          <a:lstStyle/>
          <a:p>
            <a:pPr marL="342900" indent="-342900"/>
            <a:r>
              <a:rPr lang="en-US" altLang="zh-TW" dirty="0"/>
              <a:t>         </a:t>
            </a:r>
            <a:r>
              <a:rPr lang="en-US" altLang="zh-TW" sz="2400" dirty="0"/>
              <a:t>1   2   3   4</a:t>
            </a:r>
          </a:p>
          <a:p>
            <a:pPr marL="342900" indent="-342900"/>
            <a:r>
              <a:rPr lang="en-US" altLang="zh-TW" sz="2400" dirty="0"/>
              <a:t> </a:t>
            </a:r>
          </a:p>
          <a:p>
            <a:pPr marL="342900" indent="-342900"/>
            <a:r>
              <a:rPr lang="en-US" altLang="zh-TW" sz="2400" dirty="0"/>
              <a:t>1     0   1   1   1 </a:t>
            </a:r>
          </a:p>
          <a:p>
            <a:pPr marL="342900" indent="-342900"/>
            <a:r>
              <a:rPr lang="en-US" altLang="zh-TW" sz="2400" dirty="0"/>
              <a:t>2     1   0   1   1</a:t>
            </a:r>
          </a:p>
          <a:p>
            <a:pPr marL="342900" indent="-342900"/>
            <a:r>
              <a:rPr lang="en-US" altLang="zh-TW" sz="2400" dirty="0"/>
              <a:t>3     1   1   0   1</a:t>
            </a:r>
          </a:p>
          <a:p>
            <a:pPr marL="342900" indent="-342900"/>
            <a:r>
              <a:rPr lang="en-US" altLang="zh-TW" sz="2400" dirty="0"/>
              <a:t>4     1   1   1   0</a:t>
            </a:r>
            <a:r>
              <a:rPr lang="en-US" altLang="zh-TW" dirty="0"/>
              <a:t> </a:t>
            </a:r>
          </a:p>
          <a:p>
            <a:pPr marL="342900" indent="-342900"/>
            <a:endParaRPr lang="en-US" altLang="zh-TW" dirty="0"/>
          </a:p>
          <a:p>
            <a:pPr marL="342900" indent="-342900"/>
            <a:endParaRPr lang="en-US" altLang="zh-TW" dirty="0"/>
          </a:p>
          <a:p>
            <a:pPr marL="342900" indent="-342900"/>
            <a:endParaRPr lang="en-US" altLang="zh-TW" dirty="0"/>
          </a:p>
        </p:txBody>
      </p:sp>
      <p:sp>
        <p:nvSpPr>
          <p:cNvPr id="6" name="Oval 37">
            <a:extLst>
              <a:ext uri="{FF2B5EF4-FFF2-40B4-BE49-F238E27FC236}">
                <a16:creationId xmlns:a16="http://schemas.microsoft.com/office/drawing/2014/main" id="{E1BB4AAD-B22E-2C42-AC1B-2842CA123A2E}"/>
              </a:ext>
            </a:extLst>
          </p:cNvPr>
          <p:cNvSpPr>
            <a:spLocks noChangeArrowheads="1"/>
          </p:cNvSpPr>
          <p:nvPr/>
        </p:nvSpPr>
        <p:spPr bwMode="auto">
          <a:xfrm>
            <a:off x="4100484" y="3096227"/>
            <a:ext cx="373063"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1</a:t>
            </a:r>
            <a:endParaRPr lang="en-US" altLang="zh-TW"/>
          </a:p>
        </p:txBody>
      </p:sp>
      <p:sp>
        <p:nvSpPr>
          <p:cNvPr id="7" name="Oval 38">
            <a:extLst>
              <a:ext uri="{FF2B5EF4-FFF2-40B4-BE49-F238E27FC236}">
                <a16:creationId xmlns:a16="http://schemas.microsoft.com/office/drawing/2014/main" id="{BE40E5FE-EFCB-4A4B-AB5D-57958F4A2789}"/>
              </a:ext>
            </a:extLst>
          </p:cNvPr>
          <p:cNvSpPr>
            <a:spLocks noChangeArrowheads="1"/>
          </p:cNvSpPr>
          <p:nvPr/>
        </p:nvSpPr>
        <p:spPr bwMode="auto">
          <a:xfrm>
            <a:off x="4541809" y="3735990"/>
            <a:ext cx="373063"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3</a:t>
            </a:r>
            <a:endParaRPr lang="en-US" altLang="zh-TW"/>
          </a:p>
        </p:txBody>
      </p:sp>
      <p:sp>
        <p:nvSpPr>
          <p:cNvPr id="8" name="Oval 39">
            <a:extLst>
              <a:ext uri="{FF2B5EF4-FFF2-40B4-BE49-F238E27FC236}">
                <a16:creationId xmlns:a16="http://schemas.microsoft.com/office/drawing/2014/main" id="{A3FFD950-F66F-8548-A6D0-D82ADB699FC5}"/>
              </a:ext>
            </a:extLst>
          </p:cNvPr>
          <p:cNvSpPr>
            <a:spLocks noChangeArrowheads="1"/>
          </p:cNvSpPr>
          <p:nvPr/>
        </p:nvSpPr>
        <p:spPr bwMode="auto">
          <a:xfrm>
            <a:off x="4090959" y="4363052"/>
            <a:ext cx="373063"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4</a:t>
            </a:r>
            <a:endParaRPr lang="en-US" altLang="zh-TW"/>
          </a:p>
        </p:txBody>
      </p:sp>
      <p:sp>
        <p:nvSpPr>
          <p:cNvPr id="9" name="Oval 40">
            <a:extLst>
              <a:ext uri="{FF2B5EF4-FFF2-40B4-BE49-F238E27FC236}">
                <a16:creationId xmlns:a16="http://schemas.microsoft.com/office/drawing/2014/main" id="{6CC5C567-ABEA-4E4C-890F-E0074D1B6149}"/>
              </a:ext>
            </a:extLst>
          </p:cNvPr>
          <p:cNvSpPr>
            <a:spLocks noChangeArrowheads="1"/>
          </p:cNvSpPr>
          <p:nvPr/>
        </p:nvSpPr>
        <p:spPr bwMode="auto">
          <a:xfrm>
            <a:off x="3659159" y="3735990"/>
            <a:ext cx="373063" cy="460375"/>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a:ea typeface="文鼎中楷" charset="-120"/>
              </a:rPr>
              <a:t>2</a:t>
            </a:r>
            <a:endParaRPr lang="en-US" altLang="zh-TW"/>
          </a:p>
        </p:txBody>
      </p:sp>
      <p:sp>
        <p:nvSpPr>
          <p:cNvPr id="10" name="Line 41">
            <a:extLst>
              <a:ext uri="{FF2B5EF4-FFF2-40B4-BE49-F238E27FC236}">
                <a16:creationId xmlns:a16="http://schemas.microsoft.com/office/drawing/2014/main" id="{F544FB8B-0BD9-6E45-8EA3-17C0C8CA3B9D}"/>
              </a:ext>
            </a:extLst>
          </p:cNvPr>
          <p:cNvSpPr>
            <a:spLocks noChangeShapeType="1"/>
          </p:cNvSpPr>
          <p:nvPr/>
        </p:nvSpPr>
        <p:spPr bwMode="auto">
          <a:xfrm>
            <a:off x="4437033" y="3470876"/>
            <a:ext cx="196850" cy="285750"/>
          </a:xfrm>
          <a:prstGeom prst="line">
            <a:avLst/>
          </a:prstGeom>
          <a:noFill/>
          <a:ln w="3175">
            <a:solidFill>
              <a:schemeClr val="tx1"/>
            </a:solidFill>
            <a:round/>
            <a:headEnd/>
            <a:tailEnd/>
          </a:ln>
          <a:effectLst/>
        </p:spPr>
        <p:txBody>
          <a:bodyPr/>
          <a:lstStyle/>
          <a:p>
            <a:endParaRPr lang="zh-TW" altLang="en-US"/>
          </a:p>
        </p:txBody>
      </p:sp>
      <p:sp>
        <p:nvSpPr>
          <p:cNvPr id="11" name="Line 42">
            <a:extLst>
              <a:ext uri="{FF2B5EF4-FFF2-40B4-BE49-F238E27FC236}">
                <a16:creationId xmlns:a16="http://schemas.microsoft.com/office/drawing/2014/main" id="{670B339D-FE05-8E45-9C74-20F578481D54}"/>
              </a:ext>
            </a:extLst>
          </p:cNvPr>
          <p:cNvSpPr>
            <a:spLocks noChangeShapeType="1"/>
          </p:cNvSpPr>
          <p:nvPr/>
        </p:nvSpPr>
        <p:spPr bwMode="auto">
          <a:xfrm flipV="1">
            <a:off x="4414808" y="4158265"/>
            <a:ext cx="184150" cy="269875"/>
          </a:xfrm>
          <a:prstGeom prst="line">
            <a:avLst/>
          </a:prstGeom>
          <a:noFill/>
          <a:ln w="3175">
            <a:solidFill>
              <a:schemeClr val="tx1"/>
            </a:solidFill>
            <a:round/>
            <a:headEnd/>
            <a:tailEnd/>
          </a:ln>
          <a:effectLst/>
        </p:spPr>
        <p:txBody>
          <a:bodyPr/>
          <a:lstStyle/>
          <a:p>
            <a:endParaRPr lang="zh-TW" altLang="en-US"/>
          </a:p>
        </p:txBody>
      </p:sp>
      <p:sp>
        <p:nvSpPr>
          <p:cNvPr id="12" name="Line 43">
            <a:extLst>
              <a:ext uri="{FF2B5EF4-FFF2-40B4-BE49-F238E27FC236}">
                <a16:creationId xmlns:a16="http://schemas.microsoft.com/office/drawing/2014/main" id="{0C5F8B75-EB4D-5146-BD8A-6FCFC4157AB2}"/>
              </a:ext>
            </a:extLst>
          </p:cNvPr>
          <p:cNvSpPr>
            <a:spLocks noChangeShapeType="1"/>
          </p:cNvSpPr>
          <p:nvPr/>
        </p:nvSpPr>
        <p:spPr bwMode="auto">
          <a:xfrm>
            <a:off x="3930621" y="4175727"/>
            <a:ext cx="188912" cy="269875"/>
          </a:xfrm>
          <a:prstGeom prst="line">
            <a:avLst/>
          </a:prstGeom>
          <a:noFill/>
          <a:ln w="3175">
            <a:solidFill>
              <a:schemeClr val="tx1"/>
            </a:solidFill>
            <a:round/>
            <a:headEnd/>
            <a:tailEnd/>
          </a:ln>
          <a:effectLst/>
        </p:spPr>
        <p:txBody>
          <a:bodyPr/>
          <a:lstStyle/>
          <a:p>
            <a:endParaRPr lang="zh-TW" altLang="en-US"/>
          </a:p>
        </p:txBody>
      </p:sp>
      <p:sp>
        <p:nvSpPr>
          <p:cNvPr id="13" name="Line 44">
            <a:extLst>
              <a:ext uri="{FF2B5EF4-FFF2-40B4-BE49-F238E27FC236}">
                <a16:creationId xmlns:a16="http://schemas.microsoft.com/office/drawing/2014/main" id="{D08B1AC2-7E87-E34D-BB8C-1073EFBC01A7}"/>
              </a:ext>
            </a:extLst>
          </p:cNvPr>
          <p:cNvSpPr>
            <a:spLocks noChangeShapeType="1"/>
          </p:cNvSpPr>
          <p:nvPr/>
        </p:nvSpPr>
        <p:spPr bwMode="auto">
          <a:xfrm flipV="1">
            <a:off x="3908396" y="3420077"/>
            <a:ext cx="182562" cy="320675"/>
          </a:xfrm>
          <a:prstGeom prst="line">
            <a:avLst/>
          </a:prstGeom>
          <a:noFill/>
          <a:ln w="3175">
            <a:solidFill>
              <a:schemeClr val="tx1"/>
            </a:solidFill>
            <a:round/>
            <a:headEnd/>
            <a:tailEnd/>
          </a:ln>
          <a:effectLst/>
        </p:spPr>
        <p:txBody>
          <a:bodyPr/>
          <a:lstStyle/>
          <a:p>
            <a:endParaRPr lang="zh-TW" altLang="en-US"/>
          </a:p>
        </p:txBody>
      </p:sp>
      <p:sp>
        <p:nvSpPr>
          <p:cNvPr id="14" name="Line 45">
            <a:extLst>
              <a:ext uri="{FF2B5EF4-FFF2-40B4-BE49-F238E27FC236}">
                <a16:creationId xmlns:a16="http://schemas.microsoft.com/office/drawing/2014/main" id="{4ECC72BC-496A-1440-8DE3-8A90D8FB0CEE}"/>
              </a:ext>
            </a:extLst>
          </p:cNvPr>
          <p:cNvSpPr>
            <a:spLocks noChangeShapeType="1"/>
          </p:cNvSpPr>
          <p:nvPr/>
        </p:nvSpPr>
        <p:spPr bwMode="auto">
          <a:xfrm>
            <a:off x="4035396" y="3975701"/>
            <a:ext cx="506412" cy="1588"/>
          </a:xfrm>
          <a:prstGeom prst="line">
            <a:avLst/>
          </a:prstGeom>
          <a:noFill/>
          <a:ln w="3175">
            <a:solidFill>
              <a:schemeClr val="tx1"/>
            </a:solidFill>
            <a:round/>
            <a:headEnd/>
            <a:tailEnd/>
          </a:ln>
          <a:effectLst/>
        </p:spPr>
        <p:txBody>
          <a:bodyPr/>
          <a:lstStyle/>
          <a:p>
            <a:endParaRPr lang="zh-TW" altLang="en-US"/>
          </a:p>
        </p:txBody>
      </p:sp>
      <p:sp>
        <p:nvSpPr>
          <p:cNvPr id="15" name="Line 46">
            <a:extLst>
              <a:ext uri="{FF2B5EF4-FFF2-40B4-BE49-F238E27FC236}">
                <a16:creationId xmlns:a16="http://schemas.microsoft.com/office/drawing/2014/main" id="{A3ABBAC5-F2A1-CA40-B727-95A2B305AF96}"/>
              </a:ext>
            </a:extLst>
          </p:cNvPr>
          <p:cNvSpPr>
            <a:spLocks noChangeShapeType="1"/>
          </p:cNvSpPr>
          <p:nvPr/>
        </p:nvSpPr>
        <p:spPr bwMode="auto">
          <a:xfrm>
            <a:off x="4283046" y="3558190"/>
            <a:ext cx="0" cy="782637"/>
          </a:xfrm>
          <a:prstGeom prst="line">
            <a:avLst/>
          </a:prstGeom>
          <a:noFill/>
          <a:ln w="3175">
            <a:solidFill>
              <a:schemeClr val="tx1"/>
            </a:solidFill>
            <a:round/>
            <a:headEnd/>
            <a:tailEnd/>
          </a:ln>
          <a:effectLst/>
        </p:spPr>
        <p:txBody>
          <a:bodyPr/>
          <a:lstStyle/>
          <a:p>
            <a:endParaRPr lang="zh-TW" altLang="en-US"/>
          </a:p>
        </p:txBody>
      </p:sp>
      <p:sp>
        <p:nvSpPr>
          <p:cNvPr id="16" name="Rectangle 47">
            <a:extLst>
              <a:ext uri="{FF2B5EF4-FFF2-40B4-BE49-F238E27FC236}">
                <a16:creationId xmlns:a16="http://schemas.microsoft.com/office/drawing/2014/main" id="{E7A1B9D7-277B-054E-962E-F2310F6897E9}"/>
              </a:ext>
            </a:extLst>
          </p:cNvPr>
          <p:cNvSpPr>
            <a:spLocks noChangeArrowheads="1"/>
          </p:cNvSpPr>
          <p:nvPr/>
        </p:nvSpPr>
        <p:spPr bwMode="auto">
          <a:xfrm>
            <a:off x="4017934" y="4810726"/>
            <a:ext cx="512763" cy="336550"/>
          </a:xfrm>
          <a:prstGeom prst="rect">
            <a:avLst/>
          </a:prstGeom>
          <a:noFill/>
          <a:ln w="9525">
            <a:noFill/>
            <a:miter lim="800000"/>
            <a:headEnd/>
            <a:tailEnd/>
          </a:ln>
          <a:effectLst/>
        </p:spPr>
        <p:txBody>
          <a:bodyPr wrap="none" anchor="ctr">
            <a:spAutoFit/>
          </a:bodyPr>
          <a:lstStyle/>
          <a:p>
            <a:r>
              <a:rPr lang="en-US" altLang="zh-TW" sz="1600">
                <a:latin typeface="Arial" pitchFamily="34" charset="0"/>
              </a:rPr>
              <a:t>G1 </a:t>
            </a:r>
          </a:p>
        </p:txBody>
      </p:sp>
    </p:spTree>
    <p:extLst>
      <p:ext uri="{BB962C8B-B14F-4D97-AF65-F5344CB8AC3E}">
        <p14:creationId xmlns:p14="http://schemas.microsoft.com/office/powerpoint/2010/main" val="97876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A51927-EBC1-484E-955E-9B4D9D19D438}"/>
              </a:ext>
            </a:extLst>
          </p:cNvPr>
          <p:cNvSpPr>
            <a:spLocks noGrp="1"/>
          </p:cNvSpPr>
          <p:nvPr>
            <p:ph type="sldNum" sz="quarter" idx="12"/>
          </p:nvPr>
        </p:nvSpPr>
        <p:spPr/>
        <p:txBody>
          <a:bodyPr/>
          <a:lstStyle/>
          <a:p>
            <a:fld id="{4E77BC79-9480-1042-96E1-82B94DA0811E}" type="slidenum">
              <a:rPr lang="en-US" smtClean="0"/>
              <a:t>7</a:t>
            </a:fld>
            <a:endParaRPr lang="en-US"/>
          </a:p>
        </p:txBody>
      </p:sp>
      <p:sp>
        <p:nvSpPr>
          <p:cNvPr id="3" name="Title 2">
            <a:extLst>
              <a:ext uri="{FF2B5EF4-FFF2-40B4-BE49-F238E27FC236}">
                <a16:creationId xmlns:a16="http://schemas.microsoft.com/office/drawing/2014/main" id="{A85D209F-BBA9-CA4E-95D6-F483AEE6F36A}"/>
              </a:ext>
            </a:extLst>
          </p:cNvPr>
          <p:cNvSpPr>
            <a:spLocks noGrp="1"/>
          </p:cNvSpPr>
          <p:nvPr>
            <p:ph type="title"/>
          </p:nvPr>
        </p:nvSpPr>
        <p:spPr/>
        <p:txBody>
          <a:bodyPr/>
          <a:lstStyle/>
          <a:p>
            <a:r>
              <a:rPr lang="en-US" dirty="0"/>
              <a:t>Graph Traversal Algorithms</a:t>
            </a:r>
          </a:p>
        </p:txBody>
      </p:sp>
      <p:sp>
        <p:nvSpPr>
          <p:cNvPr id="4" name="Content Placeholder 3">
            <a:extLst>
              <a:ext uri="{FF2B5EF4-FFF2-40B4-BE49-F238E27FC236}">
                <a16:creationId xmlns:a16="http://schemas.microsoft.com/office/drawing/2014/main" id="{F2E6AAF2-DC4D-8D4A-9B05-0B52B7A616DE}"/>
              </a:ext>
            </a:extLst>
          </p:cNvPr>
          <p:cNvSpPr>
            <a:spLocks noGrp="1"/>
          </p:cNvSpPr>
          <p:nvPr>
            <p:ph idx="1"/>
          </p:nvPr>
        </p:nvSpPr>
        <p:spPr/>
        <p:txBody>
          <a:bodyPr/>
          <a:lstStyle/>
          <a:p>
            <a:r>
              <a:rPr lang="en-US" altLang="zh-TW" b="1" dirty="0"/>
              <a:t>Depth First Search (DFS)</a:t>
            </a:r>
          </a:p>
          <a:p>
            <a:pPr lvl="1"/>
            <a:r>
              <a:rPr lang="en-US" dirty="0"/>
              <a:t>The algorithm starts at the root node (selecting some arbitrary node as the root node in the case of a graph) and explores as far as possible along each branch before backtracking</a:t>
            </a:r>
          </a:p>
          <a:p>
            <a:pPr lvl="1"/>
            <a:r>
              <a:rPr lang="en-US" altLang="zh-TW" dirty="0"/>
              <a:t>Traversal order is </a:t>
            </a:r>
            <a:r>
              <a:rPr lang="en-US" altLang="zh-TW" dirty="0">
                <a:solidFill>
                  <a:srgbClr val="FF0000"/>
                </a:solidFill>
              </a:rPr>
              <a:t>last-in-first-out (stack)</a:t>
            </a:r>
          </a:p>
          <a:p>
            <a:r>
              <a:rPr lang="en-US" altLang="zh-TW" b="1" dirty="0"/>
              <a:t>Breadth First Search (BFS)</a:t>
            </a:r>
          </a:p>
          <a:p>
            <a:pPr lvl="1"/>
            <a:r>
              <a:rPr lang="en-US" dirty="0"/>
              <a:t>The algorithm starts at the root node, and explores all of the neighbor nodes at the present depth prior to moving on to the nodes at the next depth level</a:t>
            </a:r>
          </a:p>
          <a:p>
            <a:pPr lvl="1"/>
            <a:r>
              <a:rPr lang="en-US" altLang="zh-TW" dirty="0"/>
              <a:t>Traversal order is </a:t>
            </a:r>
            <a:r>
              <a:rPr lang="en-US" altLang="zh-TW" dirty="0">
                <a:solidFill>
                  <a:srgbClr val="FF0000"/>
                </a:solidFill>
              </a:rPr>
              <a:t>first-in-first-out (queue)</a:t>
            </a:r>
          </a:p>
          <a:p>
            <a:pPr lvl="1"/>
            <a:endParaRPr lang="en-US" altLang="zh-TW" dirty="0">
              <a:solidFill>
                <a:schemeClr val="accent5">
                  <a:lumMod val="75000"/>
                </a:schemeClr>
              </a:solidFill>
            </a:endParaRPr>
          </a:p>
          <a:p>
            <a:pPr>
              <a:buNone/>
            </a:pPr>
            <a:endParaRPr lang="en-US" altLang="zh-TW" dirty="0">
              <a:solidFill>
                <a:schemeClr val="accent5">
                  <a:lumMod val="75000"/>
                </a:schemeClr>
              </a:solidFill>
            </a:endParaRPr>
          </a:p>
          <a:p>
            <a:endParaRPr lang="en-US" altLang="zh-TW" dirty="0">
              <a:solidFill>
                <a:schemeClr val="accent5">
                  <a:lumMod val="75000"/>
                </a:schemeClr>
              </a:solidFill>
            </a:endParaRPr>
          </a:p>
          <a:p>
            <a:endParaRPr lang="en-US" altLang="zh-TW" dirty="0">
              <a:solidFill>
                <a:schemeClr val="accent5">
                  <a:lumMod val="75000"/>
                </a:schemeClr>
              </a:solidFill>
            </a:endParaRPr>
          </a:p>
          <a:p>
            <a:endParaRPr lang="en-US" altLang="zh-TW" dirty="0">
              <a:solidFill>
                <a:schemeClr val="accent5">
                  <a:lumMod val="75000"/>
                </a:schemeClr>
              </a:solidFill>
            </a:endParaRPr>
          </a:p>
          <a:p>
            <a:endParaRPr lang="en-US" dirty="0"/>
          </a:p>
        </p:txBody>
      </p:sp>
    </p:spTree>
    <p:extLst>
      <p:ext uri="{BB962C8B-B14F-4D97-AF65-F5344CB8AC3E}">
        <p14:creationId xmlns:p14="http://schemas.microsoft.com/office/powerpoint/2010/main" val="1133458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967E87-160B-2E40-A41C-757B7D8A307D}"/>
              </a:ext>
            </a:extLst>
          </p:cNvPr>
          <p:cNvSpPr>
            <a:spLocks noGrp="1"/>
          </p:cNvSpPr>
          <p:nvPr>
            <p:ph type="sldNum" sz="quarter" idx="12"/>
          </p:nvPr>
        </p:nvSpPr>
        <p:spPr/>
        <p:txBody>
          <a:bodyPr/>
          <a:lstStyle/>
          <a:p>
            <a:fld id="{4E77BC79-9480-1042-96E1-82B94DA0811E}" type="slidenum">
              <a:rPr lang="en-US" smtClean="0"/>
              <a:t>8</a:t>
            </a:fld>
            <a:endParaRPr lang="en-US"/>
          </a:p>
        </p:txBody>
      </p:sp>
      <p:sp>
        <p:nvSpPr>
          <p:cNvPr id="3" name="Title 2">
            <a:extLst>
              <a:ext uri="{FF2B5EF4-FFF2-40B4-BE49-F238E27FC236}">
                <a16:creationId xmlns:a16="http://schemas.microsoft.com/office/drawing/2014/main" id="{62781578-04A1-A84A-B401-C297DF052631}"/>
              </a:ext>
            </a:extLst>
          </p:cNvPr>
          <p:cNvSpPr>
            <a:spLocks noGrp="1"/>
          </p:cNvSpPr>
          <p:nvPr>
            <p:ph type="title"/>
          </p:nvPr>
        </p:nvSpPr>
        <p:spPr/>
        <p:txBody>
          <a:bodyPr/>
          <a:lstStyle/>
          <a:p>
            <a:r>
              <a:rPr lang="en-US" dirty="0"/>
              <a:t>DFS Walkthrough – 1 </a:t>
            </a:r>
          </a:p>
        </p:txBody>
      </p:sp>
      <p:sp>
        <p:nvSpPr>
          <p:cNvPr id="5" name="Oval 6">
            <a:extLst>
              <a:ext uri="{FF2B5EF4-FFF2-40B4-BE49-F238E27FC236}">
                <a16:creationId xmlns:a16="http://schemas.microsoft.com/office/drawing/2014/main" id="{ED971D0E-1FD4-DF47-B76F-F33248335AD2}"/>
              </a:ext>
            </a:extLst>
          </p:cNvPr>
          <p:cNvSpPr>
            <a:spLocks noChangeArrowheads="1"/>
          </p:cNvSpPr>
          <p:nvPr/>
        </p:nvSpPr>
        <p:spPr bwMode="auto">
          <a:xfrm>
            <a:off x="3432176" y="1989127"/>
            <a:ext cx="627063"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a:t>
            </a:r>
            <a:endParaRPr lang="en-US" altLang="zh-TW" sz="2000"/>
          </a:p>
        </p:txBody>
      </p:sp>
      <p:sp>
        <p:nvSpPr>
          <p:cNvPr id="6" name="Oval 7">
            <a:extLst>
              <a:ext uri="{FF2B5EF4-FFF2-40B4-BE49-F238E27FC236}">
                <a16:creationId xmlns:a16="http://schemas.microsoft.com/office/drawing/2014/main" id="{BFAB64FD-CC61-2244-B11A-4F10F5329799}"/>
              </a:ext>
            </a:extLst>
          </p:cNvPr>
          <p:cNvSpPr>
            <a:spLocks noChangeArrowheads="1"/>
          </p:cNvSpPr>
          <p:nvPr/>
        </p:nvSpPr>
        <p:spPr bwMode="auto">
          <a:xfrm>
            <a:off x="2643188" y="2890827"/>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7" name="Oval 9">
            <a:extLst>
              <a:ext uri="{FF2B5EF4-FFF2-40B4-BE49-F238E27FC236}">
                <a16:creationId xmlns:a16="http://schemas.microsoft.com/office/drawing/2014/main" id="{728ABC00-78B3-DD4A-A9EB-3AB38F768D76}"/>
              </a:ext>
            </a:extLst>
          </p:cNvPr>
          <p:cNvSpPr>
            <a:spLocks noChangeArrowheads="1"/>
          </p:cNvSpPr>
          <p:nvPr/>
        </p:nvSpPr>
        <p:spPr bwMode="auto">
          <a:xfrm>
            <a:off x="2279651" y="3646477"/>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8" name="Oval 10">
            <a:extLst>
              <a:ext uri="{FF2B5EF4-FFF2-40B4-BE49-F238E27FC236}">
                <a16:creationId xmlns:a16="http://schemas.microsoft.com/office/drawing/2014/main" id="{5C45DD9D-FED4-F346-B940-F96A840AB9F9}"/>
              </a:ext>
            </a:extLst>
          </p:cNvPr>
          <p:cNvSpPr>
            <a:spLocks noChangeArrowheads="1"/>
          </p:cNvSpPr>
          <p:nvPr/>
        </p:nvSpPr>
        <p:spPr bwMode="auto">
          <a:xfrm>
            <a:off x="3043239" y="3641713"/>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9" name="Oval 13">
            <a:extLst>
              <a:ext uri="{FF2B5EF4-FFF2-40B4-BE49-F238E27FC236}">
                <a16:creationId xmlns:a16="http://schemas.microsoft.com/office/drawing/2014/main" id="{D0710245-7CA1-4F46-B6D2-7B6BE4140914}"/>
              </a:ext>
            </a:extLst>
          </p:cNvPr>
          <p:cNvSpPr>
            <a:spLocks noChangeArrowheads="1"/>
          </p:cNvSpPr>
          <p:nvPr/>
        </p:nvSpPr>
        <p:spPr bwMode="auto">
          <a:xfrm>
            <a:off x="2693988" y="4433877"/>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10" name="Oval 15">
            <a:extLst>
              <a:ext uri="{FF2B5EF4-FFF2-40B4-BE49-F238E27FC236}">
                <a16:creationId xmlns:a16="http://schemas.microsoft.com/office/drawing/2014/main" id="{9DF92C62-2AB0-2041-B909-1EF99209EBCF}"/>
              </a:ext>
            </a:extLst>
          </p:cNvPr>
          <p:cNvSpPr>
            <a:spLocks noChangeArrowheads="1"/>
          </p:cNvSpPr>
          <p:nvPr/>
        </p:nvSpPr>
        <p:spPr bwMode="auto">
          <a:xfrm>
            <a:off x="3454401" y="5283188"/>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11" name="Line 18">
            <a:extLst>
              <a:ext uri="{FF2B5EF4-FFF2-40B4-BE49-F238E27FC236}">
                <a16:creationId xmlns:a16="http://schemas.microsoft.com/office/drawing/2014/main" id="{F842A773-912D-D145-A2E7-364CD3F8A61F}"/>
              </a:ext>
            </a:extLst>
          </p:cNvPr>
          <p:cNvSpPr>
            <a:spLocks noChangeShapeType="1"/>
          </p:cNvSpPr>
          <p:nvPr/>
        </p:nvSpPr>
        <p:spPr bwMode="auto">
          <a:xfrm flipH="1">
            <a:off x="2679700" y="3403589"/>
            <a:ext cx="166688" cy="238125"/>
          </a:xfrm>
          <a:prstGeom prst="line">
            <a:avLst/>
          </a:prstGeom>
          <a:noFill/>
          <a:ln w="3175">
            <a:solidFill>
              <a:schemeClr val="tx1"/>
            </a:solidFill>
            <a:round/>
            <a:headEnd/>
            <a:tailEnd/>
          </a:ln>
          <a:effectLst/>
        </p:spPr>
        <p:txBody>
          <a:bodyPr/>
          <a:lstStyle/>
          <a:p>
            <a:endParaRPr lang="zh-TW" altLang="en-US"/>
          </a:p>
        </p:txBody>
      </p:sp>
      <p:sp>
        <p:nvSpPr>
          <p:cNvPr id="12" name="Line 19">
            <a:extLst>
              <a:ext uri="{FF2B5EF4-FFF2-40B4-BE49-F238E27FC236}">
                <a16:creationId xmlns:a16="http://schemas.microsoft.com/office/drawing/2014/main" id="{12FF7C8A-8EAE-5642-BDB3-3BC235ECE395}"/>
              </a:ext>
            </a:extLst>
          </p:cNvPr>
          <p:cNvSpPr>
            <a:spLocks noChangeShapeType="1"/>
          </p:cNvSpPr>
          <p:nvPr/>
        </p:nvSpPr>
        <p:spPr bwMode="auto">
          <a:xfrm>
            <a:off x="3128963" y="3382951"/>
            <a:ext cx="171450" cy="246062"/>
          </a:xfrm>
          <a:prstGeom prst="line">
            <a:avLst/>
          </a:prstGeom>
          <a:noFill/>
          <a:ln w="3175">
            <a:solidFill>
              <a:schemeClr val="tx1"/>
            </a:solidFill>
            <a:round/>
            <a:headEnd/>
            <a:tailEnd/>
          </a:ln>
          <a:effectLst/>
        </p:spPr>
        <p:txBody>
          <a:bodyPr/>
          <a:lstStyle/>
          <a:p>
            <a:endParaRPr lang="zh-TW" altLang="en-US"/>
          </a:p>
        </p:txBody>
      </p:sp>
      <p:sp>
        <p:nvSpPr>
          <p:cNvPr id="13" name="Line 22">
            <a:extLst>
              <a:ext uri="{FF2B5EF4-FFF2-40B4-BE49-F238E27FC236}">
                <a16:creationId xmlns:a16="http://schemas.microsoft.com/office/drawing/2014/main" id="{0A2179DC-82A7-F04D-92A5-FE19E7968618}"/>
              </a:ext>
            </a:extLst>
          </p:cNvPr>
          <p:cNvSpPr>
            <a:spLocks noChangeShapeType="1"/>
          </p:cNvSpPr>
          <p:nvPr/>
        </p:nvSpPr>
        <p:spPr bwMode="auto">
          <a:xfrm>
            <a:off x="2655888" y="4173526"/>
            <a:ext cx="190500" cy="273050"/>
          </a:xfrm>
          <a:prstGeom prst="line">
            <a:avLst/>
          </a:prstGeom>
          <a:noFill/>
          <a:ln w="3175">
            <a:solidFill>
              <a:schemeClr val="tx1"/>
            </a:solidFill>
            <a:round/>
            <a:headEnd/>
            <a:tailEnd/>
          </a:ln>
          <a:effectLst/>
        </p:spPr>
        <p:txBody>
          <a:bodyPr/>
          <a:lstStyle/>
          <a:p>
            <a:endParaRPr lang="zh-TW" altLang="en-US"/>
          </a:p>
        </p:txBody>
      </p:sp>
      <p:sp>
        <p:nvSpPr>
          <p:cNvPr id="14" name="Line 23">
            <a:extLst>
              <a:ext uri="{FF2B5EF4-FFF2-40B4-BE49-F238E27FC236}">
                <a16:creationId xmlns:a16="http://schemas.microsoft.com/office/drawing/2014/main" id="{08230168-1CCC-9943-97CA-112D8678EB7B}"/>
              </a:ext>
            </a:extLst>
          </p:cNvPr>
          <p:cNvSpPr>
            <a:spLocks noChangeShapeType="1"/>
          </p:cNvSpPr>
          <p:nvPr/>
        </p:nvSpPr>
        <p:spPr bwMode="auto">
          <a:xfrm flipH="1">
            <a:off x="3128964" y="4162414"/>
            <a:ext cx="153987" cy="276225"/>
          </a:xfrm>
          <a:prstGeom prst="line">
            <a:avLst/>
          </a:prstGeom>
          <a:noFill/>
          <a:ln w="3175">
            <a:solidFill>
              <a:schemeClr val="tx1"/>
            </a:solidFill>
            <a:round/>
            <a:headEnd/>
            <a:tailEnd/>
          </a:ln>
          <a:effectLst/>
        </p:spPr>
        <p:txBody>
          <a:bodyPr/>
          <a:lstStyle/>
          <a:p>
            <a:endParaRPr lang="zh-TW" altLang="en-US"/>
          </a:p>
        </p:txBody>
      </p:sp>
      <p:sp>
        <p:nvSpPr>
          <p:cNvPr id="15" name="Oval 37">
            <a:extLst>
              <a:ext uri="{FF2B5EF4-FFF2-40B4-BE49-F238E27FC236}">
                <a16:creationId xmlns:a16="http://schemas.microsoft.com/office/drawing/2014/main" id="{AA3806DF-FCAE-0F4F-A32B-DA231EE8C2EC}"/>
              </a:ext>
            </a:extLst>
          </p:cNvPr>
          <p:cNvSpPr>
            <a:spLocks noChangeArrowheads="1"/>
          </p:cNvSpPr>
          <p:nvPr/>
        </p:nvSpPr>
        <p:spPr bwMode="auto">
          <a:xfrm>
            <a:off x="4154488" y="2876538"/>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16" name="Oval 38">
            <a:extLst>
              <a:ext uri="{FF2B5EF4-FFF2-40B4-BE49-F238E27FC236}">
                <a16:creationId xmlns:a16="http://schemas.microsoft.com/office/drawing/2014/main" id="{48E597B0-9DE1-7C4B-8DCF-EC44DA594ADC}"/>
              </a:ext>
            </a:extLst>
          </p:cNvPr>
          <p:cNvSpPr>
            <a:spLocks noChangeArrowheads="1"/>
          </p:cNvSpPr>
          <p:nvPr/>
        </p:nvSpPr>
        <p:spPr bwMode="auto">
          <a:xfrm>
            <a:off x="3790951" y="3632188"/>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17" name="Oval 39">
            <a:extLst>
              <a:ext uri="{FF2B5EF4-FFF2-40B4-BE49-F238E27FC236}">
                <a16:creationId xmlns:a16="http://schemas.microsoft.com/office/drawing/2014/main" id="{90AC6F74-358F-7640-A240-9EC35C1EEFE1}"/>
              </a:ext>
            </a:extLst>
          </p:cNvPr>
          <p:cNvSpPr>
            <a:spLocks noChangeArrowheads="1"/>
          </p:cNvSpPr>
          <p:nvPr/>
        </p:nvSpPr>
        <p:spPr bwMode="auto">
          <a:xfrm>
            <a:off x="4554539" y="3627427"/>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18" name="Oval 40">
            <a:extLst>
              <a:ext uri="{FF2B5EF4-FFF2-40B4-BE49-F238E27FC236}">
                <a16:creationId xmlns:a16="http://schemas.microsoft.com/office/drawing/2014/main" id="{26BDEB2F-645D-8947-BBFE-D3B34DB25280}"/>
              </a:ext>
            </a:extLst>
          </p:cNvPr>
          <p:cNvSpPr>
            <a:spLocks noChangeArrowheads="1"/>
          </p:cNvSpPr>
          <p:nvPr/>
        </p:nvSpPr>
        <p:spPr bwMode="auto">
          <a:xfrm>
            <a:off x="4205288" y="4419588"/>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19" name="Line 41">
            <a:extLst>
              <a:ext uri="{FF2B5EF4-FFF2-40B4-BE49-F238E27FC236}">
                <a16:creationId xmlns:a16="http://schemas.microsoft.com/office/drawing/2014/main" id="{34428027-1BB7-BE4F-963F-5A9892274BB8}"/>
              </a:ext>
            </a:extLst>
          </p:cNvPr>
          <p:cNvSpPr>
            <a:spLocks noChangeShapeType="1"/>
          </p:cNvSpPr>
          <p:nvPr/>
        </p:nvSpPr>
        <p:spPr bwMode="auto">
          <a:xfrm flipH="1">
            <a:off x="4191000" y="3389302"/>
            <a:ext cx="166688" cy="238125"/>
          </a:xfrm>
          <a:prstGeom prst="line">
            <a:avLst/>
          </a:prstGeom>
          <a:noFill/>
          <a:ln w="3175">
            <a:solidFill>
              <a:schemeClr val="tx1"/>
            </a:solidFill>
            <a:round/>
            <a:headEnd/>
            <a:tailEnd/>
          </a:ln>
          <a:effectLst/>
        </p:spPr>
        <p:txBody>
          <a:bodyPr/>
          <a:lstStyle/>
          <a:p>
            <a:endParaRPr lang="zh-TW" altLang="en-US"/>
          </a:p>
        </p:txBody>
      </p:sp>
      <p:sp>
        <p:nvSpPr>
          <p:cNvPr id="20" name="Line 42">
            <a:extLst>
              <a:ext uri="{FF2B5EF4-FFF2-40B4-BE49-F238E27FC236}">
                <a16:creationId xmlns:a16="http://schemas.microsoft.com/office/drawing/2014/main" id="{89AB4D56-5488-B64A-9040-7609D7B4B917}"/>
              </a:ext>
            </a:extLst>
          </p:cNvPr>
          <p:cNvSpPr>
            <a:spLocks noChangeShapeType="1"/>
          </p:cNvSpPr>
          <p:nvPr/>
        </p:nvSpPr>
        <p:spPr bwMode="auto">
          <a:xfrm>
            <a:off x="4640263" y="3368664"/>
            <a:ext cx="171450" cy="246063"/>
          </a:xfrm>
          <a:prstGeom prst="line">
            <a:avLst/>
          </a:prstGeom>
          <a:noFill/>
          <a:ln w="3175">
            <a:solidFill>
              <a:schemeClr val="tx1"/>
            </a:solidFill>
            <a:round/>
            <a:headEnd/>
            <a:tailEnd/>
          </a:ln>
          <a:effectLst/>
        </p:spPr>
        <p:txBody>
          <a:bodyPr/>
          <a:lstStyle/>
          <a:p>
            <a:endParaRPr lang="zh-TW" altLang="en-US"/>
          </a:p>
        </p:txBody>
      </p:sp>
      <p:sp>
        <p:nvSpPr>
          <p:cNvPr id="21" name="Line 43">
            <a:extLst>
              <a:ext uri="{FF2B5EF4-FFF2-40B4-BE49-F238E27FC236}">
                <a16:creationId xmlns:a16="http://schemas.microsoft.com/office/drawing/2014/main" id="{7330B5C7-9E01-A441-BA45-3931C25DA7F2}"/>
              </a:ext>
            </a:extLst>
          </p:cNvPr>
          <p:cNvSpPr>
            <a:spLocks noChangeShapeType="1"/>
          </p:cNvSpPr>
          <p:nvPr/>
        </p:nvSpPr>
        <p:spPr bwMode="auto">
          <a:xfrm>
            <a:off x="4167188" y="4159238"/>
            <a:ext cx="190500" cy="273050"/>
          </a:xfrm>
          <a:prstGeom prst="line">
            <a:avLst/>
          </a:prstGeom>
          <a:noFill/>
          <a:ln w="3175">
            <a:solidFill>
              <a:schemeClr val="tx1"/>
            </a:solidFill>
            <a:round/>
            <a:headEnd/>
            <a:tailEnd/>
          </a:ln>
          <a:effectLst/>
        </p:spPr>
        <p:txBody>
          <a:bodyPr/>
          <a:lstStyle/>
          <a:p>
            <a:endParaRPr lang="zh-TW" altLang="en-US"/>
          </a:p>
        </p:txBody>
      </p:sp>
      <p:sp>
        <p:nvSpPr>
          <p:cNvPr id="22" name="Line 44">
            <a:extLst>
              <a:ext uri="{FF2B5EF4-FFF2-40B4-BE49-F238E27FC236}">
                <a16:creationId xmlns:a16="http://schemas.microsoft.com/office/drawing/2014/main" id="{D1C8F626-4A84-FF48-90CE-BAD9A7CFB1C9}"/>
              </a:ext>
            </a:extLst>
          </p:cNvPr>
          <p:cNvSpPr>
            <a:spLocks noChangeShapeType="1"/>
          </p:cNvSpPr>
          <p:nvPr/>
        </p:nvSpPr>
        <p:spPr bwMode="auto">
          <a:xfrm flipH="1">
            <a:off x="4640264" y="4148127"/>
            <a:ext cx="153987" cy="276225"/>
          </a:xfrm>
          <a:prstGeom prst="line">
            <a:avLst/>
          </a:prstGeom>
          <a:noFill/>
          <a:ln w="3175">
            <a:solidFill>
              <a:schemeClr val="tx1"/>
            </a:solidFill>
            <a:round/>
            <a:headEnd/>
            <a:tailEnd/>
          </a:ln>
          <a:effectLst/>
        </p:spPr>
        <p:txBody>
          <a:bodyPr/>
          <a:lstStyle/>
          <a:p>
            <a:endParaRPr lang="zh-TW" altLang="en-US"/>
          </a:p>
        </p:txBody>
      </p:sp>
      <p:sp>
        <p:nvSpPr>
          <p:cNvPr id="23" name="Line 45">
            <a:extLst>
              <a:ext uri="{FF2B5EF4-FFF2-40B4-BE49-F238E27FC236}">
                <a16:creationId xmlns:a16="http://schemas.microsoft.com/office/drawing/2014/main" id="{D15FA11D-843B-8E45-B3F8-49A7AAD4D6C9}"/>
              </a:ext>
            </a:extLst>
          </p:cNvPr>
          <p:cNvSpPr>
            <a:spLocks noChangeShapeType="1"/>
          </p:cNvSpPr>
          <p:nvPr/>
        </p:nvSpPr>
        <p:spPr bwMode="auto">
          <a:xfrm flipH="1">
            <a:off x="3143251" y="2420927"/>
            <a:ext cx="360363" cy="504825"/>
          </a:xfrm>
          <a:prstGeom prst="line">
            <a:avLst/>
          </a:prstGeom>
          <a:noFill/>
          <a:ln w="9525">
            <a:solidFill>
              <a:schemeClr val="tx1"/>
            </a:solidFill>
            <a:round/>
            <a:headEnd/>
            <a:tailEnd/>
          </a:ln>
          <a:effectLst/>
        </p:spPr>
        <p:txBody>
          <a:bodyPr/>
          <a:lstStyle/>
          <a:p>
            <a:endParaRPr lang="zh-TW" altLang="en-US"/>
          </a:p>
        </p:txBody>
      </p:sp>
      <p:sp>
        <p:nvSpPr>
          <p:cNvPr id="24" name="Line 47">
            <a:extLst>
              <a:ext uri="{FF2B5EF4-FFF2-40B4-BE49-F238E27FC236}">
                <a16:creationId xmlns:a16="http://schemas.microsoft.com/office/drawing/2014/main" id="{6BD38A70-39A3-C54A-AAB1-5C9F482A57FF}"/>
              </a:ext>
            </a:extLst>
          </p:cNvPr>
          <p:cNvSpPr>
            <a:spLocks noChangeShapeType="1"/>
          </p:cNvSpPr>
          <p:nvPr/>
        </p:nvSpPr>
        <p:spPr bwMode="auto">
          <a:xfrm>
            <a:off x="3143251" y="4941877"/>
            <a:ext cx="360363" cy="503237"/>
          </a:xfrm>
          <a:prstGeom prst="line">
            <a:avLst/>
          </a:prstGeom>
          <a:noFill/>
          <a:ln w="9525">
            <a:solidFill>
              <a:schemeClr val="tx1"/>
            </a:solidFill>
            <a:round/>
            <a:headEnd/>
            <a:tailEnd/>
          </a:ln>
          <a:effectLst/>
        </p:spPr>
        <p:txBody>
          <a:bodyPr/>
          <a:lstStyle/>
          <a:p>
            <a:endParaRPr lang="zh-TW" altLang="en-US"/>
          </a:p>
        </p:txBody>
      </p:sp>
      <p:sp>
        <p:nvSpPr>
          <p:cNvPr id="25" name="Line 48">
            <a:extLst>
              <a:ext uri="{FF2B5EF4-FFF2-40B4-BE49-F238E27FC236}">
                <a16:creationId xmlns:a16="http://schemas.microsoft.com/office/drawing/2014/main" id="{2D506295-0701-744A-8705-A66A9AFEAC90}"/>
              </a:ext>
            </a:extLst>
          </p:cNvPr>
          <p:cNvSpPr>
            <a:spLocks noChangeShapeType="1"/>
          </p:cNvSpPr>
          <p:nvPr/>
        </p:nvSpPr>
        <p:spPr bwMode="auto">
          <a:xfrm>
            <a:off x="4008439" y="2420926"/>
            <a:ext cx="358775" cy="431800"/>
          </a:xfrm>
          <a:prstGeom prst="line">
            <a:avLst/>
          </a:prstGeom>
          <a:noFill/>
          <a:ln w="9525">
            <a:solidFill>
              <a:schemeClr val="tx1"/>
            </a:solidFill>
            <a:round/>
            <a:headEnd/>
            <a:tailEnd/>
          </a:ln>
          <a:effectLst/>
        </p:spPr>
        <p:txBody>
          <a:bodyPr/>
          <a:lstStyle/>
          <a:p>
            <a:endParaRPr lang="zh-TW" altLang="en-US"/>
          </a:p>
        </p:txBody>
      </p:sp>
      <p:sp>
        <p:nvSpPr>
          <p:cNvPr id="26" name="Line 49">
            <a:extLst>
              <a:ext uri="{FF2B5EF4-FFF2-40B4-BE49-F238E27FC236}">
                <a16:creationId xmlns:a16="http://schemas.microsoft.com/office/drawing/2014/main" id="{6DEFD411-A6E5-D344-9158-8D85E53771A7}"/>
              </a:ext>
            </a:extLst>
          </p:cNvPr>
          <p:cNvSpPr>
            <a:spLocks noChangeShapeType="1"/>
          </p:cNvSpPr>
          <p:nvPr/>
        </p:nvSpPr>
        <p:spPr bwMode="auto">
          <a:xfrm flipH="1">
            <a:off x="4079875" y="4941877"/>
            <a:ext cx="287338" cy="503237"/>
          </a:xfrm>
          <a:prstGeom prst="line">
            <a:avLst/>
          </a:prstGeom>
          <a:noFill/>
          <a:ln w="9525">
            <a:solidFill>
              <a:schemeClr val="tx1"/>
            </a:solidFill>
            <a:round/>
            <a:headEnd/>
            <a:tailEnd/>
          </a:ln>
          <a:effectLst/>
        </p:spPr>
        <p:txBody>
          <a:bodyPr/>
          <a:lstStyle/>
          <a:p>
            <a:endParaRPr lang="zh-TW" altLang="en-US"/>
          </a:p>
        </p:txBody>
      </p:sp>
      <p:sp>
        <p:nvSpPr>
          <p:cNvPr id="27" name="Rectangle 51">
            <a:extLst>
              <a:ext uri="{FF2B5EF4-FFF2-40B4-BE49-F238E27FC236}">
                <a16:creationId xmlns:a16="http://schemas.microsoft.com/office/drawing/2014/main" id="{03E78CA8-7534-5E4D-9EC0-012C8B203DA5}"/>
              </a:ext>
            </a:extLst>
          </p:cNvPr>
          <p:cNvSpPr>
            <a:spLocks noChangeArrowheads="1"/>
          </p:cNvSpPr>
          <p:nvPr/>
        </p:nvSpPr>
        <p:spPr bwMode="auto">
          <a:xfrm>
            <a:off x="6113463" y="17986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1</a:t>
            </a:r>
          </a:p>
        </p:txBody>
      </p:sp>
      <p:sp>
        <p:nvSpPr>
          <p:cNvPr id="28" name="Rectangle 52">
            <a:extLst>
              <a:ext uri="{FF2B5EF4-FFF2-40B4-BE49-F238E27FC236}">
                <a16:creationId xmlns:a16="http://schemas.microsoft.com/office/drawing/2014/main" id="{D629912E-286E-6F40-9E60-8D96BE574553}"/>
              </a:ext>
            </a:extLst>
          </p:cNvPr>
          <p:cNvSpPr>
            <a:spLocks noChangeArrowheads="1"/>
          </p:cNvSpPr>
          <p:nvPr/>
        </p:nvSpPr>
        <p:spPr bwMode="auto">
          <a:xfrm>
            <a:off x="6113463" y="22304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2</a:t>
            </a:r>
          </a:p>
        </p:txBody>
      </p:sp>
      <p:sp>
        <p:nvSpPr>
          <p:cNvPr id="29" name="Rectangle 53">
            <a:extLst>
              <a:ext uri="{FF2B5EF4-FFF2-40B4-BE49-F238E27FC236}">
                <a16:creationId xmlns:a16="http://schemas.microsoft.com/office/drawing/2014/main" id="{C055E6C6-5C86-7140-A8EA-700C31464B5A}"/>
              </a:ext>
            </a:extLst>
          </p:cNvPr>
          <p:cNvSpPr>
            <a:spLocks noChangeArrowheads="1"/>
          </p:cNvSpPr>
          <p:nvPr/>
        </p:nvSpPr>
        <p:spPr bwMode="auto">
          <a:xfrm>
            <a:off x="6113463" y="26622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3</a:t>
            </a:r>
          </a:p>
        </p:txBody>
      </p:sp>
      <p:sp>
        <p:nvSpPr>
          <p:cNvPr id="30" name="Rectangle 54">
            <a:extLst>
              <a:ext uri="{FF2B5EF4-FFF2-40B4-BE49-F238E27FC236}">
                <a16:creationId xmlns:a16="http://schemas.microsoft.com/office/drawing/2014/main" id="{226C4B05-FFDD-3543-9AF7-04094DC2E5C7}"/>
              </a:ext>
            </a:extLst>
          </p:cNvPr>
          <p:cNvSpPr>
            <a:spLocks noChangeArrowheads="1"/>
          </p:cNvSpPr>
          <p:nvPr/>
        </p:nvSpPr>
        <p:spPr bwMode="auto">
          <a:xfrm>
            <a:off x="6113463" y="30940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4</a:t>
            </a:r>
          </a:p>
        </p:txBody>
      </p:sp>
      <p:sp>
        <p:nvSpPr>
          <p:cNvPr id="31" name="Rectangle 55">
            <a:extLst>
              <a:ext uri="{FF2B5EF4-FFF2-40B4-BE49-F238E27FC236}">
                <a16:creationId xmlns:a16="http://schemas.microsoft.com/office/drawing/2014/main" id="{66D0BE07-463C-BF4D-BB2C-FA834A6D35FF}"/>
              </a:ext>
            </a:extLst>
          </p:cNvPr>
          <p:cNvSpPr>
            <a:spLocks noChangeArrowheads="1"/>
          </p:cNvSpPr>
          <p:nvPr/>
        </p:nvSpPr>
        <p:spPr bwMode="auto">
          <a:xfrm>
            <a:off x="6835775" y="1870064"/>
            <a:ext cx="382588" cy="288925"/>
          </a:xfrm>
          <a:prstGeom prst="rect">
            <a:avLst/>
          </a:prstGeom>
          <a:noFill/>
          <a:ln w="12700">
            <a:solidFill>
              <a:schemeClr val="tx2"/>
            </a:solidFill>
            <a:miter lim="800000"/>
            <a:headEnd/>
            <a:tailEnd/>
          </a:ln>
          <a:effectLst/>
        </p:spPr>
        <p:txBody>
          <a:bodyPr wrap="none" anchor="ctr"/>
          <a:lstStyle/>
          <a:p>
            <a:pPr algn="ctr"/>
            <a:r>
              <a:rPr lang="en-US" altLang="zh-TW"/>
              <a:t>2</a:t>
            </a:r>
          </a:p>
        </p:txBody>
      </p:sp>
      <p:sp>
        <p:nvSpPr>
          <p:cNvPr id="32" name="Rectangle 56">
            <a:extLst>
              <a:ext uri="{FF2B5EF4-FFF2-40B4-BE49-F238E27FC236}">
                <a16:creationId xmlns:a16="http://schemas.microsoft.com/office/drawing/2014/main" id="{931C5B2A-F402-2542-8D05-5EC3DF26A473}"/>
              </a:ext>
            </a:extLst>
          </p:cNvPr>
          <p:cNvSpPr>
            <a:spLocks noChangeArrowheads="1"/>
          </p:cNvSpPr>
          <p:nvPr/>
        </p:nvSpPr>
        <p:spPr bwMode="auto">
          <a:xfrm>
            <a:off x="7218363" y="18700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33" name="Rectangle 57">
            <a:extLst>
              <a:ext uri="{FF2B5EF4-FFF2-40B4-BE49-F238E27FC236}">
                <a16:creationId xmlns:a16="http://schemas.microsoft.com/office/drawing/2014/main" id="{0CACD924-CDDB-654C-8141-FD60DC8E6527}"/>
              </a:ext>
            </a:extLst>
          </p:cNvPr>
          <p:cNvSpPr>
            <a:spLocks noChangeArrowheads="1"/>
          </p:cNvSpPr>
          <p:nvPr/>
        </p:nvSpPr>
        <p:spPr bwMode="auto">
          <a:xfrm>
            <a:off x="6835775" y="2300277"/>
            <a:ext cx="382588" cy="288925"/>
          </a:xfrm>
          <a:prstGeom prst="rect">
            <a:avLst/>
          </a:prstGeom>
          <a:noFill/>
          <a:ln w="12700">
            <a:solidFill>
              <a:schemeClr val="tx2"/>
            </a:solidFill>
            <a:miter lim="800000"/>
            <a:headEnd/>
            <a:tailEnd/>
          </a:ln>
          <a:effectLst/>
        </p:spPr>
        <p:txBody>
          <a:bodyPr wrap="none" anchor="ctr"/>
          <a:lstStyle/>
          <a:p>
            <a:pPr algn="ctr"/>
            <a:r>
              <a:rPr lang="en-US" altLang="zh-TW"/>
              <a:t>1</a:t>
            </a:r>
          </a:p>
        </p:txBody>
      </p:sp>
      <p:sp>
        <p:nvSpPr>
          <p:cNvPr id="34" name="Rectangle 58">
            <a:extLst>
              <a:ext uri="{FF2B5EF4-FFF2-40B4-BE49-F238E27FC236}">
                <a16:creationId xmlns:a16="http://schemas.microsoft.com/office/drawing/2014/main" id="{DDD34A84-5FE6-864D-8BD0-55A16002FCE6}"/>
              </a:ext>
            </a:extLst>
          </p:cNvPr>
          <p:cNvSpPr>
            <a:spLocks noChangeArrowheads="1"/>
          </p:cNvSpPr>
          <p:nvPr/>
        </p:nvSpPr>
        <p:spPr bwMode="auto">
          <a:xfrm>
            <a:off x="7218363" y="2300277"/>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35" name="Rectangle 59">
            <a:extLst>
              <a:ext uri="{FF2B5EF4-FFF2-40B4-BE49-F238E27FC236}">
                <a16:creationId xmlns:a16="http://schemas.microsoft.com/office/drawing/2014/main" id="{28709E87-4282-2540-81D3-3194835532D1}"/>
              </a:ext>
            </a:extLst>
          </p:cNvPr>
          <p:cNvSpPr>
            <a:spLocks noChangeArrowheads="1"/>
          </p:cNvSpPr>
          <p:nvPr/>
        </p:nvSpPr>
        <p:spPr bwMode="auto">
          <a:xfrm>
            <a:off x="6835775" y="2733664"/>
            <a:ext cx="382588" cy="288925"/>
          </a:xfrm>
          <a:prstGeom prst="rect">
            <a:avLst/>
          </a:prstGeom>
          <a:noFill/>
          <a:ln w="12700">
            <a:solidFill>
              <a:schemeClr val="tx2"/>
            </a:solidFill>
            <a:miter lim="800000"/>
            <a:headEnd/>
            <a:tailEnd/>
          </a:ln>
          <a:effectLst/>
        </p:spPr>
        <p:txBody>
          <a:bodyPr wrap="none" anchor="ctr"/>
          <a:lstStyle/>
          <a:p>
            <a:pPr algn="ctr"/>
            <a:r>
              <a:rPr lang="en-US" altLang="zh-TW"/>
              <a:t>1</a:t>
            </a:r>
          </a:p>
        </p:txBody>
      </p:sp>
      <p:sp>
        <p:nvSpPr>
          <p:cNvPr id="36" name="Rectangle 60">
            <a:extLst>
              <a:ext uri="{FF2B5EF4-FFF2-40B4-BE49-F238E27FC236}">
                <a16:creationId xmlns:a16="http://schemas.microsoft.com/office/drawing/2014/main" id="{2CF85BA2-679D-6F45-B82A-5FB719B68384}"/>
              </a:ext>
            </a:extLst>
          </p:cNvPr>
          <p:cNvSpPr>
            <a:spLocks noChangeArrowheads="1"/>
          </p:cNvSpPr>
          <p:nvPr/>
        </p:nvSpPr>
        <p:spPr bwMode="auto">
          <a:xfrm>
            <a:off x="7218363" y="27336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37" name="Rectangle 61">
            <a:extLst>
              <a:ext uri="{FF2B5EF4-FFF2-40B4-BE49-F238E27FC236}">
                <a16:creationId xmlns:a16="http://schemas.microsoft.com/office/drawing/2014/main" id="{3E4145E8-DC28-C142-BDDB-E80F6F35314A}"/>
              </a:ext>
            </a:extLst>
          </p:cNvPr>
          <p:cNvSpPr>
            <a:spLocks noChangeArrowheads="1"/>
          </p:cNvSpPr>
          <p:nvPr/>
        </p:nvSpPr>
        <p:spPr bwMode="auto">
          <a:xfrm>
            <a:off x="6835775" y="3165464"/>
            <a:ext cx="382588" cy="288925"/>
          </a:xfrm>
          <a:prstGeom prst="rect">
            <a:avLst/>
          </a:prstGeom>
          <a:noFill/>
          <a:ln w="12700">
            <a:solidFill>
              <a:schemeClr val="tx2"/>
            </a:solidFill>
            <a:miter lim="800000"/>
            <a:headEnd/>
            <a:tailEnd/>
          </a:ln>
          <a:effectLst/>
        </p:spPr>
        <p:txBody>
          <a:bodyPr wrap="none" anchor="ctr"/>
          <a:lstStyle/>
          <a:p>
            <a:pPr algn="ctr"/>
            <a:r>
              <a:rPr lang="en-US" altLang="zh-TW"/>
              <a:t>2</a:t>
            </a:r>
          </a:p>
        </p:txBody>
      </p:sp>
      <p:sp>
        <p:nvSpPr>
          <p:cNvPr id="38" name="Rectangle 62">
            <a:extLst>
              <a:ext uri="{FF2B5EF4-FFF2-40B4-BE49-F238E27FC236}">
                <a16:creationId xmlns:a16="http://schemas.microsoft.com/office/drawing/2014/main" id="{882645D2-6623-9841-86A0-6C63373C7E54}"/>
              </a:ext>
            </a:extLst>
          </p:cNvPr>
          <p:cNvSpPr>
            <a:spLocks noChangeArrowheads="1"/>
          </p:cNvSpPr>
          <p:nvPr/>
        </p:nvSpPr>
        <p:spPr bwMode="auto">
          <a:xfrm>
            <a:off x="7218363" y="31654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39" name="Rectangle 63">
            <a:extLst>
              <a:ext uri="{FF2B5EF4-FFF2-40B4-BE49-F238E27FC236}">
                <a16:creationId xmlns:a16="http://schemas.microsoft.com/office/drawing/2014/main" id="{9C483EFB-8C2A-2049-8732-E5D2A7CD15F2}"/>
              </a:ext>
            </a:extLst>
          </p:cNvPr>
          <p:cNvSpPr>
            <a:spLocks noChangeArrowheads="1"/>
          </p:cNvSpPr>
          <p:nvPr/>
        </p:nvSpPr>
        <p:spPr bwMode="auto">
          <a:xfrm>
            <a:off x="7812089" y="1870064"/>
            <a:ext cx="382587" cy="288925"/>
          </a:xfrm>
          <a:prstGeom prst="rect">
            <a:avLst/>
          </a:prstGeom>
          <a:noFill/>
          <a:ln w="12700">
            <a:solidFill>
              <a:schemeClr val="tx2"/>
            </a:solidFill>
            <a:miter lim="800000"/>
            <a:headEnd/>
            <a:tailEnd/>
          </a:ln>
          <a:effectLst/>
        </p:spPr>
        <p:txBody>
          <a:bodyPr wrap="none" anchor="ctr"/>
          <a:lstStyle/>
          <a:p>
            <a:pPr algn="ctr"/>
            <a:r>
              <a:rPr lang="en-US" altLang="zh-TW"/>
              <a:t>3</a:t>
            </a:r>
          </a:p>
        </p:txBody>
      </p:sp>
      <p:sp>
        <p:nvSpPr>
          <p:cNvPr id="40" name="Rectangle 64">
            <a:extLst>
              <a:ext uri="{FF2B5EF4-FFF2-40B4-BE49-F238E27FC236}">
                <a16:creationId xmlns:a16="http://schemas.microsoft.com/office/drawing/2014/main" id="{78DA59BF-9257-1F48-9AF2-AF601466A330}"/>
              </a:ext>
            </a:extLst>
          </p:cNvPr>
          <p:cNvSpPr>
            <a:spLocks noChangeArrowheads="1"/>
          </p:cNvSpPr>
          <p:nvPr/>
        </p:nvSpPr>
        <p:spPr bwMode="auto">
          <a:xfrm>
            <a:off x="8194675" y="1870064"/>
            <a:ext cx="381000" cy="288925"/>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41" name="Rectangle 65">
            <a:extLst>
              <a:ext uri="{FF2B5EF4-FFF2-40B4-BE49-F238E27FC236}">
                <a16:creationId xmlns:a16="http://schemas.microsoft.com/office/drawing/2014/main" id="{DE113A7E-0DF2-2A4C-A924-33443AE1112B}"/>
              </a:ext>
            </a:extLst>
          </p:cNvPr>
          <p:cNvSpPr>
            <a:spLocks noChangeArrowheads="1"/>
          </p:cNvSpPr>
          <p:nvPr/>
        </p:nvSpPr>
        <p:spPr bwMode="auto">
          <a:xfrm>
            <a:off x="7812089" y="2300277"/>
            <a:ext cx="382587" cy="288925"/>
          </a:xfrm>
          <a:prstGeom prst="rect">
            <a:avLst/>
          </a:prstGeom>
          <a:noFill/>
          <a:ln w="12700">
            <a:solidFill>
              <a:schemeClr val="tx2"/>
            </a:solidFill>
            <a:miter lim="800000"/>
            <a:headEnd/>
            <a:tailEnd/>
          </a:ln>
          <a:effectLst/>
        </p:spPr>
        <p:txBody>
          <a:bodyPr wrap="none" anchor="ctr"/>
          <a:lstStyle/>
          <a:p>
            <a:pPr algn="ctr"/>
            <a:r>
              <a:rPr lang="en-US" altLang="zh-TW"/>
              <a:t>4</a:t>
            </a:r>
          </a:p>
        </p:txBody>
      </p:sp>
      <p:sp>
        <p:nvSpPr>
          <p:cNvPr id="42" name="Rectangle 66">
            <a:extLst>
              <a:ext uri="{FF2B5EF4-FFF2-40B4-BE49-F238E27FC236}">
                <a16:creationId xmlns:a16="http://schemas.microsoft.com/office/drawing/2014/main" id="{88B96485-57D7-8B4F-AA23-4AA45195F61A}"/>
              </a:ext>
            </a:extLst>
          </p:cNvPr>
          <p:cNvSpPr>
            <a:spLocks noChangeArrowheads="1"/>
          </p:cNvSpPr>
          <p:nvPr/>
        </p:nvSpPr>
        <p:spPr bwMode="auto">
          <a:xfrm>
            <a:off x="8194675" y="2300277"/>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43" name="Rectangle 67">
            <a:extLst>
              <a:ext uri="{FF2B5EF4-FFF2-40B4-BE49-F238E27FC236}">
                <a16:creationId xmlns:a16="http://schemas.microsoft.com/office/drawing/2014/main" id="{3414A7DC-3C90-C14F-9748-99D2D1C0FBDF}"/>
              </a:ext>
            </a:extLst>
          </p:cNvPr>
          <p:cNvSpPr>
            <a:spLocks noChangeArrowheads="1"/>
          </p:cNvSpPr>
          <p:nvPr/>
        </p:nvSpPr>
        <p:spPr bwMode="auto">
          <a:xfrm>
            <a:off x="7812089" y="2733664"/>
            <a:ext cx="382587" cy="288925"/>
          </a:xfrm>
          <a:prstGeom prst="rect">
            <a:avLst/>
          </a:prstGeom>
          <a:noFill/>
          <a:ln w="12700">
            <a:solidFill>
              <a:schemeClr val="tx2"/>
            </a:solidFill>
            <a:miter lim="800000"/>
            <a:headEnd/>
            <a:tailEnd/>
          </a:ln>
          <a:effectLst/>
        </p:spPr>
        <p:txBody>
          <a:bodyPr wrap="none" anchor="ctr"/>
          <a:lstStyle/>
          <a:p>
            <a:pPr algn="ctr"/>
            <a:r>
              <a:rPr lang="en-US" altLang="zh-TW"/>
              <a:t>6</a:t>
            </a:r>
          </a:p>
        </p:txBody>
      </p:sp>
      <p:sp>
        <p:nvSpPr>
          <p:cNvPr id="44" name="Rectangle 68">
            <a:extLst>
              <a:ext uri="{FF2B5EF4-FFF2-40B4-BE49-F238E27FC236}">
                <a16:creationId xmlns:a16="http://schemas.microsoft.com/office/drawing/2014/main" id="{8A04B5B6-0BA2-8841-8D04-561D35678E7D}"/>
              </a:ext>
            </a:extLst>
          </p:cNvPr>
          <p:cNvSpPr>
            <a:spLocks noChangeArrowheads="1"/>
          </p:cNvSpPr>
          <p:nvPr/>
        </p:nvSpPr>
        <p:spPr bwMode="auto">
          <a:xfrm>
            <a:off x="8194675" y="27336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45" name="Rectangle 69">
            <a:extLst>
              <a:ext uri="{FF2B5EF4-FFF2-40B4-BE49-F238E27FC236}">
                <a16:creationId xmlns:a16="http://schemas.microsoft.com/office/drawing/2014/main" id="{FDE2FB50-8A5F-0641-8F40-62F77424AFD7}"/>
              </a:ext>
            </a:extLst>
          </p:cNvPr>
          <p:cNvSpPr>
            <a:spLocks noChangeArrowheads="1"/>
          </p:cNvSpPr>
          <p:nvPr/>
        </p:nvSpPr>
        <p:spPr bwMode="auto">
          <a:xfrm>
            <a:off x="7812089" y="3165464"/>
            <a:ext cx="382587" cy="288925"/>
          </a:xfrm>
          <a:prstGeom prst="rect">
            <a:avLst/>
          </a:prstGeom>
          <a:noFill/>
          <a:ln w="12700">
            <a:solidFill>
              <a:schemeClr val="tx2"/>
            </a:solidFill>
            <a:miter lim="800000"/>
            <a:headEnd/>
            <a:tailEnd/>
          </a:ln>
          <a:effectLst/>
        </p:spPr>
        <p:txBody>
          <a:bodyPr wrap="none" anchor="ctr"/>
          <a:lstStyle/>
          <a:p>
            <a:pPr algn="ctr"/>
            <a:r>
              <a:rPr lang="en-US" altLang="zh-TW"/>
              <a:t>8</a:t>
            </a:r>
          </a:p>
        </p:txBody>
      </p:sp>
      <p:sp>
        <p:nvSpPr>
          <p:cNvPr id="46" name="Rectangle 70">
            <a:extLst>
              <a:ext uri="{FF2B5EF4-FFF2-40B4-BE49-F238E27FC236}">
                <a16:creationId xmlns:a16="http://schemas.microsoft.com/office/drawing/2014/main" id="{FDAC5387-A8E5-4147-93DA-2BEE65BBEE30}"/>
              </a:ext>
            </a:extLst>
          </p:cNvPr>
          <p:cNvSpPr>
            <a:spLocks noChangeArrowheads="1"/>
          </p:cNvSpPr>
          <p:nvPr/>
        </p:nvSpPr>
        <p:spPr bwMode="auto">
          <a:xfrm>
            <a:off x="8194675" y="3165464"/>
            <a:ext cx="381000" cy="288925"/>
          </a:xfrm>
          <a:prstGeom prst="rect">
            <a:avLst/>
          </a:prstGeom>
          <a:noFill/>
          <a:ln w="12700">
            <a:solidFill>
              <a:schemeClr val="tx2"/>
            </a:solidFill>
            <a:miter lim="800000"/>
            <a:headEnd/>
            <a:tailEnd/>
          </a:ln>
          <a:effectLst/>
        </p:spPr>
        <p:txBody>
          <a:bodyPr wrap="none" anchor="ctr"/>
          <a:lstStyle/>
          <a:p>
            <a:pPr algn="ctr"/>
            <a:r>
              <a:rPr lang="en-US" altLang="zh-TW"/>
              <a:t>0</a:t>
            </a:r>
          </a:p>
        </p:txBody>
      </p:sp>
      <p:sp>
        <p:nvSpPr>
          <p:cNvPr id="47" name="Rectangle 73">
            <a:extLst>
              <a:ext uri="{FF2B5EF4-FFF2-40B4-BE49-F238E27FC236}">
                <a16:creationId xmlns:a16="http://schemas.microsoft.com/office/drawing/2014/main" id="{E17048D5-7DDF-7142-8DE9-849341530A7C}"/>
              </a:ext>
            </a:extLst>
          </p:cNvPr>
          <p:cNvSpPr>
            <a:spLocks noChangeArrowheads="1"/>
          </p:cNvSpPr>
          <p:nvPr/>
        </p:nvSpPr>
        <p:spPr bwMode="auto">
          <a:xfrm>
            <a:off x="8788400" y="2300277"/>
            <a:ext cx="381000" cy="288925"/>
          </a:xfrm>
          <a:prstGeom prst="rect">
            <a:avLst/>
          </a:prstGeom>
          <a:noFill/>
          <a:ln w="12700">
            <a:solidFill>
              <a:schemeClr val="tx2"/>
            </a:solidFill>
            <a:miter lim="800000"/>
            <a:headEnd/>
            <a:tailEnd/>
          </a:ln>
          <a:effectLst/>
        </p:spPr>
        <p:txBody>
          <a:bodyPr wrap="none" anchor="ctr"/>
          <a:lstStyle/>
          <a:p>
            <a:pPr algn="ctr"/>
            <a:r>
              <a:rPr lang="en-US" altLang="zh-TW"/>
              <a:t>5</a:t>
            </a:r>
          </a:p>
        </p:txBody>
      </p:sp>
      <p:sp>
        <p:nvSpPr>
          <p:cNvPr id="48" name="Rectangle 74">
            <a:extLst>
              <a:ext uri="{FF2B5EF4-FFF2-40B4-BE49-F238E27FC236}">
                <a16:creationId xmlns:a16="http://schemas.microsoft.com/office/drawing/2014/main" id="{A85472F3-873A-9849-986E-62C4913DD5B4}"/>
              </a:ext>
            </a:extLst>
          </p:cNvPr>
          <p:cNvSpPr>
            <a:spLocks noChangeArrowheads="1"/>
          </p:cNvSpPr>
          <p:nvPr/>
        </p:nvSpPr>
        <p:spPr bwMode="auto">
          <a:xfrm>
            <a:off x="9169400" y="2300277"/>
            <a:ext cx="382588" cy="288925"/>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49" name="Rectangle 75">
            <a:extLst>
              <a:ext uri="{FF2B5EF4-FFF2-40B4-BE49-F238E27FC236}">
                <a16:creationId xmlns:a16="http://schemas.microsoft.com/office/drawing/2014/main" id="{0121B5E6-9E22-E24D-8DE3-2EB6233111FE}"/>
              </a:ext>
            </a:extLst>
          </p:cNvPr>
          <p:cNvSpPr>
            <a:spLocks noChangeArrowheads="1"/>
          </p:cNvSpPr>
          <p:nvPr/>
        </p:nvSpPr>
        <p:spPr bwMode="auto">
          <a:xfrm>
            <a:off x="8788400" y="2733664"/>
            <a:ext cx="381000" cy="288925"/>
          </a:xfrm>
          <a:prstGeom prst="rect">
            <a:avLst/>
          </a:prstGeom>
          <a:noFill/>
          <a:ln w="12700">
            <a:solidFill>
              <a:schemeClr val="tx2"/>
            </a:solidFill>
            <a:miter lim="800000"/>
            <a:headEnd/>
            <a:tailEnd/>
          </a:ln>
          <a:effectLst/>
        </p:spPr>
        <p:txBody>
          <a:bodyPr wrap="none" anchor="ctr"/>
          <a:lstStyle/>
          <a:p>
            <a:pPr algn="ctr"/>
            <a:r>
              <a:rPr lang="en-US" altLang="zh-TW"/>
              <a:t>7</a:t>
            </a:r>
          </a:p>
        </p:txBody>
      </p:sp>
      <p:sp>
        <p:nvSpPr>
          <p:cNvPr id="50" name="Rectangle 76">
            <a:extLst>
              <a:ext uri="{FF2B5EF4-FFF2-40B4-BE49-F238E27FC236}">
                <a16:creationId xmlns:a16="http://schemas.microsoft.com/office/drawing/2014/main" id="{D2697F15-A0F3-DB43-B53E-2D3E5F18F3F0}"/>
              </a:ext>
            </a:extLst>
          </p:cNvPr>
          <p:cNvSpPr>
            <a:spLocks noChangeArrowheads="1"/>
          </p:cNvSpPr>
          <p:nvPr/>
        </p:nvSpPr>
        <p:spPr bwMode="auto">
          <a:xfrm>
            <a:off x="9169400" y="2733664"/>
            <a:ext cx="382588" cy="288925"/>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51" name="Line 79">
            <a:extLst>
              <a:ext uri="{FF2B5EF4-FFF2-40B4-BE49-F238E27FC236}">
                <a16:creationId xmlns:a16="http://schemas.microsoft.com/office/drawing/2014/main" id="{C2661C15-1960-A144-99F9-B911A6A4ABCD}"/>
              </a:ext>
            </a:extLst>
          </p:cNvPr>
          <p:cNvSpPr>
            <a:spLocks noChangeShapeType="1"/>
          </p:cNvSpPr>
          <p:nvPr/>
        </p:nvSpPr>
        <p:spPr bwMode="auto">
          <a:xfrm>
            <a:off x="6411913" y="20145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52" name="Line 80">
            <a:extLst>
              <a:ext uri="{FF2B5EF4-FFF2-40B4-BE49-F238E27FC236}">
                <a16:creationId xmlns:a16="http://schemas.microsoft.com/office/drawing/2014/main" id="{C1D4F683-3006-0E42-8AE4-29739728B1DA}"/>
              </a:ext>
            </a:extLst>
          </p:cNvPr>
          <p:cNvSpPr>
            <a:spLocks noChangeShapeType="1"/>
          </p:cNvSpPr>
          <p:nvPr/>
        </p:nvSpPr>
        <p:spPr bwMode="auto">
          <a:xfrm>
            <a:off x="6411913" y="24463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53" name="Line 81">
            <a:extLst>
              <a:ext uri="{FF2B5EF4-FFF2-40B4-BE49-F238E27FC236}">
                <a16:creationId xmlns:a16="http://schemas.microsoft.com/office/drawing/2014/main" id="{306FBD45-4BE4-9145-AB9C-B507E0D9C9D7}"/>
              </a:ext>
            </a:extLst>
          </p:cNvPr>
          <p:cNvSpPr>
            <a:spLocks noChangeShapeType="1"/>
          </p:cNvSpPr>
          <p:nvPr/>
        </p:nvSpPr>
        <p:spPr bwMode="auto">
          <a:xfrm>
            <a:off x="6411913" y="28781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54" name="Line 82">
            <a:extLst>
              <a:ext uri="{FF2B5EF4-FFF2-40B4-BE49-F238E27FC236}">
                <a16:creationId xmlns:a16="http://schemas.microsoft.com/office/drawing/2014/main" id="{89E50850-8249-3347-9039-EDAE6CCB6C83}"/>
              </a:ext>
            </a:extLst>
          </p:cNvPr>
          <p:cNvSpPr>
            <a:spLocks noChangeShapeType="1"/>
          </p:cNvSpPr>
          <p:nvPr/>
        </p:nvSpPr>
        <p:spPr bwMode="auto">
          <a:xfrm>
            <a:off x="6411913" y="33099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55" name="Line 83">
            <a:extLst>
              <a:ext uri="{FF2B5EF4-FFF2-40B4-BE49-F238E27FC236}">
                <a16:creationId xmlns:a16="http://schemas.microsoft.com/office/drawing/2014/main" id="{4B7C2DA2-75E6-604D-806C-FBA10F51DFBB}"/>
              </a:ext>
            </a:extLst>
          </p:cNvPr>
          <p:cNvSpPr>
            <a:spLocks noChangeShapeType="1"/>
          </p:cNvSpPr>
          <p:nvPr/>
        </p:nvSpPr>
        <p:spPr bwMode="auto">
          <a:xfrm>
            <a:off x="7599364" y="20145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56" name="Line 84">
            <a:extLst>
              <a:ext uri="{FF2B5EF4-FFF2-40B4-BE49-F238E27FC236}">
                <a16:creationId xmlns:a16="http://schemas.microsoft.com/office/drawing/2014/main" id="{F9B60FF8-2DE9-3F4D-856C-7170388E6EFD}"/>
              </a:ext>
            </a:extLst>
          </p:cNvPr>
          <p:cNvSpPr>
            <a:spLocks noChangeShapeType="1"/>
          </p:cNvSpPr>
          <p:nvPr/>
        </p:nvSpPr>
        <p:spPr bwMode="auto">
          <a:xfrm>
            <a:off x="7599364" y="24463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57" name="Line 85">
            <a:extLst>
              <a:ext uri="{FF2B5EF4-FFF2-40B4-BE49-F238E27FC236}">
                <a16:creationId xmlns:a16="http://schemas.microsoft.com/office/drawing/2014/main" id="{1FC4EB7D-A533-8B4E-A245-32F4F115323A}"/>
              </a:ext>
            </a:extLst>
          </p:cNvPr>
          <p:cNvSpPr>
            <a:spLocks noChangeShapeType="1"/>
          </p:cNvSpPr>
          <p:nvPr/>
        </p:nvSpPr>
        <p:spPr bwMode="auto">
          <a:xfrm>
            <a:off x="7599364" y="28781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58" name="Line 86">
            <a:extLst>
              <a:ext uri="{FF2B5EF4-FFF2-40B4-BE49-F238E27FC236}">
                <a16:creationId xmlns:a16="http://schemas.microsoft.com/office/drawing/2014/main" id="{46048935-29D9-5444-A787-A1CC8E850CEF}"/>
              </a:ext>
            </a:extLst>
          </p:cNvPr>
          <p:cNvSpPr>
            <a:spLocks noChangeShapeType="1"/>
          </p:cNvSpPr>
          <p:nvPr/>
        </p:nvSpPr>
        <p:spPr bwMode="auto">
          <a:xfrm>
            <a:off x="7599364" y="33099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59" name="Line 88">
            <a:extLst>
              <a:ext uri="{FF2B5EF4-FFF2-40B4-BE49-F238E27FC236}">
                <a16:creationId xmlns:a16="http://schemas.microsoft.com/office/drawing/2014/main" id="{E5D60362-B925-484F-8C98-7F133FCF8645}"/>
              </a:ext>
            </a:extLst>
          </p:cNvPr>
          <p:cNvSpPr>
            <a:spLocks noChangeShapeType="1"/>
          </p:cNvSpPr>
          <p:nvPr/>
        </p:nvSpPr>
        <p:spPr bwMode="auto">
          <a:xfrm>
            <a:off x="8575676" y="24463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60" name="Line 89">
            <a:extLst>
              <a:ext uri="{FF2B5EF4-FFF2-40B4-BE49-F238E27FC236}">
                <a16:creationId xmlns:a16="http://schemas.microsoft.com/office/drawing/2014/main" id="{A1DF76C4-F96C-B44F-B03B-5865B7816945}"/>
              </a:ext>
            </a:extLst>
          </p:cNvPr>
          <p:cNvSpPr>
            <a:spLocks noChangeShapeType="1"/>
          </p:cNvSpPr>
          <p:nvPr/>
        </p:nvSpPr>
        <p:spPr bwMode="auto">
          <a:xfrm>
            <a:off x="8575676" y="28781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61" name="Rectangle 95">
            <a:extLst>
              <a:ext uri="{FF2B5EF4-FFF2-40B4-BE49-F238E27FC236}">
                <a16:creationId xmlns:a16="http://schemas.microsoft.com/office/drawing/2014/main" id="{3733A6D4-AA41-C840-A66C-8657C9FAF918}"/>
              </a:ext>
            </a:extLst>
          </p:cNvPr>
          <p:cNvSpPr>
            <a:spLocks noChangeArrowheads="1"/>
          </p:cNvSpPr>
          <p:nvPr/>
        </p:nvSpPr>
        <p:spPr bwMode="auto">
          <a:xfrm>
            <a:off x="6113463" y="35004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5</a:t>
            </a:r>
          </a:p>
        </p:txBody>
      </p:sp>
      <p:sp>
        <p:nvSpPr>
          <p:cNvPr id="62" name="Rectangle 96">
            <a:extLst>
              <a:ext uri="{FF2B5EF4-FFF2-40B4-BE49-F238E27FC236}">
                <a16:creationId xmlns:a16="http://schemas.microsoft.com/office/drawing/2014/main" id="{CE57D67E-3425-274B-A3EB-C21F6FC1A1FA}"/>
              </a:ext>
            </a:extLst>
          </p:cNvPr>
          <p:cNvSpPr>
            <a:spLocks noChangeArrowheads="1"/>
          </p:cNvSpPr>
          <p:nvPr/>
        </p:nvSpPr>
        <p:spPr bwMode="auto">
          <a:xfrm>
            <a:off x="6113463" y="39322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6</a:t>
            </a:r>
          </a:p>
        </p:txBody>
      </p:sp>
      <p:sp>
        <p:nvSpPr>
          <p:cNvPr id="63" name="Rectangle 97">
            <a:extLst>
              <a:ext uri="{FF2B5EF4-FFF2-40B4-BE49-F238E27FC236}">
                <a16:creationId xmlns:a16="http://schemas.microsoft.com/office/drawing/2014/main" id="{BF9F2070-62AE-E74A-B1A8-1BBEA5BBA7C6}"/>
              </a:ext>
            </a:extLst>
          </p:cNvPr>
          <p:cNvSpPr>
            <a:spLocks noChangeArrowheads="1"/>
          </p:cNvSpPr>
          <p:nvPr/>
        </p:nvSpPr>
        <p:spPr bwMode="auto">
          <a:xfrm>
            <a:off x="6113463" y="43640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7</a:t>
            </a:r>
          </a:p>
        </p:txBody>
      </p:sp>
      <p:sp>
        <p:nvSpPr>
          <p:cNvPr id="64" name="Rectangle 98">
            <a:extLst>
              <a:ext uri="{FF2B5EF4-FFF2-40B4-BE49-F238E27FC236}">
                <a16:creationId xmlns:a16="http://schemas.microsoft.com/office/drawing/2014/main" id="{933D4EA9-DC2C-504E-A76E-B70EEB2B36C9}"/>
              </a:ext>
            </a:extLst>
          </p:cNvPr>
          <p:cNvSpPr>
            <a:spLocks noChangeArrowheads="1"/>
          </p:cNvSpPr>
          <p:nvPr/>
        </p:nvSpPr>
        <p:spPr bwMode="auto">
          <a:xfrm>
            <a:off x="6113463" y="4795826"/>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8</a:t>
            </a:r>
          </a:p>
        </p:txBody>
      </p:sp>
      <p:sp>
        <p:nvSpPr>
          <p:cNvPr id="65" name="Rectangle 99">
            <a:extLst>
              <a:ext uri="{FF2B5EF4-FFF2-40B4-BE49-F238E27FC236}">
                <a16:creationId xmlns:a16="http://schemas.microsoft.com/office/drawing/2014/main" id="{8BEA3C0E-B433-F14B-A85E-6A97C107742C}"/>
              </a:ext>
            </a:extLst>
          </p:cNvPr>
          <p:cNvSpPr>
            <a:spLocks noChangeArrowheads="1"/>
          </p:cNvSpPr>
          <p:nvPr/>
        </p:nvSpPr>
        <p:spPr bwMode="auto">
          <a:xfrm>
            <a:off x="6835775" y="3571864"/>
            <a:ext cx="382588" cy="288925"/>
          </a:xfrm>
          <a:prstGeom prst="rect">
            <a:avLst/>
          </a:prstGeom>
          <a:noFill/>
          <a:ln w="12700">
            <a:solidFill>
              <a:schemeClr val="tx2"/>
            </a:solidFill>
            <a:miter lim="800000"/>
            <a:headEnd/>
            <a:tailEnd/>
          </a:ln>
          <a:effectLst/>
        </p:spPr>
        <p:txBody>
          <a:bodyPr wrap="none" anchor="ctr"/>
          <a:lstStyle/>
          <a:p>
            <a:pPr algn="ctr"/>
            <a:r>
              <a:rPr lang="en-US" altLang="zh-TW"/>
              <a:t>2</a:t>
            </a:r>
          </a:p>
        </p:txBody>
      </p:sp>
      <p:sp>
        <p:nvSpPr>
          <p:cNvPr id="66" name="Rectangle 100">
            <a:extLst>
              <a:ext uri="{FF2B5EF4-FFF2-40B4-BE49-F238E27FC236}">
                <a16:creationId xmlns:a16="http://schemas.microsoft.com/office/drawing/2014/main" id="{096E9BB9-2E0D-2C45-A2BC-1BEB776897AF}"/>
              </a:ext>
            </a:extLst>
          </p:cNvPr>
          <p:cNvSpPr>
            <a:spLocks noChangeArrowheads="1"/>
          </p:cNvSpPr>
          <p:nvPr/>
        </p:nvSpPr>
        <p:spPr bwMode="auto">
          <a:xfrm>
            <a:off x="7218363" y="35718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67" name="Rectangle 101">
            <a:extLst>
              <a:ext uri="{FF2B5EF4-FFF2-40B4-BE49-F238E27FC236}">
                <a16:creationId xmlns:a16="http://schemas.microsoft.com/office/drawing/2014/main" id="{059D9E8D-956D-CC43-ACC6-60F19C0AEBEA}"/>
              </a:ext>
            </a:extLst>
          </p:cNvPr>
          <p:cNvSpPr>
            <a:spLocks noChangeArrowheads="1"/>
          </p:cNvSpPr>
          <p:nvPr/>
        </p:nvSpPr>
        <p:spPr bwMode="auto">
          <a:xfrm>
            <a:off x="6835775" y="4002077"/>
            <a:ext cx="382588" cy="288925"/>
          </a:xfrm>
          <a:prstGeom prst="rect">
            <a:avLst/>
          </a:prstGeom>
          <a:noFill/>
          <a:ln w="12700">
            <a:solidFill>
              <a:schemeClr val="tx2"/>
            </a:solidFill>
            <a:miter lim="800000"/>
            <a:headEnd/>
            <a:tailEnd/>
          </a:ln>
          <a:effectLst/>
        </p:spPr>
        <p:txBody>
          <a:bodyPr wrap="none" anchor="ctr"/>
          <a:lstStyle/>
          <a:p>
            <a:pPr algn="ctr"/>
            <a:r>
              <a:rPr lang="en-US" altLang="zh-TW"/>
              <a:t>3</a:t>
            </a:r>
          </a:p>
        </p:txBody>
      </p:sp>
      <p:sp>
        <p:nvSpPr>
          <p:cNvPr id="68" name="Rectangle 102">
            <a:extLst>
              <a:ext uri="{FF2B5EF4-FFF2-40B4-BE49-F238E27FC236}">
                <a16:creationId xmlns:a16="http://schemas.microsoft.com/office/drawing/2014/main" id="{3B42151A-76A3-9A4B-ABB2-058BC784369A}"/>
              </a:ext>
            </a:extLst>
          </p:cNvPr>
          <p:cNvSpPr>
            <a:spLocks noChangeArrowheads="1"/>
          </p:cNvSpPr>
          <p:nvPr/>
        </p:nvSpPr>
        <p:spPr bwMode="auto">
          <a:xfrm>
            <a:off x="7218363" y="4002077"/>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69" name="Rectangle 103">
            <a:extLst>
              <a:ext uri="{FF2B5EF4-FFF2-40B4-BE49-F238E27FC236}">
                <a16:creationId xmlns:a16="http://schemas.microsoft.com/office/drawing/2014/main" id="{E948A289-8B37-6545-94BE-2F2FEA177489}"/>
              </a:ext>
            </a:extLst>
          </p:cNvPr>
          <p:cNvSpPr>
            <a:spLocks noChangeArrowheads="1"/>
          </p:cNvSpPr>
          <p:nvPr/>
        </p:nvSpPr>
        <p:spPr bwMode="auto">
          <a:xfrm>
            <a:off x="6835775" y="4435464"/>
            <a:ext cx="382588" cy="288925"/>
          </a:xfrm>
          <a:prstGeom prst="rect">
            <a:avLst/>
          </a:prstGeom>
          <a:noFill/>
          <a:ln w="12700">
            <a:solidFill>
              <a:schemeClr val="tx2"/>
            </a:solidFill>
            <a:miter lim="800000"/>
            <a:headEnd/>
            <a:tailEnd/>
          </a:ln>
          <a:effectLst/>
        </p:spPr>
        <p:txBody>
          <a:bodyPr wrap="none" anchor="ctr"/>
          <a:lstStyle/>
          <a:p>
            <a:pPr algn="ctr"/>
            <a:r>
              <a:rPr lang="en-US" altLang="zh-TW"/>
              <a:t>3</a:t>
            </a:r>
          </a:p>
        </p:txBody>
      </p:sp>
      <p:sp>
        <p:nvSpPr>
          <p:cNvPr id="70" name="Rectangle 104">
            <a:extLst>
              <a:ext uri="{FF2B5EF4-FFF2-40B4-BE49-F238E27FC236}">
                <a16:creationId xmlns:a16="http://schemas.microsoft.com/office/drawing/2014/main" id="{B1EF74E9-3CF0-1B48-B9E5-94544AAB5DFA}"/>
              </a:ext>
            </a:extLst>
          </p:cNvPr>
          <p:cNvSpPr>
            <a:spLocks noChangeArrowheads="1"/>
          </p:cNvSpPr>
          <p:nvPr/>
        </p:nvSpPr>
        <p:spPr bwMode="auto">
          <a:xfrm>
            <a:off x="7218363" y="44354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71" name="Rectangle 105">
            <a:extLst>
              <a:ext uri="{FF2B5EF4-FFF2-40B4-BE49-F238E27FC236}">
                <a16:creationId xmlns:a16="http://schemas.microsoft.com/office/drawing/2014/main" id="{2F597949-3E78-BC4A-92E2-C29E36666F3E}"/>
              </a:ext>
            </a:extLst>
          </p:cNvPr>
          <p:cNvSpPr>
            <a:spLocks noChangeArrowheads="1"/>
          </p:cNvSpPr>
          <p:nvPr/>
        </p:nvSpPr>
        <p:spPr bwMode="auto">
          <a:xfrm>
            <a:off x="6835775" y="4867264"/>
            <a:ext cx="382588" cy="288925"/>
          </a:xfrm>
          <a:prstGeom prst="rect">
            <a:avLst/>
          </a:prstGeom>
          <a:noFill/>
          <a:ln w="12700">
            <a:solidFill>
              <a:schemeClr val="tx2"/>
            </a:solidFill>
            <a:miter lim="800000"/>
            <a:headEnd/>
            <a:tailEnd/>
          </a:ln>
          <a:effectLst/>
        </p:spPr>
        <p:txBody>
          <a:bodyPr wrap="none" anchor="ctr"/>
          <a:lstStyle/>
          <a:p>
            <a:pPr algn="ctr"/>
            <a:r>
              <a:rPr lang="en-US" altLang="zh-TW"/>
              <a:t>4</a:t>
            </a:r>
          </a:p>
        </p:txBody>
      </p:sp>
      <p:sp>
        <p:nvSpPr>
          <p:cNvPr id="72" name="Rectangle 106">
            <a:extLst>
              <a:ext uri="{FF2B5EF4-FFF2-40B4-BE49-F238E27FC236}">
                <a16:creationId xmlns:a16="http://schemas.microsoft.com/office/drawing/2014/main" id="{E71B0527-DB18-9D44-B0B4-C3BA8229FD6F}"/>
              </a:ext>
            </a:extLst>
          </p:cNvPr>
          <p:cNvSpPr>
            <a:spLocks noChangeArrowheads="1"/>
          </p:cNvSpPr>
          <p:nvPr/>
        </p:nvSpPr>
        <p:spPr bwMode="auto">
          <a:xfrm>
            <a:off x="7218363" y="48672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73" name="Rectangle 107">
            <a:extLst>
              <a:ext uri="{FF2B5EF4-FFF2-40B4-BE49-F238E27FC236}">
                <a16:creationId xmlns:a16="http://schemas.microsoft.com/office/drawing/2014/main" id="{108F67AF-1847-A74F-BD48-7E71702EC3EE}"/>
              </a:ext>
            </a:extLst>
          </p:cNvPr>
          <p:cNvSpPr>
            <a:spLocks noChangeArrowheads="1"/>
          </p:cNvSpPr>
          <p:nvPr/>
        </p:nvSpPr>
        <p:spPr bwMode="auto">
          <a:xfrm>
            <a:off x="7812089" y="3571864"/>
            <a:ext cx="382587" cy="288925"/>
          </a:xfrm>
          <a:prstGeom prst="rect">
            <a:avLst/>
          </a:prstGeom>
          <a:noFill/>
          <a:ln w="12700">
            <a:solidFill>
              <a:schemeClr val="tx2"/>
            </a:solidFill>
            <a:miter lim="800000"/>
            <a:headEnd/>
            <a:tailEnd/>
          </a:ln>
          <a:effectLst/>
        </p:spPr>
        <p:txBody>
          <a:bodyPr wrap="none" anchor="ctr"/>
          <a:lstStyle/>
          <a:p>
            <a:pPr algn="ctr"/>
            <a:r>
              <a:rPr lang="en-US" altLang="zh-TW"/>
              <a:t>8</a:t>
            </a:r>
          </a:p>
        </p:txBody>
      </p:sp>
      <p:sp>
        <p:nvSpPr>
          <p:cNvPr id="74" name="Rectangle 108">
            <a:extLst>
              <a:ext uri="{FF2B5EF4-FFF2-40B4-BE49-F238E27FC236}">
                <a16:creationId xmlns:a16="http://schemas.microsoft.com/office/drawing/2014/main" id="{64D65A1B-2349-EC4A-BF02-A9E009216A66}"/>
              </a:ext>
            </a:extLst>
          </p:cNvPr>
          <p:cNvSpPr>
            <a:spLocks noChangeArrowheads="1"/>
          </p:cNvSpPr>
          <p:nvPr/>
        </p:nvSpPr>
        <p:spPr bwMode="auto">
          <a:xfrm>
            <a:off x="8194675" y="3571864"/>
            <a:ext cx="381000" cy="288925"/>
          </a:xfrm>
          <a:prstGeom prst="rect">
            <a:avLst/>
          </a:prstGeom>
          <a:noFill/>
          <a:ln w="12700">
            <a:solidFill>
              <a:schemeClr val="tx2"/>
            </a:solidFill>
            <a:miter lim="800000"/>
            <a:headEnd/>
            <a:tailEnd/>
          </a:ln>
          <a:effectLst/>
        </p:spPr>
        <p:txBody>
          <a:bodyPr wrap="none" anchor="ctr"/>
          <a:lstStyle/>
          <a:p>
            <a:pPr algn="ctr"/>
            <a:r>
              <a:rPr lang="en-US" altLang="zh-TW"/>
              <a:t>0</a:t>
            </a:r>
          </a:p>
        </p:txBody>
      </p:sp>
      <p:sp>
        <p:nvSpPr>
          <p:cNvPr id="75" name="Rectangle 109">
            <a:extLst>
              <a:ext uri="{FF2B5EF4-FFF2-40B4-BE49-F238E27FC236}">
                <a16:creationId xmlns:a16="http://schemas.microsoft.com/office/drawing/2014/main" id="{ED45FBB1-50B5-DC41-8158-EAEE89B3AD84}"/>
              </a:ext>
            </a:extLst>
          </p:cNvPr>
          <p:cNvSpPr>
            <a:spLocks noChangeArrowheads="1"/>
          </p:cNvSpPr>
          <p:nvPr/>
        </p:nvSpPr>
        <p:spPr bwMode="auto">
          <a:xfrm>
            <a:off x="7812089" y="4002077"/>
            <a:ext cx="382587" cy="288925"/>
          </a:xfrm>
          <a:prstGeom prst="rect">
            <a:avLst/>
          </a:prstGeom>
          <a:noFill/>
          <a:ln w="12700">
            <a:solidFill>
              <a:schemeClr val="tx2"/>
            </a:solidFill>
            <a:miter lim="800000"/>
            <a:headEnd/>
            <a:tailEnd/>
          </a:ln>
          <a:effectLst/>
        </p:spPr>
        <p:txBody>
          <a:bodyPr wrap="none" anchor="ctr"/>
          <a:lstStyle/>
          <a:p>
            <a:pPr algn="ctr"/>
            <a:r>
              <a:rPr lang="en-US" altLang="zh-TW"/>
              <a:t>9</a:t>
            </a:r>
          </a:p>
        </p:txBody>
      </p:sp>
      <p:sp>
        <p:nvSpPr>
          <p:cNvPr id="76" name="Rectangle 110">
            <a:extLst>
              <a:ext uri="{FF2B5EF4-FFF2-40B4-BE49-F238E27FC236}">
                <a16:creationId xmlns:a16="http://schemas.microsoft.com/office/drawing/2014/main" id="{1213002F-DD6D-C643-87E7-432A8B17D8CD}"/>
              </a:ext>
            </a:extLst>
          </p:cNvPr>
          <p:cNvSpPr>
            <a:spLocks noChangeArrowheads="1"/>
          </p:cNvSpPr>
          <p:nvPr/>
        </p:nvSpPr>
        <p:spPr bwMode="auto">
          <a:xfrm>
            <a:off x="8194675" y="4002077"/>
            <a:ext cx="381000" cy="288925"/>
          </a:xfrm>
          <a:prstGeom prst="rect">
            <a:avLst/>
          </a:prstGeom>
          <a:noFill/>
          <a:ln w="12700">
            <a:solidFill>
              <a:schemeClr val="tx2"/>
            </a:solidFill>
            <a:miter lim="800000"/>
            <a:headEnd/>
            <a:tailEnd/>
          </a:ln>
          <a:effectLst/>
        </p:spPr>
        <p:txBody>
          <a:bodyPr wrap="none" anchor="ctr"/>
          <a:lstStyle/>
          <a:p>
            <a:pPr algn="ctr"/>
            <a:r>
              <a:rPr lang="en-US" altLang="zh-TW"/>
              <a:t>0</a:t>
            </a:r>
          </a:p>
        </p:txBody>
      </p:sp>
      <p:sp>
        <p:nvSpPr>
          <p:cNvPr id="77" name="Rectangle 111">
            <a:extLst>
              <a:ext uri="{FF2B5EF4-FFF2-40B4-BE49-F238E27FC236}">
                <a16:creationId xmlns:a16="http://schemas.microsoft.com/office/drawing/2014/main" id="{3107AC43-3507-4647-AAD6-CD0DA737E0EA}"/>
              </a:ext>
            </a:extLst>
          </p:cNvPr>
          <p:cNvSpPr>
            <a:spLocks noChangeArrowheads="1"/>
          </p:cNvSpPr>
          <p:nvPr/>
        </p:nvSpPr>
        <p:spPr bwMode="auto">
          <a:xfrm>
            <a:off x="7812089" y="4435464"/>
            <a:ext cx="382587" cy="288925"/>
          </a:xfrm>
          <a:prstGeom prst="rect">
            <a:avLst/>
          </a:prstGeom>
          <a:noFill/>
          <a:ln w="12700">
            <a:solidFill>
              <a:schemeClr val="tx2"/>
            </a:solidFill>
            <a:miter lim="800000"/>
            <a:headEnd/>
            <a:tailEnd/>
          </a:ln>
          <a:effectLst/>
        </p:spPr>
        <p:txBody>
          <a:bodyPr wrap="none" anchor="ctr"/>
          <a:lstStyle/>
          <a:p>
            <a:pPr algn="ctr"/>
            <a:r>
              <a:rPr lang="en-US" altLang="zh-TW"/>
              <a:t>9</a:t>
            </a:r>
          </a:p>
        </p:txBody>
      </p:sp>
      <p:sp>
        <p:nvSpPr>
          <p:cNvPr id="78" name="Rectangle 112">
            <a:extLst>
              <a:ext uri="{FF2B5EF4-FFF2-40B4-BE49-F238E27FC236}">
                <a16:creationId xmlns:a16="http://schemas.microsoft.com/office/drawing/2014/main" id="{4881B166-4E91-A241-93B1-533480426AA7}"/>
              </a:ext>
            </a:extLst>
          </p:cNvPr>
          <p:cNvSpPr>
            <a:spLocks noChangeArrowheads="1"/>
          </p:cNvSpPr>
          <p:nvPr/>
        </p:nvSpPr>
        <p:spPr bwMode="auto">
          <a:xfrm>
            <a:off x="8194675" y="4435464"/>
            <a:ext cx="381000" cy="288925"/>
          </a:xfrm>
          <a:prstGeom prst="rect">
            <a:avLst/>
          </a:prstGeom>
          <a:noFill/>
          <a:ln w="12700">
            <a:solidFill>
              <a:schemeClr val="tx2"/>
            </a:solidFill>
            <a:miter lim="800000"/>
            <a:headEnd/>
            <a:tailEnd/>
          </a:ln>
          <a:effectLst/>
        </p:spPr>
        <p:txBody>
          <a:bodyPr wrap="none" anchor="ctr"/>
          <a:lstStyle/>
          <a:p>
            <a:pPr algn="ctr"/>
            <a:r>
              <a:rPr lang="en-US" altLang="zh-TW"/>
              <a:t>0</a:t>
            </a:r>
          </a:p>
        </p:txBody>
      </p:sp>
      <p:sp>
        <p:nvSpPr>
          <p:cNvPr id="79" name="Rectangle 113">
            <a:extLst>
              <a:ext uri="{FF2B5EF4-FFF2-40B4-BE49-F238E27FC236}">
                <a16:creationId xmlns:a16="http://schemas.microsoft.com/office/drawing/2014/main" id="{F02A027B-B968-ED4C-B9B4-AA294D2DBC11}"/>
              </a:ext>
            </a:extLst>
          </p:cNvPr>
          <p:cNvSpPr>
            <a:spLocks noChangeArrowheads="1"/>
          </p:cNvSpPr>
          <p:nvPr/>
        </p:nvSpPr>
        <p:spPr bwMode="auto">
          <a:xfrm>
            <a:off x="7812089" y="4867264"/>
            <a:ext cx="382587" cy="288925"/>
          </a:xfrm>
          <a:prstGeom prst="rect">
            <a:avLst/>
          </a:prstGeom>
          <a:noFill/>
          <a:ln w="12700">
            <a:solidFill>
              <a:schemeClr val="tx2"/>
            </a:solidFill>
            <a:miter lim="800000"/>
            <a:headEnd/>
            <a:tailEnd/>
          </a:ln>
          <a:effectLst/>
        </p:spPr>
        <p:txBody>
          <a:bodyPr wrap="none" anchor="ctr"/>
          <a:lstStyle/>
          <a:p>
            <a:pPr algn="ctr"/>
            <a:r>
              <a:rPr lang="en-US" altLang="zh-TW"/>
              <a:t>5</a:t>
            </a:r>
          </a:p>
        </p:txBody>
      </p:sp>
      <p:sp>
        <p:nvSpPr>
          <p:cNvPr id="80" name="Rectangle 114">
            <a:extLst>
              <a:ext uri="{FF2B5EF4-FFF2-40B4-BE49-F238E27FC236}">
                <a16:creationId xmlns:a16="http://schemas.microsoft.com/office/drawing/2014/main" id="{21D0A0BD-4B12-BF40-B64C-A56EE1DEAD51}"/>
              </a:ext>
            </a:extLst>
          </p:cNvPr>
          <p:cNvSpPr>
            <a:spLocks noChangeArrowheads="1"/>
          </p:cNvSpPr>
          <p:nvPr/>
        </p:nvSpPr>
        <p:spPr bwMode="auto">
          <a:xfrm>
            <a:off x="8194675" y="48672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81" name="Rectangle 121">
            <a:extLst>
              <a:ext uri="{FF2B5EF4-FFF2-40B4-BE49-F238E27FC236}">
                <a16:creationId xmlns:a16="http://schemas.microsoft.com/office/drawing/2014/main" id="{812D58DD-82E2-F141-ADDD-35F943680E8D}"/>
              </a:ext>
            </a:extLst>
          </p:cNvPr>
          <p:cNvSpPr>
            <a:spLocks noChangeArrowheads="1"/>
          </p:cNvSpPr>
          <p:nvPr/>
        </p:nvSpPr>
        <p:spPr bwMode="auto">
          <a:xfrm>
            <a:off x="8788400" y="4867264"/>
            <a:ext cx="381000" cy="288925"/>
          </a:xfrm>
          <a:prstGeom prst="rect">
            <a:avLst/>
          </a:prstGeom>
          <a:noFill/>
          <a:ln w="12700">
            <a:solidFill>
              <a:schemeClr val="tx2"/>
            </a:solidFill>
            <a:miter lim="800000"/>
            <a:headEnd/>
            <a:tailEnd/>
          </a:ln>
          <a:effectLst/>
        </p:spPr>
        <p:txBody>
          <a:bodyPr wrap="none" anchor="ctr"/>
          <a:lstStyle/>
          <a:p>
            <a:pPr algn="ctr"/>
            <a:r>
              <a:rPr lang="en-US" altLang="zh-TW"/>
              <a:t>10</a:t>
            </a:r>
          </a:p>
        </p:txBody>
      </p:sp>
      <p:sp>
        <p:nvSpPr>
          <p:cNvPr id="82" name="Rectangle 122">
            <a:extLst>
              <a:ext uri="{FF2B5EF4-FFF2-40B4-BE49-F238E27FC236}">
                <a16:creationId xmlns:a16="http://schemas.microsoft.com/office/drawing/2014/main" id="{C98C77D9-63FE-A049-9228-42A7274B852A}"/>
              </a:ext>
            </a:extLst>
          </p:cNvPr>
          <p:cNvSpPr>
            <a:spLocks noChangeArrowheads="1"/>
          </p:cNvSpPr>
          <p:nvPr/>
        </p:nvSpPr>
        <p:spPr bwMode="auto">
          <a:xfrm>
            <a:off x="9169400" y="4867264"/>
            <a:ext cx="382588" cy="288925"/>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83" name="Line 123">
            <a:extLst>
              <a:ext uri="{FF2B5EF4-FFF2-40B4-BE49-F238E27FC236}">
                <a16:creationId xmlns:a16="http://schemas.microsoft.com/office/drawing/2014/main" id="{2A67FDE3-8F85-0446-8493-AE9BED965812}"/>
              </a:ext>
            </a:extLst>
          </p:cNvPr>
          <p:cNvSpPr>
            <a:spLocks noChangeShapeType="1"/>
          </p:cNvSpPr>
          <p:nvPr/>
        </p:nvSpPr>
        <p:spPr bwMode="auto">
          <a:xfrm>
            <a:off x="6411913" y="37163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84" name="Line 124">
            <a:extLst>
              <a:ext uri="{FF2B5EF4-FFF2-40B4-BE49-F238E27FC236}">
                <a16:creationId xmlns:a16="http://schemas.microsoft.com/office/drawing/2014/main" id="{4C84ED9D-22D7-8A49-9EF7-ADD92E86027F}"/>
              </a:ext>
            </a:extLst>
          </p:cNvPr>
          <p:cNvSpPr>
            <a:spLocks noChangeShapeType="1"/>
          </p:cNvSpPr>
          <p:nvPr/>
        </p:nvSpPr>
        <p:spPr bwMode="auto">
          <a:xfrm>
            <a:off x="6411913" y="41481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85" name="Line 125">
            <a:extLst>
              <a:ext uri="{FF2B5EF4-FFF2-40B4-BE49-F238E27FC236}">
                <a16:creationId xmlns:a16="http://schemas.microsoft.com/office/drawing/2014/main" id="{55770F12-5C39-0343-BDEA-46DA8B757A24}"/>
              </a:ext>
            </a:extLst>
          </p:cNvPr>
          <p:cNvSpPr>
            <a:spLocks noChangeShapeType="1"/>
          </p:cNvSpPr>
          <p:nvPr/>
        </p:nvSpPr>
        <p:spPr bwMode="auto">
          <a:xfrm>
            <a:off x="6411913" y="45799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86" name="Line 126">
            <a:extLst>
              <a:ext uri="{FF2B5EF4-FFF2-40B4-BE49-F238E27FC236}">
                <a16:creationId xmlns:a16="http://schemas.microsoft.com/office/drawing/2014/main" id="{1FCD16C4-DC1B-7745-BA8D-4DADB83F742A}"/>
              </a:ext>
            </a:extLst>
          </p:cNvPr>
          <p:cNvSpPr>
            <a:spLocks noChangeShapeType="1"/>
          </p:cNvSpPr>
          <p:nvPr/>
        </p:nvSpPr>
        <p:spPr bwMode="auto">
          <a:xfrm>
            <a:off x="6411913" y="5011726"/>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87" name="Line 127">
            <a:extLst>
              <a:ext uri="{FF2B5EF4-FFF2-40B4-BE49-F238E27FC236}">
                <a16:creationId xmlns:a16="http://schemas.microsoft.com/office/drawing/2014/main" id="{03EB32F8-5FB0-F049-A08B-7CA615B24494}"/>
              </a:ext>
            </a:extLst>
          </p:cNvPr>
          <p:cNvSpPr>
            <a:spLocks noChangeShapeType="1"/>
          </p:cNvSpPr>
          <p:nvPr/>
        </p:nvSpPr>
        <p:spPr bwMode="auto">
          <a:xfrm>
            <a:off x="7599364" y="37163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88" name="Line 128">
            <a:extLst>
              <a:ext uri="{FF2B5EF4-FFF2-40B4-BE49-F238E27FC236}">
                <a16:creationId xmlns:a16="http://schemas.microsoft.com/office/drawing/2014/main" id="{6A6871E7-E9A4-894E-BA9F-0AAB38329AC2}"/>
              </a:ext>
            </a:extLst>
          </p:cNvPr>
          <p:cNvSpPr>
            <a:spLocks noChangeShapeType="1"/>
          </p:cNvSpPr>
          <p:nvPr/>
        </p:nvSpPr>
        <p:spPr bwMode="auto">
          <a:xfrm>
            <a:off x="7599364" y="41481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89" name="Line 129">
            <a:extLst>
              <a:ext uri="{FF2B5EF4-FFF2-40B4-BE49-F238E27FC236}">
                <a16:creationId xmlns:a16="http://schemas.microsoft.com/office/drawing/2014/main" id="{6C1D2CF6-38D0-0A41-BC12-EBAC25B8FE3D}"/>
              </a:ext>
            </a:extLst>
          </p:cNvPr>
          <p:cNvSpPr>
            <a:spLocks noChangeShapeType="1"/>
          </p:cNvSpPr>
          <p:nvPr/>
        </p:nvSpPr>
        <p:spPr bwMode="auto">
          <a:xfrm>
            <a:off x="7599364" y="45799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90" name="Line 130">
            <a:extLst>
              <a:ext uri="{FF2B5EF4-FFF2-40B4-BE49-F238E27FC236}">
                <a16:creationId xmlns:a16="http://schemas.microsoft.com/office/drawing/2014/main" id="{92BB6A4A-2AE2-BA46-8EEE-4014B89B9F0F}"/>
              </a:ext>
            </a:extLst>
          </p:cNvPr>
          <p:cNvSpPr>
            <a:spLocks noChangeShapeType="1"/>
          </p:cNvSpPr>
          <p:nvPr/>
        </p:nvSpPr>
        <p:spPr bwMode="auto">
          <a:xfrm>
            <a:off x="7599364" y="50117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91" name="Line 134">
            <a:extLst>
              <a:ext uri="{FF2B5EF4-FFF2-40B4-BE49-F238E27FC236}">
                <a16:creationId xmlns:a16="http://schemas.microsoft.com/office/drawing/2014/main" id="{64A8F48B-4CE7-134B-B62B-A70AA92A3D5F}"/>
              </a:ext>
            </a:extLst>
          </p:cNvPr>
          <p:cNvSpPr>
            <a:spLocks noChangeShapeType="1"/>
          </p:cNvSpPr>
          <p:nvPr/>
        </p:nvSpPr>
        <p:spPr bwMode="auto">
          <a:xfrm>
            <a:off x="8575676" y="5011726"/>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92" name="Rectangle 135">
            <a:extLst>
              <a:ext uri="{FF2B5EF4-FFF2-40B4-BE49-F238E27FC236}">
                <a16:creationId xmlns:a16="http://schemas.microsoft.com/office/drawing/2014/main" id="{1B20FC00-E0C2-884E-A40E-FC75F346DBCE}"/>
              </a:ext>
            </a:extLst>
          </p:cNvPr>
          <p:cNvSpPr>
            <a:spLocks noChangeArrowheads="1"/>
          </p:cNvSpPr>
          <p:nvPr/>
        </p:nvSpPr>
        <p:spPr bwMode="auto">
          <a:xfrm>
            <a:off x="6113463" y="5229213"/>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9</a:t>
            </a:r>
          </a:p>
        </p:txBody>
      </p:sp>
      <p:sp>
        <p:nvSpPr>
          <p:cNvPr id="93" name="Rectangle 136">
            <a:extLst>
              <a:ext uri="{FF2B5EF4-FFF2-40B4-BE49-F238E27FC236}">
                <a16:creationId xmlns:a16="http://schemas.microsoft.com/office/drawing/2014/main" id="{F58358F1-B425-EC40-BD8F-154ABFF0D0C2}"/>
              </a:ext>
            </a:extLst>
          </p:cNvPr>
          <p:cNvSpPr>
            <a:spLocks noChangeArrowheads="1"/>
          </p:cNvSpPr>
          <p:nvPr/>
        </p:nvSpPr>
        <p:spPr bwMode="auto">
          <a:xfrm>
            <a:off x="6113463" y="5661013"/>
            <a:ext cx="425450" cy="431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10</a:t>
            </a:r>
          </a:p>
        </p:txBody>
      </p:sp>
      <p:sp>
        <p:nvSpPr>
          <p:cNvPr id="94" name="Rectangle 137">
            <a:extLst>
              <a:ext uri="{FF2B5EF4-FFF2-40B4-BE49-F238E27FC236}">
                <a16:creationId xmlns:a16="http://schemas.microsoft.com/office/drawing/2014/main" id="{6B7F3D69-5B58-CB49-A393-5046D764ECEE}"/>
              </a:ext>
            </a:extLst>
          </p:cNvPr>
          <p:cNvSpPr>
            <a:spLocks noChangeArrowheads="1"/>
          </p:cNvSpPr>
          <p:nvPr/>
        </p:nvSpPr>
        <p:spPr bwMode="auto">
          <a:xfrm>
            <a:off x="6835775" y="5300652"/>
            <a:ext cx="382588" cy="288925"/>
          </a:xfrm>
          <a:prstGeom prst="rect">
            <a:avLst/>
          </a:prstGeom>
          <a:noFill/>
          <a:ln w="12700">
            <a:solidFill>
              <a:schemeClr val="tx2"/>
            </a:solidFill>
            <a:miter lim="800000"/>
            <a:headEnd/>
            <a:tailEnd/>
          </a:ln>
          <a:effectLst/>
        </p:spPr>
        <p:txBody>
          <a:bodyPr wrap="none" anchor="ctr"/>
          <a:lstStyle/>
          <a:p>
            <a:pPr algn="ctr"/>
            <a:r>
              <a:rPr lang="en-US" altLang="zh-TW"/>
              <a:t>6</a:t>
            </a:r>
          </a:p>
        </p:txBody>
      </p:sp>
      <p:sp>
        <p:nvSpPr>
          <p:cNvPr id="95" name="Rectangle 138">
            <a:extLst>
              <a:ext uri="{FF2B5EF4-FFF2-40B4-BE49-F238E27FC236}">
                <a16:creationId xmlns:a16="http://schemas.microsoft.com/office/drawing/2014/main" id="{C6C4C725-A241-F84D-BC78-78FA72284FED}"/>
              </a:ext>
            </a:extLst>
          </p:cNvPr>
          <p:cNvSpPr>
            <a:spLocks noChangeArrowheads="1"/>
          </p:cNvSpPr>
          <p:nvPr/>
        </p:nvSpPr>
        <p:spPr bwMode="auto">
          <a:xfrm>
            <a:off x="7218363" y="5300652"/>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96" name="Rectangle 139">
            <a:extLst>
              <a:ext uri="{FF2B5EF4-FFF2-40B4-BE49-F238E27FC236}">
                <a16:creationId xmlns:a16="http://schemas.microsoft.com/office/drawing/2014/main" id="{B2BE165D-466B-D04E-9DA9-8A804A5AB818}"/>
              </a:ext>
            </a:extLst>
          </p:cNvPr>
          <p:cNvSpPr>
            <a:spLocks noChangeArrowheads="1"/>
          </p:cNvSpPr>
          <p:nvPr/>
        </p:nvSpPr>
        <p:spPr bwMode="auto">
          <a:xfrm>
            <a:off x="6835775" y="5730864"/>
            <a:ext cx="382588" cy="288925"/>
          </a:xfrm>
          <a:prstGeom prst="rect">
            <a:avLst/>
          </a:prstGeom>
          <a:noFill/>
          <a:ln w="12700">
            <a:solidFill>
              <a:schemeClr val="tx2"/>
            </a:solidFill>
            <a:miter lim="800000"/>
            <a:headEnd/>
            <a:tailEnd/>
          </a:ln>
          <a:effectLst/>
        </p:spPr>
        <p:txBody>
          <a:bodyPr wrap="none" anchor="ctr"/>
          <a:lstStyle/>
          <a:p>
            <a:pPr algn="ctr"/>
            <a:r>
              <a:rPr lang="en-US" altLang="zh-TW"/>
              <a:t>8</a:t>
            </a:r>
          </a:p>
        </p:txBody>
      </p:sp>
      <p:sp>
        <p:nvSpPr>
          <p:cNvPr id="97" name="Rectangle 140">
            <a:extLst>
              <a:ext uri="{FF2B5EF4-FFF2-40B4-BE49-F238E27FC236}">
                <a16:creationId xmlns:a16="http://schemas.microsoft.com/office/drawing/2014/main" id="{D7C9ADE7-B849-1C43-BD19-4F5B820868BD}"/>
              </a:ext>
            </a:extLst>
          </p:cNvPr>
          <p:cNvSpPr>
            <a:spLocks noChangeArrowheads="1"/>
          </p:cNvSpPr>
          <p:nvPr/>
        </p:nvSpPr>
        <p:spPr bwMode="auto">
          <a:xfrm>
            <a:off x="7218363" y="57308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98" name="Rectangle 141">
            <a:extLst>
              <a:ext uri="{FF2B5EF4-FFF2-40B4-BE49-F238E27FC236}">
                <a16:creationId xmlns:a16="http://schemas.microsoft.com/office/drawing/2014/main" id="{9FF40378-9632-3240-9699-DD32640CE328}"/>
              </a:ext>
            </a:extLst>
          </p:cNvPr>
          <p:cNvSpPr>
            <a:spLocks noChangeArrowheads="1"/>
          </p:cNvSpPr>
          <p:nvPr/>
        </p:nvSpPr>
        <p:spPr bwMode="auto">
          <a:xfrm>
            <a:off x="7812089" y="5300652"/>
            <a:ext cx="382587" cy="288925"/>
          </a:xfrm>
          <a:prstGeom prst="rect">
            <a:avLst/>
          </a:prstGeom>
          <a:noFill/>
          <a:ln w="12700">
            <a:solidFill>
              <a:schemeClr val="tx2"/>
            </a:solidFill>
            <a:miter lim="800000"/>
            <a:headEnd/>
            <a:tailEnd/>
          </a:ln>
          <a:effectLst/>
        </p:spPr>
        <p:txBody>
          <a:bodyPr wrap="none" anchor="ctr"/>
          <a:lstStyle/>
          <a:p>
            <a:pPr algn="ctr"/>
            <a:r>
              <a:rPr lang="en-US" altLang="zh-TW"/>
              <a:t>7</a:t>
            </a:r>
          </a:p>
        </p:txBody>
      </p:sp>
      <p:sp>
        <p:nvSpPr>
          <p:cNvPr id="99" name="Rectangle 142">
            <a:extLst>
              <a:ext uri="{FF2B5EF4-FFF2-40B4-BE49-F238E27FC236}">
                <a16:creationId xmlns:a16="http://schemas.microsoft.com/office/drawing/2014/main" id="{B4AE895B-03BD-A846-87A5-151AE59E76AF}"/>
              </a:ext>
            </a:extLst>
          </p:cNvPr>
          <p:cNvSpPr>
            <a:spLocks noChangeArrowheads="1"/>
          </p:cNvSpPr>
          <p:nvPr/>
        </p:nvSpPr>
        <p:spPr bwMode="auto">
          <a:xfrm>
            <a:off x="8194675" y="5300652"/>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100" name="Rectangle 143">
            <a:extLst>
              <a:ext uri="{FF2B5EF4-FFF2-40B4-BE49-F238E27FC236}">
                <a16:creationId xmlns:a16="http://schemas.microsoft.com/office/drawing/2014/main" id="{725A4DD5-0575-4F43-BA63-CC097062AC84}"/>
              </a:ext>
            </a:extLst>
          </p:cNvPr>
          <p:cNvSpPr>
            <a:spLocks noChangeArrowheads="1"/>
          </p:cNvSpPr>
          <p:nvPr/>
        </p:nvSpPr>
        <p:spPr bwMode="auto">
          <a:xfrm>
            <a:off x="7812089" y="5730864"/>
            <a:ext cx="382587" cy="288925"/>
          </a:xfrm>
          <a:prstGeom prst="rect">
            <a:avLst/>
          </a:prstGeom>
          <a:noFill/>
          <a:ln w="12700">
            <a:solidFill>
              <a:schemeClr val="tx2"/>
            </a:solidFill>
            <a:miter lim="800000"/>
            <a:headEnd/>
            <a:tailEnd/>
          </a:ln>
          <a:effectLst/>
        </p:spPr>
        <p:txBody>
          <a:bodyPr wrap="none" anchor="ctr"/>
          <a:lstStyle/>
          <a:p>
            <a:pPr algn="ctr"/>
            <a:r>
              <a:rPr lang="en-US" altLang="zh-TW"/>
              <a:t>9</a:t>
            </a:r>
          </a:p>
        </p:txBody>
      </p:sp>
      <p:sp>
        <p:nvSpPr>
          <p:cNvPr id="101" name="Rectangle 144">
            <a:extLst>
              <a:ext uri="{FF2B5EF4-FFF2-40B4-BE49-F238E27FC236}">
                <a16:creationId xmlns:a16="http://schemas.microsoft.com/office/drawing/2014/main" id="{EE03B9DD-826B-B645-A2FB-C42446F55905}"/>
              </a:ext>
            </a:extLst>
          </p:cNvPr>
          <p:cNvSpPr>
            <a:spLocks noChangeArrowheads="1"/>
          </p:cNvSpPr>
          <p:nvPr/>
        </p:nvSpPr>
        <p:spPr bwMode="auto">
          <a:xfrm>
            <a:off x="8194675" y="5730864"/>
            <a:ext cx="381000" cy="288925"/>
          </a:xfrm>
          <a:prstGeom prst="rect">
            <a:avLst/>
          </a:prstGeom>
          <a:noFill/>
          <a:ln w="12700">
            <a:solidFill>
              <a:schemeClr val="tx2"/>
            </a:solidFill>
            <a:miter lim="800000"/>
            <a:headEnd/>
            <a:tailEnd/>
          </a:ln>
          <a:effectLst/>
        </p:spPr>
        <p:txBody>
          <a:bodyPr wrap="none" anchor="ctr"/>
          <a:lstStyle/>
          <a:p>
            <a:endParaRPr lang="zh-TW" altLang="en-US"/>
          </a:p>
        </p:txBody>
      </p:sp>
      <p:sp>
        <p:nvSpPr>
          <p:cNvPr id="102" name="Rectangle 145">
            <a:extLst>
              <a:ext uri="{FF2B5EF4-FFF2-40B4-BE49-F238E27FC236}">
                <a16:creationId xmlns:a16="http://schemas.microsoft.com/office/drawing/2014/main" id="{D5B08E3A-F8CB-3E43-B1F0-727374037C19}"/>
              </a:ext>
            </a:extLst>
          </p:cNvPr>
          <p:cNvSpPr>
            <a:spLocks noChangeArrowheads="1"/>
          </p:cNvSpPr>
          <p:nvPr/>
        </p:nvSpPr>
        <p:spPr bwMode="auto">
          <a:xfrm>
            <a:off x="8788400" y="5300652"/>
            <a:ext cx="381000" cy="288925"/>
          </a:xfrm>
          <a:prstGeom prst="rect">
            <a:avLst/>
          </a:prstGeom>
          <a:noFill/>
          <a:ln w="12700">
            <a:solidFill>
              <a:schemeClr val="tx2"/>
            </a:solidFill>
            <a:miter lim="800000"/>
            <a:headEnd/>
            <a:tailEnd/>
          </a:ln>
          <a:effectLst/>
        </p:spPr>
        <p:txBody>
          <a:bodyPr wrap="none" anchor="ctr"/>
          <a:lstStyle/>
          <a:p>
            <a:pPr algn="ctr"/>
            <a:r>
              <a:rPr lang="en-US" altLang="zh-TW"/>
              <a:t>10</a:t>
            </a:r>
          </a:p>
        </p:txBody>
      </p:sp>
      <p:sp>
        <p:nvSpPr>
          <p:cNvPr id="103" name="Rectangle 146">
            <a:extLst>
              <a:ext uri="{FF2B5EF4-FFF2-40B4-BE49-F238E27FC236}">
                <a16:creationId xmlns:a16="http://schemas.microsoft.com/office/drawing/2014/main" id="{9D267819-7A39-6848-A8BF-8607C4695E6E}"/>
              </a:ext>
            </a:extLst>
          </p:cNvPr>
          <p:cNvSpPr>
            <a:spLocks noChangeArrowheads="1"/>
          </p:cNvSpPr>
          <p:nvPr/>
        </p:nvSpPr>
        <p:spPr bwMode="auto">
          <a:xfrm>
            <a:off x="9169400" y="5300652"/>
            <a:ext cx="382588" cy="288925"/>
          </a:xfrm>
          <a:prstGeom prst="rect">
            <a:avLst/>
          </a:prstGeom>
          <a:noFill/>
          <a:ln w="12700">
            <a:solidFill>
              <a:schemeClr val="tx2"/>
            </a:solidFill>
            <a:miter lim="800000"/>
            <a:headEnd/>
            <a:tailEnd/>
          </a:ln>
          <a:effectLst/>
        </p:spPr>
        <p:txBody>
          <a:bodyPr wrap="none" anchor="ctr"/>
          <a:lstStyle/>
          <a:p>
            <a:pPr algn="ctr"/>
            <a:endParaRPr lang="en-US" altLang="zh-TW" dirty="0"/>
          </a:p>
        </p:txBody>
      </p:sp>
      <p:sp>
        <p:nvSpPr>
          <p:cNvPr id="104" name="Line 149">
            <a:extLst>
              <a:ext uri="{FF2B5EF4-FFF2-40B4-BE49-F238E27FC236}">
                <a16:creationId xmlns:a16="http://schemas.microsoft.com/office/drawing/2014/main" id="{C679E926-C475-FC49-9DF2-0CDFE008725F}"/>
              </a:ext>
            </a:extLst>
          </p:cNvPr>
          <p:cNvSpPr>
            <a:spLocks noChangeShapeType="1"/>
          </p:cNvSpPr>
          <p:nvPr/>
        </p:nvSpPr>
        <p:spPr bwMode="auto">
          <a:xfrm>
            <a:off x="6411913" y="5445113"/>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105" name="Line 150">
            <a:extLst>
              <a:ext uri="{FF2B5EF4-FFF2-40B4-BE49-F238E27FC236}">
                <a16:creationId xmlns:a16="http://schemas.microsoft.com/office/drawing/2014/main" id="{0DC273A4-DD3D-A34E-88CE-692AB8434FCD}"/>
              </a:ext>
            </a:extLst>
          </p:cNvPr>
          <p:cNvSpPr>
            <a:spLocks noChangeShapeType="1"/>
          </p:cNvSpPr>
          <p:nvPr/>
        </p:nvSpPr>
        <p:spPr bwMode="auto">
          <a:xfrm>
            <a:off x="6411913" y="5876913"/>
            <a:ext cx="423862" cy="0"/>
          </a:xfrm>
          <a:prstGeom prst="line">
            <a:avLst/>
          </a:prstGeom>
          <a:noFill/>
          <a:ln w="9525">
            <a:solidFill>
              <a:schemeClr val="tx1"/>
            </a:solidFill>
            <a:round/>
            <a:headEnd/>
            <a:tailEnd type="triangle" w="med" len="med"/>
          </a:ln>
          <a:effectLst/>
        </p:spPr>
        <p:txBody>
          <a:bodyPr/>
          <a:lstStyle/>
          <a:p>
            <a:endParaRPr lang="zh-TW" altLang="en-US"/>
          </a:p>
        </p:txBody>
      </p:sp>
      <p:sp>
        <p:nvSpPr>
          <p:cNvPr id="106" name="Line 151">
            <a:extLst>
              <a:ext uri="{FF2B5EF4-FFF2-40B4-BE49-F238E27FC236}">
                <a16:creationId xmlns:a16="http://schemas.microsoft.com/office/drawing/2014/main" id="{296C999D-FBAD-2947-B37B-40BCA77420E9}"/>
              </a:ext>
            </a:extLst>
          </p:cNvPr>
          <p:cNvSpPr>
            <a:spLocks noChangeShapeType="1"/>
          </p:cNvSpPr>
          <p:nvPr/>
        </p:nvSpPr>
        <p:spPr bwMode="auto">
          <a:xfrm>
            <a:off x="7599364" y="5445113"/>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107" name="Line 152">
            <a:extLst>
              <a:ext uri="{FF2B5EF4-FFF2-40B4-BE49-F238E27FC236}">
                <a16:creationId xmlns:a16="http://schemas.microsoft.com/office/drawing/2014/main" id="{98ED2ADD-C495-5C4B-9614-6FE863E2B94E}"/>
              </a:ext>
            </a:extLst>
          </p:cNvPr>
          <p:cNvSpPr>
            <a:spLocks noChangeShapeType="1"/>
          </p:cNvSpPr>
          <p:nvPr/>
        </p:nvSpPr>
        <p:spPr bwMode="auto">
          <a:xfrm>
            <a:off x="7599364" y="5876913"/>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108" name="Line 153">
            <a:extLst>
              <a:ext uri="{FF2B5EF4-FFF2-40B4-BE49-F238E27FC236}">
                <a16:creationId xmlns:a16="http://schemas.microsoft.com/office/drawing/2014/main" id="{C78B268E-7FBC-C441-AAF9-202E9C6F2C7D}"/>
              </a:ext>
            </a:extLst>
          </p:cNvPr>
          <p:cNvSpPr>
            <a:spLocks noChangeShapeType="1"/>
          </p:cNvSpPr>
          <p:nvPr/>
        </p:nvSpPr>
        <p:spPr bwMode="auto">
          <a:xfrm>
            <a:off x="8575676" y="5445113"/>
            <a:ext cx="212725" cy="0"/>
          </a:xfrm>
          <a:prstGeom prst="line">
            <a:avLst/>
          </a:prstGeom>
          <a:noFill/>
          <a:ln w="9525">
            <a:solidFill>
              <a:schemeClr val="tx1"/>
            </a:solidFill>
            <a:round/>
            <a:headEnd/>
            <a:tailEnd type="triangle" w="med" len="med"/>
          </a:ln>
          <a:effectLst/>
        </p:spPr>
        <p:txBody>
          <a:bodyPr/>
          <a:lstStyle/>
          <a:p>
            <a:endParaRPr lang="zh-TW" altLang="en-US"/>
          </a:p>
        </p:txBody>
      </p:sp>
      <p:sp>
        <p:nvSpPr>
          <p:cNvPr id="109" name="Text Box 157">
            <a:extLst>
              <a:ext uri="{FF2B5EF4-FFF2-40B4-BE49-F238E27FC236}">
                <a16:creationId xmlns:a16="http://schemas.microsoft.com/office/drawing/2014/main" id="{5C631217-2691-7B4B-AD1B-28576D751326}"/>
              </a:ext>
            </a:extLst>
          </p:cNvPr>
          <p:cNvSpPr txBox="1">
            <a:spLocks noChangeArrowheads="1"/>
          </p:cNvSpPr>
          <p:nvPr/>
        </p:nvSpPr>
        <p:spPr bwMode="auto">
          <a:xfrm>
            <a:off x="5427663" y="5635613"/>
            <a:ext cx="588962"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10</a:t>
            </a:r>
          </a:p>
        </p:txBody>
      </p:sp>
      <p:sp>
        <p:nvSpPr>
          <p:cNvPr id="110" name="Text Box 158">
            <a:extLst>
              <a:ext uri="{FF2B5EF4-FFF2-40B4-BE49-F238E27FC236}">
                <a16:creationId xmlns:a16="http://schemas.microsoft.com/office/drawing/2014/main" id="{5960EC77-9475-F649-AC77-5F4B032EDC68}"/>
              </a:ext>
            </a:extLst>
          </p:cNvPr>
          <p:cNvSpPr txBox="1">
            <a:spLocks noChangeArrowheads="1"/>
          </p:cNvSpPr>
          <p:nvPr/>
        </p:nvSpPr>
        <p:spPr bwMode="auto">
          <a:xfrm>
            <a:off x="5448300" y="5229213"/>
            <a:ext cx="477838"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9</a:t>
            </a:r>
          </a:p>
        </p:txBody>
      </p:sp>
      <p:sp>
        <p:nvSpPr>
          <p:cNvPr id="111" name="Text Box 159">
            <a:extLst>
              <a:ext uri="{FF2B5EF4-FFF2-40B4-BE49-F238E27FC236}">
                <a16:creationId xmlns:a16="http://schemas.microsoft.com/office/drawing/2014/main" id="{C4515163-CC62-EF42-AA51-70E1C73D3675}"/>
              </a:ext>
            </a:extLst>
          </p:cNvPr>
          <p:cNvSpPr txBox="1">
            <a:spLocks noChangeArrowheads="1"/>
          </p:cNvSpPr>
          <p:nvPr/>
        </p:nvSpPr>
        <p:spPr bwMode="auto">
          <a:xfrm>
            <a:off x="5427664" y="4772013"/>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8</a:t>
            </a:r>
          </a:p>
        </p:txBody>
      </p:sp>
      <p:sp>
        <p:nvSpPr>
          <p:cNvPr id="112" name="Text Box 160">
            <a:extLst>
              <a:ext uri="{FF2B5EF4-FFF2-40B4-BE49-F238E27FC236}">
                <a16:creationId xmlns:a16="http://schemas.microsoft.com/office/drawing/2014/main" id="{1C0C1755-B308-F441-BF98-71A40A3A7767}"/>
              </a:ext>
            </a:extLst>
          </p:cNvPr>
          <p:cNvSpPr txBox="1">
            <a:spLocks noChangeArrowheads="1"/>
          </p:cNvSpPr>
          <p:nvPr/>
        </p:nvSpPr>
        <p:spPr bwMode="auto">
          <a:xfrm>
            <a:off x="5427664" y="4340213"/>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7</a:t>
            </a:r>
          </a:p>
        </p:txBody>
      </p:sp>
      <p:sp>
        <p:nvSpPr>
          <p:cNvPr id="113" name="Text Box 161">
            <a:extLst>
              <a:ext uri="{FF2B5EF4-FFF2-40B4-BE49-F238E27FC236}">
                <a16:creationId xmlns:a16="http://schemas.microsoft.com/office/drawing/2014/main" id="{76C14DAE-6BCB-DA43-97DE-6E84AE23EA16}"/>
              </a:ext>
            </a:extLst>
          </p:cNvPr>
          <p:cNvSpPr txBox="1">
            <a:spLocks noChangeArrowheads="1"/>
          </p:cNvSpPr>
          <p:nvPr/>
        </p:nvSpPr>
        <p:spPr bwMode="auto">
          <a:xfrm>
            <a:off x="5427664" y="3908413"/>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6</a:t>
            </a:r>
          </a:p>
        </p:txBody>
      </p:sp>
      <p:sp>
        <p:nvSpPr>
          <p:cNvPr id="114" name="Text Box 162">
            <a:extLst>
              <a:ext uri="{FF2B5EF4-FFF2-40B4-BE49-F238E27FC236}">
                <a16:creationId xmlns:a16="http://schemas.microsoft.com/office/drawing/2014/main" id="{7E52467C-6F15-164A-AABF-4935F6B23E5E}"/>
              </a:ext>
            </a:extLst>
          </p:cNvPr>
          <p:cNvSpPr txBox="1">
            <a:spLocks noChangeArrowheads="1"/>
          </p:cNvSpPr>
          <p:nvPr/>
        </p:nvSpPr>
        <p:spPr bwMode="auto">
          <a:xfrm>
            <a:off x="5427664" y="3476613"/>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5</a:t>
            </a:r>
          </a:p>
        </p:txBody>
      </p:sp>
      <p:sp>
        <p:nvSpPr>
          <p:cNvPr id="115" name="Text Box 163">
            <a:extLst>
              <a:ext uri="{FF2B5EF4-FFF2-40B4-BE49-F238E27FC236}">
                <a16:creationId xmlns:a16="http://schemas.microsoft.com/office/drawing/2014/main" id="{D6D45AE1-8136-2F46-8E13-570938FACB58}"/>
              </a:ext>
            </a:extLst>
          </p:cNvPr>
          <p:cNvSpPr txBox="1">
            <a:spLocks noChangeArrowheads="1"/>
          </p:cNvSpPr>
          <p:nvPr/>
        </p:nvSpPr>
        <p:spPr bwMode="auto">
          <a:xfrm>
            <a:off x="5427664" y="3116251"/>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4</a:t>
            </a:r>
          </a:p>
        </p:txBody>
      </p:sp>
      <p:sp>
        <p:nvSpPr>
          <p:cNvPr id="116" name="Text Box 164">
            <a:extLst>
              <a:ext uri="{FF2B5EF4-FFF2-40B4-BE49-F238E27FC236}">
                <a16:creationId xmlns:a16="http://schemas.microsoft.com/office/drawing/2014/main" id="{A247BD69-158C-BB4F-9FD1-7CCE88B425B8}"/>
              </a:ext>
            </a:extLst>
          </p:cNvPr>
          <p:cNvSpPr txBox="1">
            <a:spLocks noChangeArrowheads="1"/>
          </p:cNvSpPr>
          <p:nvPr/>
        </p:nvSpPr>
        <p:spPr bwMode="auto">
          <a:xfrm>
            <a:off x="5427664" y="2684451"/>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3</a:t>
            </a:r>
          </a:p>
        </p:txBody>
      </p:sp>
      <p:sp>
        <p:nvSpPr>
          <p:cNvPr id="117" name="Text Box 165">
            <a:extLst>
              <a:ext uri="{FF2B5EF4-FFF2-40B4-BE49-F238E27FC236}">
                <a16:creationId xmlns:a16="http://schemas.microsoft.com/office/drawing/2014/main" id="{6B174393-5545-7F40-9C4B-BBF7D7889C62}"/>
              </a:ext>
            </a:extLst>
          </p:cNvPr>
          <p:cNvSpPr txBox="1">
            <a:spLocks noChangeArrowheads="1"/>
          </p:cNvSpPr>
          <p:nvPr/>
        </p:nvSpPr>
        <p:spPr bwMode="auto">
          <a:xfrm>
            <a:off x="5427664" y="2179626"/>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2</a:t>
            </a:r>
          </a:p>
        </p:txBody>
      </p:sp>
      <p:sp>
        <p:nvSpPr>
          <p:cNvPr id="118" name="Text Box 166">
            <a:extLst>
              <a:ext uri="{FF2B5EF4-FFF2-40B4-BE49-F238E27FC236}">
                <a16:creationId xmlns:a16="http://schemas.microsoft.com/office/drawing/2014/main" id="{B426925B-8567-144F-A7F5-BE3702961E31}"/>
              </a:ext>
            </a:extLst>
          </p:cNvPr>
          <p:cNvSpPr txBox="1">
            <a:spLocks noChangeArrowheads="1"/>
          </p:cNvSpPr>
          <p:nvPr/>
        </p:nvSpPr>
        <p:spPr bwMode="auto">
          <a:xfrm>
            <a:off x="5427664" y="1785926"/>
            <a:ext cx="477837" cy="457200"/>
          </a:xfrm>
          <a:prstGeom prst="rect">
            <a:avLst/>
          </a:prstGeom>
          <a:noFill/>
          <a:ln w="9525">
            <a:noFill/>
            <a:miter lim="800000"/>
            <a:headEnd/>
            <a:tailEnd/>
          </a:ln>
          <a:effectLst/>
        </p:spPr>
        <p:txBody>
          <a:bodyPr wrap="none">
            <a:spAutoFit/>
          </a:bodyPr>
          <a:lstStyle/>
          <a:p>
            <a:r>
              <a:rPr lang="en-US" altLang="zh-TW" sz="2400"/>
              <a:t>V</a:t>
            </a:r>
            <a:r>
              <a:rPr lang="en-US" altLang="zh-TW" sz="2400" baseline="-10000"/>
              <a:t>1</a:t>
            </a:r>
          </a:p>
        </p:txBody>
      </p:sp>
      <p:sp>
        <p:nvSpPr>
          <p:cNvPr id="120" name="Content Placeholder 119">
            <a:extLst>
              <a:ext uri="{FF2B5EF4-FFF2-40B4-BE49-F238E27FC236}">
                <a16:creationId xmlns:a16="http://schemas.microsoft.com/office/drawing/2014/main" id="{36FDE29A-CA8C-3E04-6523-AC72B0E5F3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0794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7E7C-C224-6399-5C12-458F9549C5BE}"/>
              </a:ext>
            </a:extLst>
          </p:cNvPr>
          <p:cNvSpPr>
            <a:spLocks noGrp="1"/>
          </p:cNvSpPr>
          <p:nvPr>
            <p:ph type="title"/>
          </p:nvPr>
        </p:nvSpPr>
        <p:spPr/>
        <p:txBody>
          <a:bodyPr/>
          <a:lstStyle/>
          <a:p>
            <a:r>
              <a:rPr lang="en-US" dirty="0"/>
              <a:t>DFS Walkthrough – 2</a:t>
            </a:r>
          </a:p>
        </p:txBody>
      </p:sp>
      <p:sp>
        <p:nvSpPr>
          <p:cNvPr id="4" name="Oval 4">
            <a:extLst>
              <a:ext uri="{FF2B5EF4-FFF2-40B4-BE49-F238E27FC236}">
                <a16:creationId xmlns:a16="http://schemas.microsoft.com/office/drawing/2014/main" id="{521C2760-3AF2-970F-331D-DB023B9B7E05}"/>
              </a:ext>
            </a:extLst>
          </p:cNvPr>
          <p:cNvSpPr>
            <a:spLocks noChangeArrowheads="1"/>
          </p:cNvSpPr>
          <p:nvPr/>
        </p:nvSpPr>
        <p:spPr bwMode="auto">
          <a:xfrm>
            <a:off x="7856764" y="1845801"/>
            <a:ext cx="627063" cy="522288"/>
          </a:xfrm>
          <a:prstGeom prst="ellipse">
            <a:avLst/>
          </a:prstGeom>
          <a:solidFill>
            <a:schemeClr val="accent6">
              <a:lumMod val="60000"/>
              <a:lumOff val="40000"/>
            </a:schemeClr>
          </a:solidFill>
          <a:ln w="28575">
            <a:solidFill>
              <a:schemeClr val="accent5">
                <a:lumMod val="75000"/>
              </a:schemeClr>
            </a:solidFill>
            <a:round/>
            <a:headEnd/>
            <a:tailEnd/>
          </a:ln>
          <a:effectLst/>
        </p:spPr>
        <p:txBody>
          <a:bodyPr lIns="0" tIns="0" rIns="0" bIns="0"/>
          <a:lstStyle/>
          <a:p>
            <a:pPr algn="ctr">
              <a:lnSpc>
                <a:spcPct val="96000"/>
              </a:lnSpc>
            </a:pPr>
            <a:r>
              <a:rPr lang="en-US" altLang="zh-TW" sz="2000" dirty="0">
                <a:ea typeface="文鼎中楷" charset="-120"/>
              </a:rPr>
              <a:t>V</a:t>
            </a:r>
            <a:r>
              <a:rPr lang="en-US" altLang="zh-TW" sz="2000" baseline="-25000" dirty="0">
                <a:ea typeface="文鼎中楷" charset="-120"/>
              </a:rPr>
              <a:t>1</a:t>
            </a:r>
          </a:p>
        </p:txBody>
      </p:sp>
      <p:sp>
        <p:nvSpPr>
          <p:cNvPr id="5" name="Oval 5">
            <a:extLst>
              <a:ext uri="{FF2B5EF4-FFF2-40B4-BE49-F238E27FC236}">
                <a16:creationId xmlns:a16="http://schemas.microsoft.com/office/drawing/2014/main" id="{24C62A6A-79C5-210F-B93F-998C12174367}"/>
              </a:ext>
            </a:extLst>
          </p:cNvPr>
          <p:cNvSpPr>
            <a:spLocks noChangeArrowheads="1"/>
          </p:cNvSpPr>
          <p:nvPr/>
        </p:nvSpPr>
        <p:spPr bwMode="auto">
          <a:xfrm>
            <a:off x="7067777" y="2747501"/>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2</a:t>
            </a:r>
            <a:endParaRPr lang="en-US" altLang="zh-TW" sz="2000"/>
          </a:p>
        </p:txBody>
      </p:sp>
      <p:sp>
        <p:nvSpPr>
          <p:cNvPr id="6" name="Oval 6">
            <a:extLst>
              <a:ext uri="{FF2B5EF4-FFF2-40B4-BE49-F238E27FC236}">
                <a16:creationId xmlns:a16="http://schemas.microsoft.com/office/drawing/2014/main" id="{88EDCC97-0EB8-2455-5B93-44FB5CC47DA7}"/>
              </a:ext>
            </a:extLst>
          </p:cNvPr>
          <p:cNvSpPr>
            <a:spLocks noChangeArrowheads="1"/>
          </p:cNvSpPr>
          <p:nvPr/>
        </p:nvSpPr>
        <p:spPr bwMode="auto">
          <a:xfrm>
            <a:off x="6704239" y="3503151"/>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4</a:t>
            </a:r>
            <a:endParaRPr lang="en-US" altLang="zh-TW" sz="2000"/>
          </a:p>
        </p:txBody>
      </p:sp>
      <p:sp>
        <p:nvSpPr>
          <p:cNvPr id="7" name="Oval 7">
            <a:extLst>
              <a:ext uri="{FF2B5EF4-FFF2-40B4-BE49-F238E27FC236}">
                <a16:creationId xmlns:a16="http://schemas.microsoft.com/office/drawing/2014/main" id="{8892C858-EC07-5916-01DC-9AB6A24E0256}"/>
              </a:ext>
            </a:extLst>
          </p:cNvPr>
          <p:cNvSpPr>
            <a:spLocks noChangeArrowheads="1"/>
          </p:cNvSpPr>
          <p:nvPr/>
        </p:nvSpPr>
        <p:spPr bwMode="auto">
          <a:xfrm>
            <a:off x="7467827" y="3498389"/>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5</a:t>
            </a:r>
            <a:endParaRPr lang="en-US" altLang="zh-TW" sz="2000"/>
          </a:p>
        </p:txBody>
      </p:sp>
      <p:sp>
        <p:nvSpPr>
          <p:cNvPr id="8" name="Oval 8">
            <a:extLst>
              <a:ext uri="{FF2B5EF4-FFF2-40B4-BE49-F238E27FC236}">
                <a16:creationId xmlns:a16="http://schemas.microsoft.com/office/drawing/2014/main" id="{8B857C06-DD7F-BD17-F88D-1394F042DB2D}"/>
              </a:ext>
            </a:extLst>
          </p:cNvPr>
          <p:cNvSpPr>
            <a:spLocks noChangeArrowheads="1"/>
          </p:cNvSpPr>
          <p:nvPr/>
        </p:nvSpPr>
        <p:spPr bwMode="auto">
          <a:xfrm>
            <a:off x="7118577" y="4290551"/>
            <a:ext cx="627062"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8</a:t>
            </a:r>
            <a:endParaRPr lang="en-US" altLang="zh-TW" sz="2000"/>
          </a:p>
        </p:txBody>
      </p:sp>
      <p:sp>
        <p:nvSpPr>
          <p:cNvPr id="9" name="Oval 9">
            <a:extLst>
              <a:ext uri="{FF2B5EF4-FFF2-40B4-BE49-F238E27FC236}">
                <a16:creationId xmlns:a16="http://schemas.microsoft.com/office/drawing/2014/main" id="{CBBBE8ED-70DF-D936-45F3-BD70B0E6707E}"/>
              </a:ext>
            </a:extLst>
          </p:cNvPr>
          <p:cNvSpPr>
            <a:spLocks noChangeArrowheads="1"/>
          </p:cNvSpPr>
          <p:nvPr/>
        </p:nvSpPr>
        <p:spPr bwMode="auto">
          <a:xfrm>
            <a:off x="7878989" y="5139864"/>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10</a:t>
            </a:r>
            <a:endParaRPr lang="en-US" altLang="zh-TW" sz="2000"/>
          </a:p>
        </p:txBody>
      </p:sp>
      <p:sp>
        <p:nvSpPr>
          <p:cNvPr id="10" name="Line 10">
            <a:extLst>
              <a:ext uri="{FF2B5EF4-FFF2-40B4-BE49-F238E27FC236}">
                <a16:creationId xmlns:a16="http://schemas.microsoft.com/office/drawing/2014/main" id="{06A688C0-3BCD-DA47-D698-1BB37367888B}"/>
              </a:ext>
            </a:extLst>
          </p:cNvPr>
          <p:cNvSpPr>
            <a:spLocks noChangeShapeType="1"/>
          </p:cNvSpPr>
          <p:nvPr/>
        </p:nvSpPr>
        <p:spPr bwMode="auto">
          <a:xfrm flipH="1">
            <a:off x="7104289" y="3260264"/>
            <a:ext cx="166688" cy="238125"/>
          </a:xfrm>
          <a:prstGeom prst="line">
            <a:avLst/>
          </a:prstGeom>
          <a:noFill/>
          <a:ln w="3175">
            <a:solidFill>
              <a:schemeClr val="tx1"/>
            </a:solidFill>
            <a:round/>
            <a:headEnd/>
            <a:tailEnd/>
          </a:ln>
          <a:effectLst/>
        </p:spPr>
        <p:txBody>
          <a:bodyPr/>
          <a:lstStyle/>
          <a:p>
            <a:endParaRPr lang="zh-TW" altLang="en-US"/>
          </a:p>
        </p:txBody>
      </p:sp>
      <p:sp>
        <p:nvSpPr>
          <p:cNvPr id="11" name="Line 11">
            <a:extLst>
              <a:ext uri="{FF2B5EF4-FFF2-40B4-BE49-F238E27FC236}">
                <a16:creationId xmlns:a16="http://schemas.microsoft.com/office/drawing/2014/main" id="{5A7F0EC0-A2DB-986C-EEF4-962E63BB7273}"/>
              </a:ext>
            </a:extLst>
          </p:cNvPr>
          <p:cNvSpPr>
            <a:spLocks noChangeShapeType="1"/>
          </p:cNvSpPr>
          <p:nvPr/>
        </p:nvSpPr>
        <p:spPr bwMode="auto">
          <a:xfrm>
            <a:off x="7553552" y="3239626"/>
            <a:ext cx="171450" cy="246063"/>
          </a:xfrm>
          <a:prstGeom prst="line">
            <a:avLst/>
          </a:prstGeom>
          <a:noFill/>
          <a:ln w="3175">
            <a:solidFill>
              <a:schemeClr val="tx1"/>
            </a:solidFill>
            <a:round/>
            <a:headEnd/>
            <a:tailEnd/>
          </a:ln>
          <a:effectLst/>
        </p:spPr>
        <p:txBody>
          <a:bodyPr/>
          <a:lstStyle/>
          <a:p>
            <a:endParaRPr lang="zh-TW" altLang="en-US"/>
          </a:p>
        </p:txBody>
      </p:sp>
      <p:sp>
        <p:nvSpPr>
          <p:cNvPr id="12" name="Line 12">
            <a:extLst>
              <a:ext uri="{FF2B5EF4-FFF2-40B4-BE49-F238E27FC236}">
                <a16:creationId xmlns:a16="http://schemas.microsoft.com/office/drawing/2014/main" id="{95AB254D-7CC1-14E2-556F-05B9A8C10D95}"/>
              </a:ext>
            </a:extLst>
          </p:cNvPr>
          <p:cNvSpPr>
            <a:spLocks noChangeShapeType="1"/>
          </p:cNvSpPr>
          <p:nvPr/>
        </p:nvSpPr>
        <p:spPr bwMode="auto">
          <a:xfrm>
            <a:off x="7080477" y="4030201"/>
            <a:ext cx="190500" cy="273050"/>
          </a:xfrm>
          <a:prstGeom prst="line">
            <a:avLst/>
          </a:prstGeom>
          <a:noFill/>
          <a:ln w="3175">
            <a:solidFill>
              <a:schemeClr val="tx1"/>
            </a:solidFill>
            <a:round/>
            <a:headEnd/>
            <a:tailEnd/>
          </a:ln>
          <a:effectLst/>
        </p:spPr>
        <p:txBody>
          <a:bodyPr/>
          <a:lstStyle/>
          <a:p>
            <a:endParaRPr lang="zh-TW" altLang="en-US"/>
          </a:p>
        </p:txBody>
      </p:sp>
      <p:sp>
        <p:nvSpPr>
          <p:cNvPr id="13" name="Oval 14">
            <a:extLst>
              <a:ext uri="{FF2B5EF4-FFF2-40B4-BE49-F238E27FC236}">
                <a16:creationId xmlns:a16="http://schemas.microsoft.com/office/drawing/2014/main" id="{45265498-A032-E97C-744E-0DE88EBB1A2C}"/>
              </a:ext>
            </a:extLst>
          </p:cNvPr>
          <p:cNvSpPr>
            <a:spLocks noChangeArrowheads="1"/>
          </p:cNvSpPr>
          <p:nvPr/>
        </p:nvSpPr>
        <p:spPr bwMode="auto">
          <a:xfrm>
            <a:off x="8579077" y="2733214"/>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3</a:t>
            </a:r>
            <a:endParaRPr lang="en-US" altLang="zh-TW" sz="2000"/>
          </a:p>
        </p:txBody>
      </p:sp>
      <p:sp>
        <p:nvSpPr>
          <p:cNvPr id="14" name="Oval 15">
            <a:extLst>
              <a:ext uri="{FF2B5EF4-FFF2-40B4-BE49-F238E27FC236}">
                <a16:creationId xmlns:a16="http://schemas.microsoft.com/office/drawing/2014/main" id="{B533D80B-093F-9072-0776-9BB18A49E1F5}"/>
              </a:ext>
            </a:extLst>
          </p:cNvPr>
          <p:cNvSpPr>
            <a:spLocks noChangeArrowheads="1"/>
          </p:cNvSpPr>
          <p:nvPr/>
        </p:nvSpPr>
        <p:spPr bwMode="auto">
          <a:xfrm>
            <a:off x="8215539" y="3488864"/>
            <a:ext cx="625475"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6</a:t>
            </a:r>
            <a:endParaRPr lang="en-US" altLang="zh-TW" sz="2000"/>
          </a:p>
        </p:txBody>
      </p:sp>
      <p:sp>
        <p:nvSpPr>
          <p:cNvPr id="15" name="Oval 16">
            <a:extLst>
              <a:ext uri="{FF2B5EF4-FFF2-40B4-BE49-F238E27FC236}">
                <a16:creationId xmlns:a16="http://schemas.microsoft.com/office/drawing/2014/main" id="{BAD2A1ED-6AF0-03E3-0A5B-EE61542F5D3F}"/>
              </a:ext>
            </a:extLst>
          </p:cNvPr>
          <p:cNvSpPr>
            <a:spLocks noChangeArrowheads="1"/>
          </p:cNvSpPr>
          <p:nvPr/>
        </p:nvSpPr>
        <p:spPr bwMode="auto">
          <a:xfrm>
            <a:off x="8979127" y="3484101"/>
            <a:ext cx="625475" cy="522288"/>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7</a:t>
            </a:r>
            <a:endParaRPr lang="en-US" altLang="zh-TW" sz="2000"/>
          </a:p>
        </p:txBody>
      </p:sp>
      <p:sp>
        <p:nvSpPr>
          <p:cNvPr id="16" name="Oval 17">
            <a:extLst>
              <a:ext uri="{FF2B5EF4-FFF2-40B4-BE49-F238E27FC236}">
                <a16:creationId xmlns:a16="http://schemas.microsoft.com/office/drawing/2014/main" id="{F7ACD228-BB4F-F3AA-B04B-9959A9F42C0B}"/>
              </a:ext>
            </a:extLst>
          </p:cNvPr>
          <p:cNvSpPr>
            <a:spLocks noChangeArrowheads="1"/>
          </p:cNvSpPr>
          <p:nvPr/>
        </p:nvSpPr>
        <p:spPr bwMode="auto">
          <a:xfrm>
            <a:off x="8629877" y="4276264"/>
            <a:ext cx="627062" cy="522287"/>
          </a:xfrm>
          <a:prstGeom prst="ellipse">
            <a:avLst/>
          </a:prstGeom>
          <a:noFill/>
          <a:ln w="28575">
            <a:solidFill>
              <a:schemeClr val="tx2"/>
            </a:solidFill>
            <a:round/>
            <a:headEnd/>
            <a:tailEnd/>
          </a:ln>
          <a:effectLst/>
        </p:spPr>
        <p:txBody>
          <a:bodyPr lIns="0" tIns="0" rIns="0" bIns="0"/>
          <a:lstStyle/>
          <a:p>
            <a:pPr algn="ctr">
              <a:lnSpc>
                <a:spcPct val="96000"/>
              </a:lnSpc>
            </a:pPr>
            <a:r>
              <a:rPr lang="en-US" altLang="zh-TW" sz="2000">
                <a:ea typeface="文鼎中楷" charset="-120"/>
              </a:rPr>
              <a:t>V</a:t>
            </a:r>
            <a:r>
              <a:rPr lang="en-US" altLang="zh-TW" sz="2000" baseline="-25000">
                <a:ea typeface="文鼎中楷" charset="-120"/>
              </a:rPr>
              <a:t>9</a:t>
            </a:r>
            <a:endParaRPr lang="en-US" altLang="zh-TW" sz="2000"/>
          </a:p>
        </p:txBody>
      </p:sp>
      <p:sp>
        <p:nvSpPr>
          <p:cNvPr id="17" name="Line 18">
            <a:extLst>
              <a:ext uri="{FF2B5EF4-FFF2-40B4-BE49-F238E27FC236}">
                <a16:creationId xmlns:a16="http://schemas.microsoft.com/office/drawing/2014/main" id="{BB825177-9D02-6444-A1D5-6606906F66E6}"/>
              </a:ext>
            </a:extLst>
          </p:cNvPr>
          <p:cNvSpPr>
            <a:spLocks noChangeShapeType="1"/>
          </p:cNvSpPr>
          <p:nvPr/>
        </p:nvSpPr>
        <p:spPr bwMode="auto">
          <a:xfrm flipH="1">
            <a:off x="8615589" y="3245976"/>
            <a:ext cx="166688" cy="238125"/>
          </a:xfrm>
          <a:prstGeom prst="line">
            <a:avLst/>
          </a:prstGeom>
          <a:noFill/>
          <a:ln w="3175">
            <a:solidFill>
              <a:schemeClr val="tx1"/>
            </a:solidFill>
            <a:round/>
            <a:headEnd/>
            <a:tailEnd/>
          </a:ln>
          <a:effectLst/>
        </p:spPr>
        <p:txBody>
          <a:bodyPr/>
          <a:lstStyle/>
          <a:p>
            <a:endParaRPr lang="zh-TW" altLang="en-US"/>
          </a:p>
        </p:txBody>
      </p:sp>
      <p:sp>
        <p:nvSpPr>
          <p:cNvPr id="18" name="Line 19">
            <a:extLst>
              <a:ext uri="{FF2B5EF4-FFF2-40B4-BE49-F238E27FC236}">
                <a16:creationId xmlns:a16="http://schemas.microsoft.com/office/drawing/2014/main" id="{5685924E-97A1-1AF1-3DC5-B65520256E39}"/>
              </a:ext>
            </a:extLst>
          </p:cNvPr>
          <p:cNvSpPr>
            <a:spLocks noChangeShapeType="1"/>
          </p:cNvSpPr>
          <p:nvPr/>
        </p:nvSpPr>
        <p:spPr bwMode="auto">
          <a:xfrm>
            <a:off x="9064852" y="3225339"/>
            <a:ext cx="171450" cy="246062"/>
          </a:xfrm>
          <a:prstGeom prst="line">
            <a:avLst/>
          </a:prstGeom>
          <a:noFill/>
          <a:ln w="3175">
            <a:solidFill>
              <a:schemeClr val="tx1"/>
            </a:solidFill>
            <a:round/>
            <a:headEnd/>
            <a:tailEnd/>
          </a:ln>
          <a:effectLst/>
        </p:spPr>
        <p:txBody>
          <a:bodyPr/>
          <a:lstStyle/>
          <a:p>
            <a:endParaRPr lang="zh-TW" altLang="en-US"/>
          </a:p>
        </p:txBody>
      </p:sp>
      <p:sp>
        <p:nvSpPr>
          <p:cNvPr id="19" name="Line 20">
            <a:extLst>
              <a:ext uri="{FF2B5EF4-FFF2-40B4-BE49-F238E27FC236}">
                <a16:creationId xmlns:a16="http://schemas.microsoft.com/office/drawing/2014/main" id="{A6734135-88DA-D722-C926-659A4B7F5D10}"/>
              </a:ext>
            </a:extLst>
          </p:cNvPr>
          <p:cNvSpPr>
            <a:spLocks noChangeShapeType="1"/>
          </p:cNvSpPr>
          <p:nvPr/>
        </p:nvSpPr>
        <p:spPr bwMode="auto">
          <a:xfrm>
            <a:off x="8591777" y="4015914"/>
            <a:ext cx="190500" cy="273050"/>
          </a:xfrm>
          <a:prstGeom prst="line">
            <a:avLst/>
          </a:prstGeom>
          <a:noFill/>
          <a:ln w="3175">
            <a:solidFill>
              <a:schemeClr val="tx1"/>
            </a:solidFill>
            <a:round/>
            <a:headEnd/>
            <a:tailEnd/>
          </a:ln>
          <a:effectLst/>
        </p:spPr>
        <p:txBody>
          <a:bodyPr/>
          <a:lstStyle/>
          <a:p>
            <a:endParaRPr lang="zh-TW" altLang="en-US"/>
          </a:p>
        </p:txBody>
      </p:sp>
      <p:sp>
        <p:nvSpPr>
          <p:cNvPr id="20" name="Line 21">
            <a:extLst>
              <a:ext uri="{FF2B5EF4-FFF2-40B4-BE49-F238E27FC236}">
                <a16:creationId xmlns:a16="http://schemas.microsoft.com/office/drawing/2014/main" id="{FDB77EB7-B4AC-A4B0-6D73-5031045CAE8E}"/>
              </a:ext>
            </a:extLst>
          </p:cNvPr>
          <p:cNvSpPr>
            <a:spLocks noChangeShapeType="1"/>
          </p:cNvSpPr>
          <p:nvPr/>
        </p:nvSpPr>
        <p:spPr bwMode="auto">
          <a:xfrm flipH="1">
            <a:off x="9064852" y="4004801"/>
            <a:ext cx="153987" cy="276225"/>
          </a:xfrm>
          <a:prstGeom prst="line">
            <a:avLst/>
          </a:prstGeom>
          <a:noFill/>
          <a:ln w="3175">
            <a:solidFill>
              <a:schemeClr val="tx1"/>
            </a:solidFill>
            <a:round/>
            <a:headEnd/>
            <a:tailEnd/>
          </a:ln>
          <a:effectLst/>
        </p:spPr>
        <p:txBody>
          <a:bodyPr/>
          <a:lstStyle/>
          <a:p>
            <a:endParaRPr lang="zh-TW" altLang="en-US"/>
          </a:p>
        </p:txBody>
      </p:sp>
      <p:sp>
        <p:nvSpPr>
          <p:cNvPr id="21" name="Line 22">
            <a:extLst>
              <a:ext uri="{FF2B5EF4-FFF2-40B4-BE49-F238E27FC236}">
                <a16:creationId xmlns:a16="http://schemas.microsoft.com/office/drawing/2014/main" id="{3904A0A9-EB68-FAB1-9313-2366EBF99B16}"/>
              </a:ext>
            </a:extLst>
          </p:cNvPr>
          <p:cNvSpPr>
            <a:spLocks noChangeShapeType="1"/>
          </p:cNvSpPr>
          <p:nvPr/>
        </p:nvSpPr>
        <p:spPr bwMode="auto">
          <a:xfrm flipH="1">
            <a:off x="7567839" y="2277601"/>
            <a:ext cx="360363" cy="504825"/>
          </a:xfrm>
          <a:prstGeom prst="line">
            <a:avLst/>
          </a:prstGeom>
          <a:noFill/>
          <a:ln w="9525">
            <a:solidFill>
              <a:schemeClr val="tx1"/>
            </a:solidFill>
            <a:round/>
            <a:headEnd/>
            <a:tailEnd/>
          </a:ln>
          <a:effectLst/>
        </p:spPr>
        <p:txBody>
          <a:bodyPr/>
          <a:lstStyle/>
          <a:p>
            <a:endParaRPr lang="zh-TW" altLang="en-US"/>
          </a:p>
        </p:txBody>
      </p:sp>
      <p:sp>
        <p:nvSpPr>
          <p:cNvPr id="22" name="Line 23">
            <a:extLst>
              <a:ext uri="{FF2B5EF4-FFF2-40B4-BE49-F238E27FC236}">
                <a16:creationId xmlns:a16="http://schemas.microsoft.com/office/drawing/2014/main" id="{D7EEF590-7709-8FAD-46D3-6AB1924119E0}"/>
              </a:ext>
            </a:extLst>
          </p:cNvPr>
          <p:cNvSpPr>
            <a:spLocks noChangeShapeType="1"/>
          </p:cNvSpPr>
          <p:nvPr/>
        </p:nvSpPr>
        <p:spPr bwMode="auto">
          <a:xfrm>
            <a:off x="7567839" y="4798551"/>
            <a:ext cx="360363" cy="503238"/>
          </a:xfrm>
          <a:prstGeom prst="line">
            <a:avLst/>
          </a:prstGeom>
          <a:noFill/>
          <a:ln w="9525">
            <a:solidFill>
              <a:schemeClr val="tx1"/>
            </a:solidFill>
            <a:round/>
            <a:headEnd/>
            <a:tailEnd/>
          </a:ln>
          <a:effectLst/>
        </p:spPr>
        <p:txBody>
          <a:bodyPr/>
          <a:lstStyle/>
          <a:p>
            <a:endParaRPr lang="zh-TW" altLang="en-US"/>
          </a:p>
        </p:txBody>
      </p:sp>
      <p:sp>
        <p:nvSpPr>
          <p:cNvPr id="23" name="Line 24">
            <a:extLst>
              <a:ext uri="{FF2B5EF4-FFF2-40B4-BE49-F238E27FC236}">
                <a16:creationId xmlns:a16="http://schemas.microsoft.com/office/drawing/2014/main" id="{B3292C65-F020-06D2-FD35-322EBDAF014D}"/>
              </a:ext>
            </a:extLst>
          </p:cNvPr>
          <p:cNvSpPr>
            <a:spLocks noChangeShapeType="1"/>
          </p:cNvSpPr>
          <p:nvPr/>
        </p:nvSpPr>
        <p:spPr bwMode="auto">
          <a:xfrm>
            <a:off x="8433027" y="2277601"/>
            <a:ext cx="358775" cy="431800"/>
          </a:xfrm>
          <a:prstGeom prst="line">
            <a:avLst/>
          </a:prstGeom>
          <a:noFill/>
          <a:ln w="9525">
            <a:solidFill>
              <a:schemeClr val="tx1"/>
            </a:solidFill>
            <a:round/>
            <a:headEnd/>
            <a:tailEnd/>
          </a:ln>
          <a:effectLst/>
        </p:spPr>
        <p:txBody>
          <a:bodyPr/>
          <a:lstStyle/>
          <a:p>
            <a:endParaRPr lang="zh-TW" altLang="en-US"/>
          </a:p>
        </p:txBody>
      </p:sp>
      <p:sp>
        <p:nvSpPr>
          <p:cNvPr id="24" name="Line 25">
            <a:extLst>
              <a:ext uri="{FF2B5EF4-FFF2-40B4-BE49-F238E27FC236}">
                <a16:creationId xmlns:a16="http://schemas.microsoft.com/office/drawing/2014/main" id="{C68319F7-B89F-3551-5FBC-89331B55E641}"/>
              </a:ext>
            </a:extLst>
          </p:cNvPr>
          <p:cNvSpPr>
            <a:spLocks noChangeShapeType="1"/>
          </p:cNvSpPr>
          <p:nvPr/>
        </p:nvSpPr>
        <p:spPr bwMode="auto">
          <a:xfrm flipH="1">
            <a:off x="8504464" y="4798551"/>
            <a:ext cx="287338" cy="503238"/>
          </a:xfrm>
          <a:prstGeom prst="line">
            <a:avLst/>
          </a:prstGeom>
          <a:noFill/>
          <a:ln w="9525">
            <a:solidFill>
              <a:schemeClr val="tx1"/>
            </a:solidFill>
            <a:round/>
            <a:headEnd/>
            <a:tailEnd/>
          </a:ln>
          <a:effectLst/>
        </p:spPr>
        <p:txBody>
          <a:bodyPr/>
          <a:lstStyle/>
          <a:p>
            <a:endParaRPr lang="zh-TW" altLang="en-US"/>
          </a:p>
        </p:txBody>
      </p:sp>
      <p:sp>
        <p:nvSpPr>
          <p:cNvPr id="25" name="Text Box 76">
            <a:extLst>
              <a:ext uri="{FF2B5EF4-FFF2-40B4-BE49-F238E27FC236}">
                <a16:creationId xmlns:a16="http://schemas.microsoft.com/office/drawing/2014/main" id="{FC52CFC1-37BE-D0FC-D373-9D5350384475}"/>
              </a:ext>
            </a:extLst>
          </p:cNvPr>
          <p:cNvSpPr txBox="1">
            <a:spLocks noChangeArrowheads="1"/>
          </p:cNvSpPr>
          <p:nvPr/>
        </p:nvSpPr>
        <p:spPr bwMode="auto">
          <a:xfrm>
            <a:off x="2506889" y="5389109"/>
            <a:ext cx="184150" cy="366712"/>
          </a:xfrm>
          <a:prstGeom prst="rect">
            <a:avLst/>
          </a:prstGeom>
          <a:noFill/>
          <a:ln w="9525">
            <a:noFill/>
            <a:miter lim="800000"/>
            <a:headEnd/>
            <a:tailEnd/>
          </a:ln>
          <a:effectLst/>
        </p:spPr>
        <p:txBody>
          <a:bodyPr wrap="none">
            <a:spAutoFit/>
          </a:bodyPr>
          <a:lstStyle/>
          <a:p>
            <a:endParaRPr lang="zh-TW" altLang="zh-TW"/>
          </a:p>
        </p:txBody>
      </p:sp>
      <p:sp>
        <p:nvSpPr>
          <p:cNvPr id="26" name="Text Box 78">
            <a:extLst>
              <a:ext uri="{FF2B5EF4-FFF2-40B4-BE49-F238E27FC236}">
                <a16:creationId xmlns:a16="http://schemas.microsoft.com/office/drawing/2014/main" id="{7A8BB76F-50F0-5415-40EC-FA449C97E51E}"/>
              </a:ext>
            </a:extLst>
          </p:cNvPr>
          <p:cNvSpPr txBox="1">
            <a:spLocks noChangeArrowheads="1"/>
          </p:cNvSpPr>
          <p:nvPr/>
        </p:nvSpPr>
        <p:spPr bwMode="auto">
          <a:xfrm>
            <a:off x="1951264" y="5293859"/>
            <a:ext cx="1385316" cy="400110"/>
          </a:xfrm>
          <a:prstGeom prst="rect">
            <a:avLst/>
          </a:prstGeom>
          <a:noFill/>
          <a:ln w="9525">
            <a:noFill/>
            <a:miter lim="800000"/>
            <a:headEnd/>
            <a:tailEnd/>
          </a:ln>
          <a:effectLst/>
        </p:spPr>
        <p:txBody>
          <a:bodyPr wrap="none">
            <a:spAutoFit/>
          </a:bodyPr>
          <a:lstStyle/>
          <a:p>
            <a:r>
              <a:rPr lang="en-US" altLang="zh-TW" sz="2000" dirty="0">
                <a:solidFill>
                  <a:schemeClr val="hlink"/>
                </a:solidFill>
              </a:rPr>
              <a:t>output</a:t>
            </a:r>
            <a:r>
              <a:rPr lang="zh-TW" altLang="en-US" sz="2000" dirty="0">
                <a:solidFill>
                  <a:schemeClr val="hlink"/>
                </a:solidFill>
              </a:rPr>
              <a:t>：</a:t>
            </a:r>
            <a:r>
              <a:rPr lang="en-US" altLang="zh-TW" sz="2000" dirty="0">
                <a:solidFill>
                  <a:schemeClr val="hlink"/>
                </a:solidFill>
              </a:rPr>
              <a:t>V</a:t>
            </a:r>
            <a:r>
              <a:rPr lang="en-US" altLang="zh-TW" sz="2000" baseline="-10000" dirty="0">
                <a:solidFill>
                  <a:schemeClr val="hlink"/>
                </a:solidFill>
              </a:rPr>
              <a:t>1</a:t>
            </a:r>
          </a:p>
        </p:txBody>
      </p:sp>
      <p:sp>
        <p:nvSpPr>
          <p:cNvPr id="27" name="Rectangle 26">
            <a:extLst>
              <a:ext uri="{FF2B5EF4-FFF2-40B4-BE49-F238E27FC236}">
                <a16:creationId xmlns:a16="http://schemas.microsoft.com/office/drawing/2014/main" id="{1DEDB073-9B6A-0CAE-6264-FA959602CCD1}"/>
              </a:ext>
            </a:extLst>
          </p:cNvPr>
          <p:cNvSpPr>
            <a:spLocks noChangeArrowheads="1"/>
          </p:cNvSpPr>
          <p:nvPr/>
        </p:nvSpPr>
        <p:spPr bwMode="auto">
          <a:xfrm>
            <a:off x="33196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1</a:t>
            </a:r>
          </a:p>
        </p:txBody>
      </p:sp>
      <p:sp>
        <p:nvSpPr>
          <p:cNvPr id="28" name="Rectangle 27">
            <a:extLst>
              <a:ext uri="{FF2B5EF4-FFF2-40B4-BE49-F238E27FC236}">
                <a16:creationId xmlns:a16="http://schemas.microsoft.com/office/drawing/2014/main" id="{A6BD8078-64DA-75BB-91AC-D4CD1C71964F}"/>
              </a:ext>
            </a:extLst>
          </p:cNvPr>
          <p:cNvSpPr>
            <a:spLocks noChangeArrowheads="1"/>
          </p:cNvSpPr>
          <p:nvPr/>
        </p:nvSpPr>
        <p:spPr bwMode="auto">
          <a:xfrm>
            <a:off x="33196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29" name="Rectangle 28">
            <a:extLst>
              <a:ext uri="{FF2B5EF4-FFF2-40B4-BE49-F238E27FC236}">
                <a16:creationId xmlns:a16="http://schemas.microsoft.com/office/drawing/2014/main" id="{EEE61B5E-D8E1-662C-BBAC-210FFA41D1F0}"/>
              </a:ext>
            </a:extLst>
          </p:cNvPr>
          <p:cNvSpPr>
            <a:spLocks noChangeArrowheads="1"/>
          </p:cNvSpPr>
          <p:nvPr/>
        </p:nvSpPr>
        <p:spPr bwMode="auto">
          <a:xfrm>
            <a:off x="3319689" y="3061834"/>
            <a:ext cx="936625" cy="504825"/>
          </a:xfrm>
          <a:prstGeom prst="rect">
            <a:avLst/>
          </a:prstGeom>
          <a:solidFill>
            <a:schemeClr val="accent1"/>
          </a:solidFill>
          <a:ln w="9525">
            <a:solidFill>
              <a:schemeClr val="tx1"/>
            </a:solidFill>
            <a:miter lim="800000"/>
            <a:headEnd/>
            <a:tailEnd/>
          </a:ln>
          <a:effectLst/>
        </p:spPr>
        <p:txBody>
          <a:bodyPr wrap="none" anchor="ctr"/>
          <a:lstStyle/>
          <a:p>
            <a:endParaRPr lang="zh-TW" altLang="en-US"/>
          </a:p>
        </p:txBody>
      </p:sp>
      <p:sp>
        <p:nvSpPr>
          <p:cNvPr id="30" name="Rectangle 29">
            <a:extLst>
              <a:ext uri="{FF2B5EF4-FFF2-40B4-BE49-F238E27FC236}">
                <a16:creationId xmlns:a16="http://schemas.microsoft.com/office/drawing/2014/main" id="{3058BCF7-01BF-6C8E-C041-C5158B9D244F}"/>
              </a:ext>
            </a:extLst>
          </p:cNvPr>
          <p:cNvSpPr>
            <a:spLocks noChangeArrowheads="1"/>
          </p:cNvSpPr>
          <p:nvPr/>
        </p:nvSpPr>
        <p:spPr bwMode="auto">
          <a:xfrm>
            <a:off x="3319689" y="3565071"/>
            <a:ext cx="936625" cy="504825"/>
          </a:xfrm>
          <a:prstGeom prst="rect">
            <a:avLst/>
          </a:prstGeom>
          <a:solidFill>
            <a:schemeClr val="accent1"/>
          </a:solidFill>
          <a:ln w="9525">
            <a:solidFill>
              <a:schemeClr val="tx1"/>
            </a:solidFill>
            <a:miter lim="800000"/>
            <a:headEnd/>
            <a:tailEnd/>
          </a:ln>
          <a:effectLst/>
        </p:spPr>
        <p:txBody>
          <a:bodyPr wrap="none" anchor="ctr"/>
          <a:lstStyle/>
          <a:p>
            <a:endParaRPr lang="zh-TW" altLang="en-US"/>
          </a:p>
        </p:txBody>
      </p:sp>
      <p:sp>
        <p:nvSpPr>
          <p:cNvPr id="31" name="Rectangle 31">
            <a:extLst>
              <a:ext uri="{FF2B5EF4-FFF2-40B4-BE49-F238E27FC236}">
                <a16:creationId xmlns:a16="http://schemas.microsoft.com/office/drawing/2014/main" id="{E9128B17-C971-6F9F-204B-44B7D2B8B1F2}"/>
              </a:ext>
            </a:extLst>
          </p:cNvPr>
          <p:cNvSpPr>
            <a:spLocks noChangeArrowheads="1"/>
          </p:cNvSpPr>
          <p:nvPr/>
        </p:nvSpPr>
        <p:spPr bwMode="auto">
          <a:xfrm>
            <a:off x="5046889" y="4573134"/>
            <a:ext cx="936625"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400" dirty="0">
                <a:solidFill>
                  <a:schemeClr val="bg2"/>
                </a:solidFill>
              </a:rPr>
              <a:t>V</a:t>
            </a:r>
            <a:r>
              <a:rPr lang="en-US" altLang="zh-TW" sz="2400" baseline="-10000" dirty="0">
                <a:solidFill>
                  <a:schemeClr val="bg2"/>
                </a:solidFill>
              </a:rPr>
              <a:t>3</a:t>
            </a:r>
          </a:p>
        </p:txBody>
      </p:sp>
      <p:sp>
        <p:nvSpPr>
          <p:cNvPr id="32" name="Rectangle 32">
            <a:extLst>
              <a:ext uri="{FF2B5EF4-FFF2-40B4-BE49-F238E27FC236}">
                <a16:creationId xmlns:a16="http://schemas.microsoft.com/office/drawing/2014/main" id="{75746F83-2D7F-465C-2C6A-71CCC1E9B564}"/>
              </a:ext>
            </a:extLst>
          </p:cNvPr>
          <p:cNvSpPr>
            <a:spLocks noChangeArrowheads="1"/>
          </p:cNvSpPr>
          <p:nvPr/>
        </p:nvSpPr>
        <p:spPr bwMode="auto">
          <a:xfrm>
            <a:off x="5046889" y="4068309"/>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r>
              <a:rPr lang="en-US" altLang="zh-TW" sz="2400" dirty="0">
                <a:solidFill>
                  <a:schemeClr val="bg2"/>
                </a:solidFill>
              </a:rPr>
              <a:t>V</a:t>
            </a:r>
            <a:r>
              <a:rPr lang="en-US" altLang="zh-TW" sz="2400" baseline="-25000" dirty="0">
                <a:solidFill>
                  <a:schemeClr val="bg2"/>
                </a:solidFill>
              </a:rPr>
              <a:t>2</a:t>
            </a:r>
          </a:p>
        </p:txBody>
      </p:sp>
      <p:sp>
        <p:nvSpPr>
          <p:cNvPr id="33" name="Rectangle 39">
            <a:extLst>
              <a:ext uri="{FF2B5EF4-FFF2-40B4-BE49-F238E27FC236}">
                <a16:creationId xmlns:a16="http://schemas.microsoft.com/office/drawing/2014/main" id="{7C7F1151-5D95-F620-2591-C1DAE0F39516}"/>
              </a:ext>
            </a:extLst>
          </p:cNvPr>
          <p:cNvSpPr>
            <a:spLocks noChangeArrowheads="1"/>
          </p:cNvSpPr>
          <p:nvPr/>
        </p:nvSpPr>
        <p:spPr bwMode="auto">
          <a:xfrm>
            <a:off x="5046889" y="3060246"/>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34" name="Rectangle 40">
            <a:extLst>
              <a:ext uri="{FF2B5EF4-FFF2-40B4-BE49-F238E27FC236}">
                <a16:creationId xmlns:a16="http://schemas.microsoft.com/office/drawing/2014/main" id="{6F501C41-B170-6835-4CB6-D8284566A919}"/>
              </a:ext>
            </a:extLst>
          </p:cNvPr>
          <p:cNvSpPr>
            <a:spLocks noChangeArrowheads="1"/>
          </p:cNvSpPr>
          <p:nvPr/>
        </p:nvSpPr>
        <p:spPr bwMode="auto">
          <a:xfrm>
            <a:off x="5046889" y="3565071"/>
            <a:ext cx="936625" cy="504825"/>
          </a:xfrm>
          <a:prstGeom prst="rect">
            <a:avLst/>
          </a:prstGeom>
          <a:solidFill>
            <a:schemeClr val="accent1"/>
          </a:solidFill>
          <a:ln w="9525">
            <a:solidFill>
              <a:schemeClr val="hlink"/>
            </a:solidFill>
            <a:miter lim="800000"/>
            <a:headEnd/>
            <a:tailEnd/>
          </a:ln>
          <a:effectLst/>
        </p:spPr>
        <p:txBody>
          <a:bodyPr wrap="none" anchor="ctr"/>
          <a:lstStyle/>
          <a:p>
            <a:pPr algn="ctr"/>
            <a:endParaRPr lang="en-US" altLang="zh-TW" sz="2400" baseline="-10000" dirty="0">
              <a:solidFill>
                <a:schemeClr val="bg2"/>
              </a:solidFill>
            </a:endParaRPr>
          </a:p>
        </p:txBody>
      </p:sp>
      <p:sp>
        <p:nvSpPr>
          <p:cNvPr id="35" name="AutoShape 42">
            <a:extLst>
              <a:ext uri="{FF2B5EF4-FFF2-40B4-BE49-F238E27FC236}">
                <a16:creationId xmlns:a16="http://schemas.microsoft.com/office/drawing/2014/main" id="{8E4CB2CE-D6AB-025E-E0CC-5AE1381D6885}"/>
              </a:ext>
            </a:extLst>
          </p:cNvPr>
          <p:cNvSpPr>
            <a:spLocks noChangeArrowheads="1"/>
          </p:cNvSpPr>
          <p:nvPr/>
        </p:nvSpPr>
        <p:spPr bwMode="auto">
          <a:xfrm>
            <a:off x="4399189" y="3925434"/>
            <a:ext cx="504825" cy="360362"/>
          </a:xfrm>
          <a:prstGeom prst="rightArrow">
            <a:avLst>
              <a:gd name="adj1" fmla="val 50000"/>
              <a:gd name="adj2" fmla="val 35022"/>
            </a:avLst>
          </a:prstGeom>
          <a:noFill/>
          <a:ln w="9525">
            <a:solidFill>
              <a:schemeClr val="tx1"/>
            </a:solidFill>
            <a:miter lim="800000"/>
            <a:headEnd/>
            <a:tailEnd/>
          </a:ln>
          <a:effectLst/>
        </p:spPr>
        <p:txBody>
          <a:bodyPr wrap="none" anchor="ctr"/>
          <a:lstStyle/>
          <a:p>
            <a:endParaRPr lang="zh-TW" altLang="en-US"/>
          </a:p>
        </p:txBody>
      </p:sp>
      <p:sp>
        <p:nvSpPr>
          <p:cNvPr id="36" name="Content Placeholder 3">
            <a:extLst>
              <a:ext uri="{FF2B5EF4-FFF2-40B4-BE49-F238E27FC236}">
                <a16:creationId xmlns:a16="http://schemas.microsoft.com/office/drawing/2014/main" id="{ABB8B2B0-3C45-DCB3-ADE6-1282AF13DCDD}"/>
              </a:ext>
            </a:extLst>
          </p:cNvPr>
          <p:cNvSpPr>
            <a:spLocks noGrp="1"/>
          </p:cNvSpPr>
          <p:nvPr>
            <p:ph idx="1"/>
          </p:nvPr>
        </p:nvSpPr>
        <p:spPr>
          <a:xfrm>
            <a:off x="838200" y="1466849"/>
            <a:ext cx="10515600" cy="4710113"/>
          </a:xfrm>
        </p:spPr>
        <p:txBody>
          <a:bodyPr/>
          <a:lstStyle/>
          <a:p>
            <a:r>
              <a:rPr lang="en-US" b="1" dirty="0"/>
              <a:t>Start from v1 and insert v2 and v3</a:t>
            </a:r>
          </a:p>
        </p:txBody>
      </p:sp>
    </p:spTree>
    <p:extLst>
      <p:ext uri="{BB962C8B-B14F-4D97-AF65-F5344CB8AC3E}">
        <p14:creationId xmlns:p14="http://schemas.microsoft.com/office/powerpoint/2010/main" val="34985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6332</TotalTime>
  <Words>4548</Words>
  <Application>Microsoft Macintosh PowerPoint</Application>
  <PresentationFormat>Widescreen</PresentationFormat>
  <Paragraphs>1149</Paragraphs>
  <Slides>46</Slides>
  <Notes>46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3" baseType="lpstr">
      <vt:lpstr>Arial</vt:lpstr>
      <vt:lpstr>Calibri</vt:lpstr>
      <vt:lpstr>Calibri Light</vt:lpstr>
      <vt:lpstr>Consolas</vt:lpstr>
      <vt:lpstr>Courier</vt:lpstr>
      <vt:lpstr>Office Theme</vt:lpstr>
      <vt:lpstr>方程式</vt:lpstr>
      <vt:lpstr>Lecture 7: Graph Algorithms – I</vt:lpstr>
      <vt:lpstr>Graph Definition</vt:lpstr>
      <vt:lpstr>Graph Definition (cont’d)</vt:lpstr>
      <vt:lpstr>Subgraph</vt:lpstr>
      <vt:lpstr>Graph Data Structure</vt:lpstr>
      <vt:lpstr>Graph Data Structure (cont’d)</vt:lpstr>
      <vt:lpstr>Graph Traversal Algorithms</vt:lpstr>
      <vt:lpstr>DFS Walkthrough – 1 </vt:lpstr>
      <vt:lpstr>DFS Walkthrough – 2</vt:lpstr>
      <vt:lpstr>DFS Walkthrough – 3</vt:lpstr>
      <vt:lpstr>DFS Walkthrough – 4</vt:lpstr>
      <vt:lpstr>DFS Walkthrough – 5</vt:lpstr>
      <vt:lpstr>DFS Walkthrough – 6</vt:lpstr>
      <vt:lpstr>DFS Walkthrough – 7</vt:lpstr>
      <vt:lpstr>DFS Walkthrough – 8</vt:lpstr>
      <vt:lpstr>DFS Walkthrough – 9</vt:lpstr>
      <vt:lpstr>DFS Walkthrough – 10</vt:lpstr>
      <vt:lpstr>DFS Walkthrough – 11</vt:lpstr>
      <vt:lpstr>DFS Walkthrough – 12</vt:lpstr>
      <vt:lpstr>Recursive Implementation of DFS</vt:lpstr>
      <vt:lpstr>Stack-based Implementation of DFS</vt:lpstr>
      <vt:lpstr>Cut Vertex (Articulation Point)</vt:lpstr>
      <vt:lpstr>How to Find Cut Vertices? Brute Force?</vt:lpstr>
      <vt:lpstr>DFS can Do This for us More Efficiently</vt:lpstr>
      <vt:lpstr>DFS can Do this for us </vt:lpstr>
      <vt:lpstr>DFS can Do this for us </vt:lpstr>
      <vt:lpstr>Cut Vertex Property</vt:lpstr>
      <vt:lpstr>Example of dfn[i] and low[i]</vt:lpstr>
      <vt:lpstr>Cut Vertices Identified</vt:lpstr>
      <vt:lpstr>Algorithm</vt:lpstr>
      <vt:lpstr>Algorithm (cont’d)</vt:lpstr>
      <vt:lpstr>Cut Edge</vt:lpstr>
      <vt:lpstr>BFS Algorithm</vt:lpstr>
      <vt:lpstr>BFS Walkthrough – 1 </vt:lpstr>
      <vt:lpstr>BFS Walkthrough – 2</vt:lpstr>
      <vt:lpstr>BFS Walkthrough – 3</vt:lpstr>
      <vt:lpstr>BFS Walkthrough – 4</vt:lpstr>
      <vt:lpstr>BFS Walkthrough – 5</vt:lpstr>
      <vt:lpstr>BFS Walkthrough – 6</vt:lpstr>
      <vt:lpstr>BFS Walkthrough – 7</vt:lpstr>
      <vt:lpstr>BFS Walkthrough – 8</vt:lpstr>
      <vt:lpstr>BFS Walkthrough – 9</vt:lpstr>
      <vt:lpstr>BFS Walkthrough – 10</vt:lpstr>
      <vt:lpstr>BFS Walkthrough – 11</vt:lpstr>
      <vt:lpstr>Queue-based Implementation of BFS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Pao-I Chen</dc:creator>
  <cp:lastModifiedBy>Tsung-Wei Huang</cp:lastModifiedBy>
  <cp:revision>1984</cp:revision>
  <dcterms:created xsi:type="dcterms:W3CDTF">2021-01-05T18:50:35Z</dcterms:created>
  <dcterms:modified xsi:type="dcterms:W3CDTF">2022-09-18T20:12:35Z</dcterms:modified>
</cp:coreProperties>
</file>