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9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57A1-F6F6-4EAB-B022-0900C3354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E97A0-DFE1-4646-B994-53905A0AF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7C57C-5B2C-4D56-902B-6E307324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ADB4-8896-4577-BEC4-2AA6F56856AF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D7C91-48B8-4841-B6E6-95861FEC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E6EBC-639D-402F-9DB7-81302374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7D0D-DDC9-4B67-9CDC-CA9F36D8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2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4233-D1FE-4063-9DC8-A482B4FEF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B6157-C67E-4687-9335-16CC31FC8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7D627-12DE-4136-AFD4-BC1A89CB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ADB4-8896-4577-BEC4-2AA6F56856AF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FFB77-25CB-425F-917C-5D758BB7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C1296-51F4-4734-B9D5-2004ED2D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7D0D-DDC9-4B67-9CDC-CA9F36D8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5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F1CE1E-3F31-4862-A262-8E5919293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DCB71-42B0-432B-8660-DCBDE6BA2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EA224-BC88-40D5-98EB-2E71E7E7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ADB4-8896-4577-BEC4-2AA6F56856AF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35E74-25BA-44E0-8B99-E9498E96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10CD3-3469-4DDE-BB08-94C1ED02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7D0D-DDC9-4B67-9CDC-CA9F36D8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8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C347-499B-486F-86A2-AA305815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A4A33-F62E-426F-9397-F240635E3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30D8-66F4-4C93-ABB9-D3E16A45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ADB4-8896-4577-BEC4-2AA6F56856AF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E8CED-F187-4BE8-A8BE-3148A5E1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08A8C-3516-48EF-B497-73505E97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7D0D-DDC9-4B67-9CDC-CA9F36D8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1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8029-68BE-4358-8A9B-CB7595B44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74BC4-37DF-4D25-A14F-417CA3678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8B042-9703-4DC2-9AE1-AF8701973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ADB4-8896-4577-BEC4-2AA6F56856AF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1B223-2F86-44B0-9762-40CAC253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5AA26-26B3-4FA3-B7B7-61D395576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7D0D-DDC9-4B67-9CDC-CA9F36D8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0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E607-9A36-41B6-9887-03583796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846E5-7E83-4201-BC60-F00616B1D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F65C8-2B25-461F-A3F7-A6423EBA7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686A5-6B51-49AF-AF48-84CE8437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ADB4-8896-4577-BEC4-2AA6F56856AF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AB534-826A-44A1-8DBF-B0D21BA4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69B5C-6993-473C-A441-68C0E9F4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7D0D-DDC9-4B67-9CDC-CA9F36D8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7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1022-239A-4B46-B74D-C16CC57EC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8FC23-B6D9-4D32-B613-1A0809C6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CF1E0-C48B-4151-9323-C0ACEF992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7AC86-C873-44A9-8109-0904D2EA0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754F3C-748F-44B1-ABDD-F83B408DC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507F5D-8584-47B5-AD94-5BB8E9DF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ADB4-8896-4577-BEC4-2AA6F56856AF}" type="datetimeFigureOut">
              <a:rPr lang="en-US" smtClean="0"/>
              <a:t>8/23/20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C4834B-3BB3-421C-BE0C-1C43FCD1B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C52DB-AEF8-41B3-86F1-A10A4B23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7D0D-DDC9-4B67-9CDC-CA9F36D8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4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CE0C-408E-4E6B-BB2D-79A1E5E51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92577-52BF-488F-87F5-798928200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ADB4-8896-4577-BEC4-2AA6F56856AF}" type="datetimeFigureOut">
              <a:rPr lang="en-US" smtClean="0"/>
              <a:t>8/23/20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FE0B2-9A40-4002-84F0-C0C36EEF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A5429-65E4-45B2-9FC2-B20977091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7D0D-DDC9-4B67-9CDC-CA9F36D8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8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B752D-3E58-49DA-A0BF-35CD8879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ADB4-8896-4577-BEC4-2AA6F56856AF}" type="datetimeFigureOut">
              <a:rPr lang="en-US" smtClean="0"/>
              <a:t>8/23/20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D9075-0AC6-40EF-B5AE-8E943B83B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A0B17-5F31-4DB3-A07B-448743C32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7D0D-DDC9-4B67-9CDC-CA9F36D8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9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ED1E-27F0-48C4-A5CC-A7CFBE591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8FA11-1E5D-4B13-A966-3E4C4BAE9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0D7E8-39FB-4B45-8EEE-68C392735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4174C-73DE-43FF-BF01-9136CB356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ADB4-8896-4577-BEC4-2AA6F56856AF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6F2C5-B774-4B59-B03E-208EB851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09BFA-C39D-45EC-A117-9BBD07F8B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7D0D-DDC9-4B67-9CDC-CA9F36D8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5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0169A-0833-4D4C-AAA8-63EC8EC6F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90966D-DAD5-4928-99C4-42FCFB3B2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0505E-C1A4-44C3-9F9C-C1CB3D16A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52E1F-9586-4213-A72B-4A1BF679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ADB4-8896-4577-BEC4-2AA6F56856AF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C7CE6-2975-4B63-B0B1-4CA1A7A2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28690-A797-4047-90FA-1612309E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7D0D-DDC9-4B67-9CDC-CA9F36D8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3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52FB25-7112-43E2-B4CC-70CCC8DB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09C0D-164A-4672-BA86-5CEA9EF8E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88710-95E9-4AA7-9644-FD40F006D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3ADB4-8896-4577-BEC4-2AA6F56856AF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60640-6E50-451C-B963-5A9C3A83F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739C3-8F84-491E-A383-C80586A5C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47D0D-DDC9-4B67-9CDC-CA9F36D8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7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BDB9-0455-6948-A65F-ADEE477D5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The easiest way to connect to CADE: </a:t>
            </a:r>
            <a:r>
              <a:rPr lang="en-US" dirty="0" err="1"/>
              <a:t>ssh</a:t>
            </a:r>
            <a:r>
              <a:rPr lang="en-US" dirty="0"/>
              <a:t>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1EF216-4F4B-5F47-81DA-F0181D1D94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9"/>
          <a:stretch/>
        </p:blipFill>
        <p:spPr>
          <a:xfrm>
            <a:off x="905932" y="1105670"/>
            <a:ext cx="9762067" cy="51156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CBE708-10AB-2249-B760-B8D6DC4F7288}"/>
              </a:ext>
            </a:extLst>
          </p:cNvPr>
          <p:cNvSpPr/>
          <p:nvPr/>
        </p:nvSpPr>
        <p:spPr>
          <a:xfrm>
            <a:off x="4889500" y="976411"/>
            <a:ext cx="4538134" cy="401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B973C5-BAA2-9549-8F42-354D03B4FF55}"/>
              </a:ext>
            </a:extLst>
          </p:cNvPr>
          <p:cNvSpPr/>
          <p:nvPr/>
        </p:nvSpPr>
        <p:spPr>
          <a:xfrm>
            <a:off x="7958666" y="2029960"/>
            <a:ext cx="626533" cy="401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B9FA28-F101-C146-88C3-171172FD419A}"/>
              </a:ext>
            </a:extLst>
          </p:cNvPr>
          <p:cNvSpPr/>
          <p:nvPr/>
        </p:nvSpPr>
        <p:spPr>
          <a:xfrm>
            <a:off x="6248400" y="2758094"/>
            <a:ext cx="1964267" cy="401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Your password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47541D-1855-A249-8158-90A4A5047CFD}"/>
              </a:ext>
            </a:extLst>
          </p:cNvPr>
          <p:cNvSpPr/>
          <p:nvPr/>
        </p:nvSpPr>
        <p:spPr>
          <a:xfrm>
            <a:off x="4889500" y="5423304"/>
            <a:ext cx="5603847" cy="679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Host-format: </a:t>
            </a:r>
            <a:r>
              <a:rPr lang="en-US" b="1" dirty="0">
                <a:solidFill>
                  <a:srgbClr val="FFFF00"/>
                </a:solidFill>
              </a:rPr>
              <a:t>labx-y.eng.utah.edu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Replace x with 1-4 and y with 1-20 to avoid traffic 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A8C1A93-2680-4B44-92EC-739E6304AD8D}"/>
              </a:ext>
            </a:extLst>
          </p:cNvPr>
          <p:cNvCxnSpPr>
            <a:stCxn id="5" idx="3"/>
            <a:endCxn id="8" idx="3"/>
          </p:cNvCxnSpPr>
          <p:nvPr/>
        </p:nvCxnSpPr>
        <p:spPr>
          <a:xfrm>
            <a:off x="9427634" y="1177048"/>
            <a:ext cx="1065713" cy="4586010"/>
          </a:xfrm>
          <a:prstGeom prst="bentConnector3">
            <a:avLst>
              <a:gd name="adj1" fmla="val 177062"/>
            </a:avLst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231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1665CE-8DF4-41D1-A244-264FFB2BD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776287"/>
            <a:ext cx="8105775" cy="53054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0D36AA-1D64-4F7A-A702-33D10E0F467E}"/>
              </a:ext>
            </a:extLst>
          </p:cNvPr>
          <p:cNvSpPr/>
          <p:nvPr/>
        </p:nvSpPr>
        <p:spPr>
          <a:xfrm>
            <a:off x="3187815" y="3892492"/>
            <a:ext cx="5603847" cy="679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 can give a name to this connection and save it for later use.</a:t>
            </a:r>
          </a:p>
        </p:txBody>
      </p:sp>
    </p:spTree>
    <p:extLst>
      <p:ext uri="{BB962C8B-B14F-4D97-AF65-F5344CB8AC3E}">
        <p14:creationId xmlns:p14="http://schemas.microsoft.com/office/powerpoint/2010/main" val="3897473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A953A8-833C-490C-8CA3-0CE4B53CA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776287"/>
            <a:ext cx="8105775" cy="53054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F14D0E-2390-493F-945D-E53ED36384D8}"/>
              </a:ext>
            </a:extLst>
          </p:cNvPr>
          <p:cNvSpPr/>
          <p:nvPr/>
        </p:nvSpPr>
        <p:spPr>
          <a:xfrm>
            <a:off x="2583808" y="3089245"/>
            <a:ext cx="1996581" cy="679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 to CADE</a:t>
            </a:r>
          </a:p>
        </p:txBody>
      </p:sp>
    </p:spTree>
    <p:extLst>
      <p:ext uri="{BB962C8B-B14F-4D97-AF65-F5344CB8AC3E}">
        <p14:creationId xmlns:p14="http://schemas.microsoft.com/office/powerpoint/2010/main" val="2888843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97A5BA-B03C-4AD0-8FE9-10FF187EE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776287"/>
            <a:ext cx="8105775" cy="53054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A6DF04-5EDB-475E-9AAD-B463D1EA9DCD}"/>
              </a:ext>
            </a:extLst>
          </p:cNvPr>
          <p:cNvSpPr/>
          <p:nvPr/>
        </p:nvSpPr>
        <p:spPr>
          <a:xfrm>
            <a:off x="7994708" y="3892492"/>
            <a:ext cx="1518408" cy="679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 yes</a:t>
            </a:r>
          </a:p>
        </p:txBody>
      </p:sp>
    </p:spTree>
    <p:extLst>
      <p:ext uri="{BB962C8B-B14F-4D97-AF65-F5344CB8AC3E}">
        <p14:creationId xmlns:p14="http://schemas.microsoft.com/office/powerpoint/2010/main" val="1186788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524564-44FF-40DE-8C62-AA1E8427C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776287"/>
            <a:ext cx="8105775" cy="53054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CF633D-8813-4C79-AAD1-39BBFB7C0AAE}"/>
              </a:ext>
            </a:extLst>
          </p:cNvPr>
          <p:cNvSpPr/>
          <p:nvPr/>
        </p:nvSpPr>
        <p:spPr>
          <a:xfrm>
            <a:off x="4577590" y="3428999"/>
            <a:ext cx="3123503" cy="679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in your </a:t>
            </a:r>
            <a:r>
              <a:rPr lang="en-US" dirty="0" err="1">
                <a:solidFill>
                  <a:schemeClr val="tx1"/>
                </a:solidFill>
              </a:rPr>
              <a:t>uid</a:t>
            </a:r>
            <a:r>
              <a:rPr lang="en-US" dirty="0">
                <a:solidFill>
                  <a:schemeClr val="tx1"/>
                </a:solidFill>
              </a:rPr>
              <a:t> and password</a:t>
            </a:r>
          </a:p>
        </p:txBody>
      </p:sp>
    </p:spTree>
    <p:extLst>
      <p:ext uri="{BB962C8B-B14F-4D97-AF65-F5344CB8AC3E}">
        <p14:creationId xmlns:p14="http://schemas.microsoft.com/office/powerpoint/2010/main" val="946041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E64861-FDC4-4FBC-BBEE-6BCA2B0B0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776287"/>
            <a:ext cx="8105775" cy="53054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48CE9A0-C1BE-484A-AB18-9DDC1F515FA6}"/>
              </a:ext>
            </a:extLst>
          </p:cNvPr>
          <p:cNvSpPr/>
          <p:nvPr/>
        </p:nvSpPr>
        <p:spPr>
          <a:xfrm>
            <a:off x="2533475" y="3089245"/>
            <a:ext cx="2793534" cy="679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 virtual desktop</a:t>
            </a:r>
          </a:p>
        </p:txBody>
      </p:sp>
    </p:spTree>
    <p:extLst>
      <p:ext uri="{BB962C8B-B14F-4D97-AF65-F5344CB8AC3E}">
        <p14:creationId xmlns:p14="http://schemas.microsoft.com/office/powerpoint/2010/main" val="2476368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AFAC3D-0177-4CED-997F-CD6AC362D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776287"/>
            <a:ext cx="81057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06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39E74B-1D96-4FAE-B63F-5CB2781F2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776287"/>
            <a:ext cx="81057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86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E805B7-040B-4EA0-9341-9DDDEBF36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776287"/>
            <a:ext cx="8105775" cy="53054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C6C40F-D6E1-4B25-A7FC-B5B0E1C8D862}"/>
              </a:ext>
            </a:extLst>
          </p:cNvPr>
          <p:cNvSpPr/>
          <p:nvPr/>
        </p:nvSpPr>
        <p:spPr>
          <a:xfrm>
            <a:off x="3758268" y="3089245"/>
            <a:ext cx="3137482" cy="679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Open a terminal for coding</a:t>
            </a:r>
          </a:p>
        </p:txBody>
      </p:sp>
    </p:spTree>
    <p:extLst>
      <p:ext uri="{BB962C8B-B14F-4D97-AF65-F5344CB8AC3E}">
        <p14:creationId xmlns:p14="http://schemas.microsoft.com/office/powerpoint/2010/main" val="331145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7A53-1CBA-EF48-A0ED-CEA2C32C5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 way from Windows: </a:t>
            </a:r>
            <a:r>
              <a:rPr lang="en-US" dirty="0" err="1"/>
              <a:t>NoMachine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7B697-18DD-3545-887F-326C2D50E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721676"/>
            <a:ext cx="8509000" cy="415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9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056E31-0D9C-4339-8AA2-DD53E36AF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90500"/>
            <a:ext cx="74676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6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6B3467-5DC1-4A24-AEFB-300E9AA4C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776287"/>
            <a:ext cx="81057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7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338A4B-882F-4EE1-B99C-78B756C1A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776287"/>
            <a:ext cx="8105775" cy="53054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9A996C-F49D-4921-986C-8F9394C07692}"/>
              </a:ext>
            </a:extLst>
          </p:cNvPr>
          <p:cNvSpPr/>
          <p:nvPr/>
        </p:nvSpPr>
        <p:spPr>
          <a:xfrm>
            <a:off x="6677637" y="1275127"/>
            <a:ext cx="1082180" cy="679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7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FC2CB1-4346-4BB3-8E68-9211E4D25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776287"/>
            <a:ext cx="8105775" cy="53054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71AC31-9B13-4E9D-8CA3-17E8B10EB45E}"/>
              </a:ext>
            </a:extLst>
          </p:cNvPr>
          <p:cNvSpPr/>
          <p:nvPr/>
        </p:nvSpPr>
        <p:spPr>
          <a:xfrm>
            <a:off x="3624044" y="2617365"/>
            <a:ext cx="1568742" cy="679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0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FA3713-7860-49C6-B40D-B2D70B4F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776287"/>
            <a:ext cx="8105775" cy="53054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C47D64-8D4A-4272-8FC6-4A05F8850F74}"/>
              </a:ext>
            </a:extLst>
          </p:cNvPr>
          <p:cNvSpPr/>
          <p:nvPr/>
        </p:nvSpPr>
        <p:spPr>
          <a:xfrm>
            <a:off x="3187815" y="3892492"/>
            <a:ext cx="5603847" cy="679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Host-format: </a:t>
            </a:r>
            <a:r>
              <a:rPr lang="en-US" b="1" dirty="0">
                <a:solidFill>
                  <a:schemeClr val="tx1"/>
                </a:solidFill>
              </a:rPr>
              <a:t>labx-y.eng.utah.edu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Replace x with 1-4 and y with 1-20 to avoid traffic </a:t>
            </a:r>
          </a:p>
        </p:txBody>
      </p:sp>
    </p:spTree>
    <p:extLst>
      <p:ext uri="{BB962C8B-B14F-4D97-AF65-F5344CB8AC3E}">
        <p14:creationId xmlns:p14="http://schemas.microsoft.com/office/powerpoint/2010/main" val="378473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8F084E-5265-499F-AF28-A4939BC22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776287"/>
            <a:ext cx="81057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89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43185E-537A-4F7D-ADC9-D3AEA753B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776287"/>
            <a:ext cx="81057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84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93</Words>
  <Application>Microsoft Macintosh PowerPoint</Application>
  <PresentationFormat>Widescreen</PresentationFormat>
  <Paragraphs>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The easiest way to connect to CADE: ssh </vt:lpstr>
      <vt:lpstr>The second way from Windows: NoMachine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Tsung-Wei Huang</dc:creator>
  <cp:lastModifiedBy>Huang, Tsung-Wei</cp:lastModifiedBy>
  <cp:revision>33</cp:revision>
  <dcterms:created xsi:type="dcterms:W3CDTF">2020-01-09T20:48:15Z</dcterms:created>
  <dcterms:modified xsi:type="dcterms:W3CDTF">2020-08-23T20:51:25Z</dcterms:modified>
</cp:coreProperties>
</file>