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6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6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/>
          </p:nvPr>
        </p:nvSpPr>
        <p:spPr>
          <a:xfrm>
            <a:off x="1465263" y="7853363"/>
            <a:ext cx="914400" cy="9144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4558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s://admissions.utah.edu/international/_images/ucampu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58557"/>
              </a:clrFrom>
              <a:clrTo>
                <a:srgbClr val="B5855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5" b="16694"/>
          <a:stretch/>
        </p:blipFill>
        <p:spPr bwMode="auto">
          <a:xfrm>
            <a:off x="155821" y="7987554"/>
            <a:ext cx="6532324" cy="16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whuang.ece.illinois.edu/img/twhua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1" y="1321718"/>
            <a:ext cx="1364009" cy="16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9329" y="136238"/>
            <a:ext cx="6528816" cy="10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86651" y="1274798"/>
            <a:ext cx="5001494" cy="176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1400" b="1" dirty="0"/>
              <a:t>Assistant Professor</a:t>
            </a:r>
          </a:p>
          <a:p>
            <a:pPr algn="just">
              <a:lnSpc>
                <a:spcPct val="110000"/>
              </a:lnSpc>
            </a:pPr>
            <a:r>
              <a:rPr lang="en-US" altLang="zh-TW" sz="1400" dirty="0"/>
              <a:t>Dr. Tsung-Wei Huang received his PhD from the Department of ECE at the University of Illinois at Urbana-Champaign (UIUC). He was a Research Assistant Professor in the ECE Department and CSL at UIUC. He has published more than 40 papers and patents, and created many successful open-source research projects that are widely used in both academic and industrial tools.</a:t>
            </a:r>
            <a:endParaRPr lang="zh-TW" altLang="en-US" sz="1400" u="sng" dirty="0"/>
          </a:p>
        </p:txBody>
      </p:sp>
      <p:sp>
        <p:nvSpPr>
          <p:cNvPr id="13" name="矩形 12"/>
          <p:cNvSpPr/>
          <p:nvPr/>
        </p:nvSpPr>
        <p:spPr>
          <a:xfrm>
            <a:off x="162838" y="7177414"/>
            <a:ext cx="6532324" cy="632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zh-TW" altLang="en-US" sz="1600" b="1" u="sng" dirty="0">
              <a:solidFill>
                <a:srgbClr val="C00000"/>
              </a:solidFill>
            </a:endParaRPr>
          </a:p>
        </p:txBody>
      </p:sp>
      <p:pic>
        <p:nvPicPr>
          <p:cNvPr id="1028" name="Picture 4" descr="ãuniversity of utah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1" y="234064"/>
            <a:ext cx="1357078" cy="85356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793181" y="291516"/>
            <a:ext cx="4511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PH.D./POSTDOC POSITIONS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Department of ECE/CS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55821" y="3125069"/>
            <a:ext cx="2981826" cy="1663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Research interests/topics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Software and Computer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Parallel/Distributed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Machine Learning Frameworks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Electronic Design Automation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Programming Language/Model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59329" y="4877621"/>
            <a:ext cx="6528816" cy="259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Why Join us?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Our group is very supportive for each other. We solve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real-world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problems that matter to the society. When you start with real problems, you will find plenty of research challenges and topics worth a MS/PhD thesis. Specifically, you will learn: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become a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programmer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become an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independent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researcher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apply ECE/CS knowledge to solve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practical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problems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Your graduate life is much more than just research. In Utah, you can enjoy a variety of outdoor activities such as camping, hiking trails, rock hounding, fishing, skiing and more. 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232230" y="3125069"/>
            <a:ext cx="3455915" cy="1663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Minimum Requirement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Strong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motivation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and research interest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Good communication and writing skills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Willing to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collaborate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with people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C++/Python programming experience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Experience with Linux systems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59329" y="7559658"/>
            <a:ext cx="652881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Email me (twh760812@gmail.com) your CV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7379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256</Words>
  <Application>Microsoft Macintosh PowerPoint</Application>
  <PresentationFormat>A4 Paper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Po</dc:creator>
  <cp:lastModifiedBy>Huang, Tsung-Wei</cp:lastModifiedBy>
  <cp:revision>73</cp:revision>
  <dcterms:created xsi:type="dcterms:W3CDTF">2019-02-28T20:55:51Z</dcterms:created>
  <dcterms:modified xsi:type="dcterms:W3CDTF">2019-03-07T06:01:14Z</dcterms:modified>
</cp:coreProperties>
</file>