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58" r:id="rId2"/>
    <p:sldId id="6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/>
    <p:restoredTop sz="76631"/>
  </p:normalViewPr>
  <p:slideViewPr>
    <p:cSldViewPr snapToGrid="0">
      <p:cViewPr varScale="1">
        <p:scale>
          <a:sx n="99" d="100"/>
          <a:sy n="99" d="100"/>
        </p:scale>
        <p:origin x="2160" y="168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9831</TotalTime>
  <Words>63</Words>
  <Application>Microsoft Macintosh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3212</cp:revision>
  <cp:lastPrinted>2022-02-06T20:28:57Z</cp:lastPrinted>
  <dcterms:created xsi:type="dcterms:W3CDTF">2021-01-05T18:50:35Z</dcterms:created>
  <dcterms:modified xsi:type="dcterms:W3CDTF">2022-03-14T19:52:29Z</dcterms:modified>
</cp:coreProperties>
</file>