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58" r:id="rId2"/>
    <p:sldId id="659" r:id="rId3"/>
    <p:sldId id="661" r:id="rId4"/>
    <p:sldId id="6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6525A"/>
    <a:srgbClr val="BDDAE1"/>
    <a:srgbClr val="FFFFFF"/>
    <a:srgbClr val="D7E9ED"/>
    <a:srgbClr val="95C5CF"/>
    <a:srgbClr val="4A94A4"/>
    <a:srgbClr val="428592"/>
    <a:srgbClr val="26525B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76565"/>
  </p:normalViewPr>
  <p:slideViewPr>
    <p:cSldViewPr snapToGrid="0">
      <p:cViewPr varScale="1">
        <p:scale>
          <a:sx n="99" d="100"/>
          <a:sy n="99" d="100"/>
        </p:scale>
        <p:origin x="2256" y="168"/>
      </p:cViewPr>
      <p:guideLst/>
    </p:cSldViewPr>
  </p:slideViewPr>
  <p:outlineViewPr>
    <p:cViewPr>
      <p:scale>
        <a:sx n="33" d="100"/>
        <a:sy n="33" d="100"/>
      </p:scale>
      <p:origin x="0" y="-50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07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07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7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07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6">
            <a:extLst>
              <a:ext uri="{FF2B5EF4-FFF2-40B4-BE49-F238E27FC236}">
                <a16:creationId xmlns:a16="http://schemas.microsoft.com/office/drawing/2014/main" id="{8B1A79DB-2972-B446-96B4-ACAB69414712}"/>
              </a:ext>
            </a:extLst>
          </p:cNvPr>
          <p:cNvSpPr/>
          <p:nvPr/>
        </p:nvSpPr>
        <p:spPr>
          <a:xfrm>
            <a:off x="5325458" y="2579640"/>
            <a:ext cx="1884044" cy="1884045"/>
          </a:xfrm>
          <a:prstGeom prst="gear6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40570D-815A-5441-A7FF-CB7B8AFAC389}"/>
              </a:ext>
            </a:extLst>
          </p:cNvPr>
          <p:cNvSpPr/>
          <p:nvPr/>
        </p:nvSpPr>
        <p:spPr>
          <a:xfrm>
            <a:off x="5725504" y="2996970"/>
            <a:ext cx="1079406" cy="1049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38">
            <a:extLst>
              <a:ext uri="{FF2B5EF4-FFF2-40B4-BE49-F238E27FC236}">
                <a16:creationId xmlns:a16="http://schemas.microsoft.com/office/drawing/2014/main" id="{B021503E-7006-3B48-A6D3-3911579188B6}"/>
              </a:ext>
            </a:extLst>
          </p:cNvPr>
          <p:cNvSpPr/>
          <p:nvPr/>
        </p:nvSpPr>
        <p:spPr>
          <a:xfrm>
            <a:off x="4203002" y="3759913"/>
            <a:ext cx="1884046" cy="1884046"/>
          </a:xfrm>
          <a:prstGeom prst="ge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D45F55-1DD4-794A-BEC1-AA0AD47CB1CA}"/>
              </a:ext>
            </a:extLst>
          </p:cNvPr>
          <p:cNvSpPr/>
          <p:nvPr/>
        </p:nvSpPr>
        <p:spPr>
          <a:xfrm>
            <a:off x="4602461" y="4169986"/>
            <a:ext cx="1082750" cy="10526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hape 40">
            <a:extLst>
              <a:ext uri="{FF2B5EF4-FFF2-40B4-BE49-F238E27FC236}">
                <a16:creationId xmlns:a16="http://schemas.microsoft.com/office/drawing/2014/main" id="{887CD730-BB3C-A043-B4E6-24FAA7F6B7DB}"/>
              </a:ext>
            </a:extLst>
          </p:cNvPr>
          <p:cNvSpPr/>
          <p:nvPr/>
        </p:nvSpPr>
        <p:spPr>
          <a:xfrm>
            <a:off x="3986405" y="1273222"/>
            <a:ext cx="2069850" cy="2037904"/>
          </a:xfrm>
          <a:prstGeom prst="ge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7D288-0451-3447-8629-CDC993E3FE42}"/>
              </a:ext>
            </a:extLst>
          </p:cNvPr>
          <p:cNvSpPr/>
          <p:nvPr/>
        </p:nvSpPr>
        <p:spPr>
          <a:xfrm>
            <a:off x="4392555" y="1703477"/>
            <a:ext cx="1214038" cy="1180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hape 42">
            <a:extLst>
              <a:ext uri="{FF2B5EF4-FFF2-40B4-BE49-F238E27FC236}">
                <a16:creationId xmlns:a16="http://schemas.microsoft.com/office/drawing/2014/main" id="{4AFD8F62-01C6-B445-BC0C-B0397148D5A5}"/>
              </a:ext>
            </a:extLst>
          </p:cNvPr>
          <p:cNvSpPr/>
          <p:nvPr/>
        </p:nvSpPr>
        <p:spPr>
          <a:xfrm>
            <a:off x="6898464" y="2008450"/>
            <a:ext cx="2037904" cy="2037904"/>
          </a:xfrm>
          <a:prstGeom prst="gear6">
            <a:avLst/>
          </a:prstGeom>
          <a:solidFill>
            <a:srgbClr val="83CDAE"/>
          </a:solidFill>
          <a:ln>
            <a:solidFill>
              <a:srgbClr val="83CDA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C4A8CE-F9EC-5745-AA49-19EF3B0E6807}"/>
              </a:ext>
            </a:extLst>
          </p:cNvPr>
          <p:cNvSpPr/>
          <p:nvPr/>
        </p:nvSpPr>
        <p:spPr>
          <a:xfrm>
            <a:off x="7305629" y="2437873"/>
            <a:ext cx="1224963" cy="1190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hape 4">
            <a:extLst>
              <a:ext uri="{FF2B5EF4-FFF2-40B4-BE49-F238E27FC236}">
                <a16:creationId xmlns:a16="http://schemas.microsoft.com/office/drawing/2014/main" id="{F49A015C-884C-1E4C-8B9B-0C5C5AEDF852}"/>
              </a:ext>
            </a:extLst>
          </p:cNvPr>
          <p:cNvSpPr txBox="1"/>
          <p:nvPr/>
        </p:nvSpPr>
        <p:spPr>
          <a:xfrm>
            <a:off x="4413575" y="2165399"/>
            <a:ext cx="11583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Productivity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6" name="Shape 4">
            <a:extLst>
              <a:ext uri="{FF2B5EF4-FFF2-40B4-BE49-F238E27FC236}">
                <a16:creationId xmlns:a16="http://schemas.microsoft.com/office/drawing/2014/main" id="{CB0517EC-3A58-024F-BE5E-7830954B2AC2}"/>
              </a:ext>
            </a:extLst>
          </p:cNvPr>
          <p:cNvSpPr txBox="1"/>
          <p:nvPr/>
        </p:nvSpPr>
        <p:spPr>
          <a:xfrm>
            <a:off x="7284609" y="2925545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Performance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7" name="Shape 4">
            <a:extLst>
              <a:ext uri="{FF2B5EF4-FFF2-40B4-BE49-F238E27FC236}">
                <a16:creationId xmlns:a16="http://schemas.microsoft.com/office/drawing/2014/main" id="{17D0256C-59C7-594F-AED1-F5EBB50CB131}"/>
              </a:ext>
            </a:extLst>
          </p:cNvPr>
          <p:cNvSpPr txBox="1"/>
          <p:nvPr/>
        </p:nvSpPr>
        <p:spPr>
          <a:xfrm>
            <a:off x="4502706" y="4561331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Portability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5691C444-5CF4-9448-A567-F25E64F3E59D}"/>
              </a:ext>
            </a:extLst>
          </p:cNvPr>
          <p:cNvSpPr/>
          <p:nvPr/>
        </p:nvSpPr>
        <p:spPr>
          <a:xfrm>
            <a:off x="838200" y="3891906"/>
            <a:ext cx="3262670" cy="1608796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3A515C-7A5A-2E4B-9302-01302AD5E743}"/>
              </a:ext>
            </a:extLst>
          </p:cNvPr>
          <p:cNvSpPr txBox="1"/>
          <p:nvPr/>
        </p:nvSpPr>
        <p:spPr>
          <a:xfrm>
            <a:off x="858560" y="3957640"/>
            <a:ext cx="3242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Research #3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Leverage machine learning techniques to achieve performance portability by learning complex parameters in a computing environment</a:t>
            </a:r>
            <a:endParaRPr lang="en-US" i="1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23119DDF-817B-2A42-B9DB-1A3FD0EC8598}"/>
              </a:ext>
            </a:extLst>
          </p:cNvPr>
          <p:cNvSpPr/>
          <p:nvPr/>
        </p:nvSpPr>
        <p:spPr>
          <a:xfrm>
            <a:off x="838200" y="1338707"/>
            <a:ext cx="3118192" cy="1339486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93D265-8A72-ED4F-8E09-29F7622269CA}"/>
              </a:ext>
            </a:extLst>
          </p:cNvPr>
          <p:cNvSpPr txBox="1"/>
          <p:nvPr/>
        </p:nvSpPr>
        <p:spPr>
          <a:xfrm>
            <a:off x="934714" y="1406613"/>
            <a:ext cx="2925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Research #1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Establish open-source parallel programming environments for productive heterogeneous computing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200F8B9E-9DA6-6940-BD62-7964D822560F}"/>
              </a:ext>
            </a:extLst>
          </p:cNvPr>
          <p:cNvSpPr/>
          <p:nvPr/>
        </p:nvSpPr>
        <p:spPr>
          <a:xfrm>
            <a:off x="7379490" y="4422714"/>
            <a:ext cx="3974308" cy="1388394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rgbClr val="9EFD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7F4D4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2172A9-1099-1E44-B270-5A44DE80B808}"/>
              </a:ext>
            </a:extLst>
          </p:cNvPr>
          <p:cNvSpPr txBox="1"/>
          <p:nvPr/>
        </p:nvSpPr>
        <p:spPr>
          <a:xfrm>
            <a:off x="7479724" y="4546200"/>
            <a:ext cx="3827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467263"/>
                </a:solidFill>
              </a:rPr>
              <a:t>Research #2</a:t>
            </a:r>
            <a:r>
              <a:rPr lang="en-US" b="1" dirty="0">
                <a:solidFill>
                  <a:srgbClr val="467263"/>
                </a:solidFill>
              </a:rPr>
              <a:t>: </a:t>
            </a:r>
            <a:r>
              <a:rPr lang="en-US" dirty="0">
                <a:solidFill>
                  <a:srgbClr val="467263"/>
                </a:solidFill>
              </a:rPr>
              <a:t>Design efficient and scalable runtime systems to achieve transparent scheduling and hardware mapping</a:t>
            </a:r>
            <a:endParaRPr lang="en-US" i="1" dirty="0"/>
          </a:p>
        </p:txBody>
      </p:sp>
      <p:pic>
        <p:nvPicPr>
          <p:cNvPr id="54" name="Picture 4" descr="Hammer Icon Graphic by rudezstudio · Creative Fabrica">
            <a:extLst>
              <a:ext uri="{FF2B5EF4-FFF2-40B4-BE49-F238E27FC236}">
                <a16:creationId xmlns:a16="http://schemas.microsoft.com/office/drawing/2014/main" id="{0BC5CB8B-1AF9-2047-93D6-BC570EF7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9" t="11088" r="25309" b="8246"/>
          <a:stretch/>
        </p:blipFill>
        <p:spPr bwMode="auto">
          <a:xfrm>
            <a:off x="5818030" y="3078736"/>
            <a:ext cx="856011" cy="9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8EAB5911-C8C9-9341-A3BB-E3C721E0F244}"/>
              </a:ext>
            </a:extLst>
          </p:cNvPr>
          <p:cNvSpPr/>
          <p:nvPr/>
        </p:nvSpPr>
        <p:spPr>
          <a:xfrm>
            <a:off x="8957387" y="1295635"/>
            <a:ext cx="2396411" cy="2992074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rgbClr val="9EFD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Applications</a:t>
            </a: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0B4575-01EE-7746-A070-4CF15AA6FD57}"/>
              </a:ext>
            </a:extLst>
          </p:cNvPr>
          <p:cNvGrpSpPr/>
          <p:nvPr/>
        </p:nvGrpSpPr>
        <p:grpSpPr>
          <a:xfrm>
            <a:off x="9128180" y="1774828"/>
            <a:ext cx="962627" cy="1316015"/>
            <a:chOff x="10199359" y="1422677"/>
            <a:chExt cx="962627" cy="1316015"/>
          </a:xfrm>
        </p:grpSpPr>
        <p:pic>
          <p:nvPicPr>
            <p:cNvPr id="57" name="Picture 6" descr="Gear with Circuit Silhouette Style Icon Vector Design Stock Vector -  Illustration of style, inspiration: 187448893">
              <a:extLst>
                <a:ext uri="{FF2B5EF4-FFF2-40B4-BE49-F238E27FC236}">
                  <a16:creationId xmlns:a16="http://schemas.microsoft.com/office/drawing/2014/main" id="{C5F33F9E-AAF7-F645-964D-5B003AA420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t="13026" r="12355" b="11945"/>
            <a:stretch/>
          </p:blipFill>
          <p:spPr bwMode="auto">
            <a:xfrm>
              <a:off x="10199359" y="1422677"/>
              <a:ext cx="962627" cy="953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DCC52D-F1E0-084A-8DA2-C7D866456847}"/>
                </a:ext>
              </a:extLst>
            </p:cNvPr>
            <p:cNvSpPr txBox="1"/>
            <p:nvPr/>
          </p:nvSpPr>
          <p:spPr>
            <a:xfrm>
              <a:off x="10199359" y="2369360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CAD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2C74FA-2535-384B-A57C-CEB3E4B8F0DC}"/>
              </a:ext>
            </a:extLst>
          </p:cNvPr>
          <p:cNvGrpSpPr/>
          <p:nvPr/>
        </p:nvGrpSpPr>
        <p:grpSpPr>
          <a:xfrm>
            <a:off x="10281427" y="1829478"/>
            <a:ext cx="962627" cy="1262328"/>
            <a:chOff x="8435171" y="1477327"/>
            <a:chExt cx="962627" cy="1262328"/>
          </a:xfrm>
        </p:grpSpPr>
        <p:pic>
          <p:nvPicPr>
            <p:cNvPr id="60" name="Picture 2" descr="Machine learning icon artificial intelligence Vector Image">
              <a:extLst>
                <a:ext uri="{FF2B5EF4-FFF2-40B4-BE49-F238E27FC236}">
                  <a16:creationId xmlns:a16="http://schemas.microsoft.com/office/drawing/2014/main" id="{9EAA7670-BEF0-994A-8CD8-C532D45BE0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9FAFB"/>
                </a:clrFrom>
                <a:clrTo>
                  <a:srgbClr val="F9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74" t="13701" r="22855" b="39652"/>
            <a:stretch/>
          </p:blipFill>
          <p:spPr bwMode="auto">
            <a:xfrm>
              <a:off x="8435171" y="1477327"/>
              <a:ext cx="962627" cy="89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0B28FA-7819-264B-972C-D508695E6770}"/>
                </a:ext>
              </a:extLst>
            </p:cNvPr>
            <p:cNvSpPr txBox="1"/>
            <p:nvPr/>
          </p:nvSpPr>
          <p:spPr>
            <a:xfrm>
              <a:off x="8435171" y="2370323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ML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0C26A94-8877-7148-8EC3-90DA0440E070}"/>
              </a:ext>
            </a:extLst>
          </p:cNvPr>
          <p:cNvSpPr txBox="1"/>
          <p:nvPr/>
        </p:nvSpPr>
        <p:spPr>
          <a:xfrm>
            <a:off x="8950650" y="3863018"/>
            <a:ext cx="242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Scientific Computing</a:t>
            </a:r>
          </a:p>
        </p:txBody>
      </p:sp>
      <p:pic>
        <p:nvPicPr>
          <p:cNvPr id="1026" name="Picture 2" descr="Theory - Free education icons">
            <a:extLst>
              <a:ext uri="{FF2B5EF4-FFF2-40B4-BE49-F238E27FC236}">
                <a16:creationId xmlns:a16="http://schemas.microsoft.com/office/drawing/2014/main" id="{A5638617-D6B1-2849-B6F4-601757EBA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55" y="3027402"/>
            <a:ext cx="840849" cy="84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1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6">
            <a:extLst>
              <a:ext uri="{FF2B5EF4-FFF2-40B4-BE49-F238E27FC236}">
                <a16:creationId xmlns:a16="http://schemas.microsoft.com/office/drawing/2014/main" id="{8B1A79DB-2972-B446-96B4-ACAB69414712}"/>
              </a:ext>
            </a:extLst>
          </p:cNvPr>
          <p:cNvSpPr/>
          <p:nvPr/>
        </p:nvSpPr>
        <p:spPr>
          <a:xfrm>
            <a:off x="5325458" y="2579640"/>
            <a:ext cx="1884044" cy="1884045"/>
          </a:xfrm>
          <a:prstGeom prst="gear6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40570D-815A-5441-A7FF-CB7B8AFAC389}"/>
              </a:ext>
            </a:extLst>
          </p:cNvPr>
          <p:cNvSpPr/>
          <p:nvPr/>
        </p:nvSpPr>
        <p:spPr>
          <a:xfrm>
            <a:off x="5725504" y="2996970"/>
            <a:ext cx="1079406" cy="1049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38">
            <a:extLst>
              <a:ext uri="{FF2B5EF4-FFF2-40B4-BE49-F238E27FC236}">
                <a16:creationId xmlns:a16="http://schemas.microsoft.com/office/drawing/2014/main" id="{B021503E-7006-3B48-A6D3-3911579188B6}"/>
              </a:ext>
            </a:extLst>
          </p:cNvPr>
          <p:cNvSpPr/>
          <p:nvPr/>
        </p:nvSpPr>
        <p:spPr>
          <a:xfrm>
            <a:off x="4203002" y="3759913"/>
            <a:ext cx="1884046" cy="1884046"/>
          </a:xfrm>
          <a:prstGeom prst="ge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D45F55-1DD4-794A-BEC1-AA0AD47CB1CA}"/>
              </a:ext>
            </a:extLst>
          </p:cNvPr>
          <p:cNvSpPr/>
          <p:nvPr/>
        </p:nvSpPr>
        <p:spPr>
          <a:xfrm>
            <a:off x="4602461" y="4169986"/>
            <a:ext cx="1082750" cy="10526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hape 40">
            <a:extLst>
              <a:ext uri="{FF2B5EF4-FFF2-40B4-BE49-F238E27FC236}">
                <a16:creationId xmlns:a16="http://schemas.microsoft.com/office/drawing/2014/main" id="{887CD730-BB3C-A043-B4E6-24FAA7F6B7DB}"/>
              </a:ext>
            </a:extLst>
          </p:cNvPr>
          <p:cNvSpPr/>
          <p:nvPr/>
        </p:nvSpPr>
        <p:spPr>
          <a:xfrm>
            <a:off x="3986405" y="1273222"/>
            <a:ext cx="2069850" cy="2037904"/>
          </a:xfrm>
          <a:prstGeom prst="ge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7D288-0451-3447-8629-CDC993E3FE42}"/>
              </a:ext>
            </a:extLst>
          </p:cNvPr>
          <p:cNvSpPr/>
          <p:nvPr/>
        </p:nvSpPr>
        <p:spPr>
          <a:xfrm>
            <a:off x="4392555" y="1703477"/>
            <a:ext cx="1214038" cy="1180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hape 42">
            <a:extLst>
              <a:ext uri="{FF2B5EF4-FFF2-40B4-BE49-F238E27FC236}">
                <a16:creationId xmlns:a16="http://schemas.microsoft.com/office/drawing/2014/main" id="{4AFD8F62-01C6-B445-BC0C-B0397148D5A5}"/>
              </a:ext>
            </a:extLst>
          </p:cNvPr>
          <p:cNvSpPr/>
          <p:nvPr/>
        </p:nvSpPr>
        <p:spPr>
          <a:xfrm>
            <a:off x="6898464" y="2008450"/>
            <a:ext cx="2037904" cy="2037904"/>
          </a:xfrm>
          <a:prstGeom prst="gear6">
            <a:avLst/>
          </a:prstGeom>
          <a:solidFill>
            <a:srgbClr val="83CDAE"/>
          </a:solidFill>
          <a:ln>
            <a:solidFill>
              <a:srgbClr val="83CDA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C4A8CE-F9EC-5745-AA49-19EF3B0E6807}"/>
              </a:ext>
            </a:extLst>
          </p:cNvPr>
          <p:cNvSpPr/>
          <p:nvPr/>
        </p:nvSpPr>
        <p:spPr>
          <a:xfrm>
            <a:off x="7305629" y="2437873"/>
            <a:ext cx="1224963" cy="1190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4" name="Picture 4" descr="Hammer Icon Graphic by rudezstudio · Creative Fabrica">
            <a:extLst>
              <a:ext uri="{FF2B5EF4-FFF2-40B4-BE49-F238E27FC236}">
                <a16:creationId xmlns:a16="http://schemas.microsoft.com/office/drawing/2014/main" id="{0BC5CB8B-1AF9-2047-93D6-BC570EF7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9" t="11088" r="25309" b="8246"/>
          <a:stretch/>
        </p:blipFill>
        <p:spPr bwMode="auto">
          <a:xfrm>
            <a:off x="5808766" y="3079003"/>
            <a:ext cx="856011" cy="9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Gear with Circuit Silhouette Style Icon Vector Design Stock Vector -  Illustration of style, inspiration: 187448893">
            <a:extLst>
              <a:ext uri="{FF2B5EF4-FFF2-40B4-BE49-F238E27FC236}">
                <a16:creationId xmlns:a16="http://schemas.microsoft.com/office/drawing/2014/main" id="{F588CD6A-C8D0-6F40-AE24-CC5E10C27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t="13026" r="12355" b="11945"/>
          <a:stretch/>
        </p:blipFill>
        <p:spPr bwMode="auto">
          <a:xfrm>
            <a:off x="4595975" y="1813269"/>
            <a:ext cx="807198" cy="79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Machine learning icon artificial intelligence Vector Image">
            <a:extLst>
              <a:ext uri="{FF2B5EF4-FFF2-40B4-BE49-F238E27FC236}">
                <a16:creationId xmlns:a16="http://schemas.microsoft.com/office/drawing/2014/main" id="{D9F65A68-07AF-2846-8871-24D24E705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9FAFB"/>
              </a:clrFrom>
              <a:clrTo>
                <a:srgbClr val="F9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13701" r="22855" b="39652"/>
          <a:stretch/>
        </p:blipFill>
        <p:spPr bwMode="auto">
          <a:xfrm>
            <a:off x="7486146" y="2551020"/>
            <a:ext cx="848732" cy="79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heory - Free education icons">
            <a:extLst>
              <a:ext uri="{FF2B5EF4-FFF2-40B4-BE49-F238E27FC236}">
                <a16:creationId xmlns:a16="http://schemas.microsoft.com/office/drawing/2014/main" id="{6A55995A-8818-F941-B483-EFD2D73D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64" y="4253929"/>
            <a:ext cx="658543" cy="65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F180F-60EA-774C-B2DD-4586FAA50B5E}"/>
              </a:ext>
            </a:extLst>
          </p:cNvPr>
          <p:cNvSpPr txBox="1"/>
          <p:nvPr/>
        </p:nvSpPr>
        <p:spPr>
          <a:xfrm>
            <a:off x="7692690" y="328156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597D37-C974-A64E-9CEC-3C2EAF199379}"/>
              </a:ext>
            </a:extLst>
          </p:cNvPr>
          <p:cNvSpPr txBox="1"/>
          <p:nvPr/>
        </p:nvSpPr>
        <p:spPr>
          <a:xfrm>
            <a:off x="4729423" y="252756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BEBE98-FB29-D341-BF2D-5D412DAFC5DE}"/>
              </a:ext>
            </a:extLst>
          </p:cNvPr>
          <p:cNvSpPr txBox="1"/>
          <p:nvPr/>
        </p:nvSpPr>
        <p:spPr>
          <a:xfrm>
            <a:off x="4936887" y="488860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86418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>
            <a:extLst>
              <a:ext uri="{FF2B5EF4-FFF2-40B4-BE49-F238E27FC236}">
                <a16:creationId xmlns:a16="http://schemas.microsoft.com/office/drawing/2014/main" id="{38A12B1E-0477-4395-0E69-670BBC09F383}"/>
              </a:ext>
            </a:extLst>
          </p:cNvPr>
          <p:cNvSpPr/>
          <p:nvPr/>
        </p:nvSpPr>
        <p:spPr>
          <a:xfrm>
            <a:off x="3728478" y="2473120"/>
            <a:ext cx="1884044" cy="1884045"/>
          </a:xfrm>
          <a:prstGeom prst="gear6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C8B6CB-A09D-EA3A-D6A4-96114753720B}"/>
              </a:ext>
            </a:extLst>
          </p:cNvPr>
          <p:cNvSpPr/>
          <p:nvPr/>
        </p:nvSpPr>
        <p:spPr>
          <a:xfrm>
            <a:off x="4128524" y="2890450"/>
            <a:ext cx="1079406" cy="1049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hape 6">
            <a:extLst>
              <a:ext uri="{FF2B5EF4-FFF2-40B4-BE49-F238E27FC236}">
                <a16:creationId xmlns:a16="http://schemas.microsoft.com/office/drawing/2014/main" id="{E5D0E5FC-23CD-6527-73B3-80E2A51E6CCF}"/>
              </a:ext>
            </a:extLst>
          </p:cNvPr>
          <p:cNvSpPr/>
          <p:nvPr/>
        </p:nvSpPr>
        <p:spPr>
          <a:xfrm>
            <a:off x="2606022" y="3653393"/>
            <a:ext cx="1884046" cy="1884046"/>
          </a:xfrm>
          <a:prstGeom prst="ge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EA7850A-D37E-01E8-95BF-90D17CA252BE}"/>
              </a:ext>
            </a:extLst>
          </p:cNvPr>
          <p:cNvSpPr/>
          <p:nvPr/>
        </p:nvSpPr>
        <p:spPr>
          <a:xfrm>
            <a:off x="3005481" y="4063466"/>
            <a:ext cx="1082750" cy="10526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hape 8">
            <a:extLst>
              <a:ext uri="{FF2B5EF4-FFF2-40B4-BE49-F238E27FC236}">
                <a16:creationId xmlns:a16="http://schemas.microsoft.com/office/drawing/2014/main" id="{52482E73-EF01-D61F-0296-E77D4F8E30CD}"/>
              </a:ext>
            </a:extLst>
          </p:cNvPr>
          <p:cNvSpPr/>
          <p:nvPr/>
        </p:nvSpPr>
        <p:spPr>
          <a:xfrm>
            <a:off x="2389425" y="1166702"/>
            <a:ext cx="2069850" cy="2037904"/>
          </a:xfrm>
          <a:prstGeom prst="ge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A23672-B33C-FA5B-FFFE-26AEC7CC1EA5}"/>
              </a:ext>
            </a:extLst>
          </p:cNvPr>
          <p:cNvSpPr/>
          <p:nvPr/>
        </p:nvSpPr>
        <p:spPr>
          <a:xfrm>
            <a:off x="2795575" y="1596957"/>
            <a:ext cx="1214038" cy="1180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hape 10">
            <a:extLst>
              <a:ext uri="{FF2B5EF4-FFF2-40B4-BE49-F238E27FC236}">
                <a16:creationId xmlns:a16="http://schemas.microsoft.com/office/drawing/2014/main" id="{9D4251E7-75F0-B1FC-8532-86772EF6693A}"/>
              </a:ext>
            </a:extLst>
          </p:cNvPr>
          <p:cNvSpPr/>
          <p:nvPr/>
        </p:nvSpPr>
        <p:spPr>
          <a:xfrm>
            <a:off x="5301484" y="1901930"/>
            <a:ext cx="2037904" cy="2037904"/>
          </a:xfrm>
          <a:prstGeom prst="gear6">
            <a:avLst/>
          </a:prstGeom>
          <a:solidFill>
            <a:srgbClr val="83CDAE"/>
          </a:solidFill>
          <a:ln>
            <a:solidFill>
              <a:srgbClr val="83CDA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17FC92-776B-4894-FA67-0B7B9491FBA4}"/>
              </a:ext>
            </a:extLst>
          </p:cNvPr>
          <p:cNvSpPr/>
          <p:nvPr/>
        </p:nvSpPr>
        <p:spPr>
          <a:xfrm>
            <a:off x="5708649" y="2331353"/>
            <a:ext cx="1224963" cy="1190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Shape 4">
            <a:extLst>
              <a:ext uri="{FF2B5EF4-FFF2-40B4-BE49-F238E27FC236}">
                <a16:creationId xmlns:a16="http://schemas.microsoft.com/office/drawing/2014/main" id="{AE813AD7-6103-B65D-4C4C-C3DCA1F9FCA6}"/>
              </a:ext>
            </a:extLst>
          </p:cNvPr>
          <p:cNvSpPr txBox="1"/>
          <p:nvPr/>
        </p:nvSpPr>
        <p:spPr>
          <a:xfrm>
            <a:off x="2816595" y="2058879"/>
            <a:ext cx="11583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Productivity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DF3DB7EA-F445-31BA-BFE1-D2C9FBD8090E}"/>
              </a:ext>
            </a:extLst>
          </p:cNvPr>
          <p:cNvSpPr txBox="1"/>
          <p:nvPr/>
        </p:nvSpPr>
        <p:spPr>
          <a:xfrm>
            <a:off x="5687629" y="2819025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Performance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15" name="Shape 4">
            <a:extLst>
              <a:ext uri="{FF2B5EF4-FFF2-40B4-BE49-F238E27FC236}">
                <a16:creationId xmlns:a16="http://schemas.microsoft.com/office/drawing/2014/main" id="{7062F883-101C-8CCB-6CCC-709A5989CFE8}"/>
              </a:ext>
            </a:extLst>
          </p:cNvPr>
          <p:cNvSpPr txBox="1"/>
          <p:nvPr/>
        </p:nvSpPr>
        <p:spPr>
          <a:xfrm>
            <a:off x="2905726" y="4454811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Portability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C733F46D-F432-C321-787C-1DF89A0FF4CD}"/>
              </a:ext>
            </a:extLst>
          </p:cNvPr>
          <p:cNvSpPr/>
          <p:nvPr/>
        </p:nvSpPr>
        <p:spPr>
          <a:xfrm>
            <a:off x="7559899" y="1166702"/>
            <a:ext cx="2743199" cy="2992074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rgbClr val="9EFD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Our Applications</a:t>
            </a: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D7CDC3-20B8-E650-8B43-192D30590F0F}"/>
              </a:ext>
            </a:extLst>
          </p:cNvPr>
          <p:cNvGrpSpPr/>
          <p:nvPr/>
        </p:nvGrpSpPr>
        <p:grpSpPr>
          <a:xfrm>
            <a:off x="7794805" y="1658774"/>
            <a:ext cx="962627" cy="1316015"/>
            <a:chOff x="10199359" y="1422677"/>
            <a:chExt cx="962627" cy="1316015"/>
          </a:xfrm>
        </p:grpSpPr>
        <p:pic>
          <p:nvPicPr>
            <p:cNvPr id="18" name="Picture 6" descr="Gear with Circuit Silhouette Style Icon Vector Design Stock Vector -  Illustration of style, inspiration: 187448893">
              <a:extLst>
                <a:ext uri="{FF2B5EF4-FFF2-40B4-BE49-F238E27FC236}">
                  <a16:creationId xmlns:a16="http://schemas.microsoft.com/office/drawing/2014/main" id="{68D6E381-5F2A-D403-207B-5B83DD4730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t="13026" r="12355" b="11945"/>
            <a:stretch/>
          </p:blipFill>
          <p:spPr bwMode="auto">
            <a:xfrm>
              <a:off x="10199359" y="1422677"/>
              <a:ext cx="962627" cy="953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0DD4B0-1664-FDF4-8EEB-E200C84B0EC3}"/>
                </a:ext>
              </a:extLst>
            </p:cNvPr>
            <p:cNvSpPr txBox="1"/>
            <p:nvPr/>
          </p:nvSpPr>
          <p:spPr>
            <a:xfrm>
              <a:off x="10199359" y="2369360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C663E53-93B4-CB8B-F5F8-A27E87DC3BF4}"/>
              </a:ext>
            </a:extLst>
          </p:cNvPr>
          <p:cNvGrpSpPr/>
          <p:nvPr/>
        </p:nvGrpSpPr>
        <p:grpSpPr>
          <a:xfrm>
            <a:off x="9168468" y="1713424"/>
            <a:ext cx="962627" cy="1262328"/>
            <a:chOff x="8435171" y="1477327"/>
            <a:chExt cx="962627" cy="1262328"/>
          </a:xfrm>
        </p:grpSpPr>
        <p:pic>
          <p:nvPicPr>
            <p:cNvPr id="21" name="Picture 2" descr="Machine learning icon artificial intelligence Vector Image">
              <a:extLst>
                <a:ext uri="{FF2B5EF4-FFF2-40B4-BE49-F238E27FC236}">
                  <a16:creationId xmlns:a16="http://schemas.microsoft.com/office/drawing/2014/main" id="{2C421EF7-ABFD-633A-EE42-19A406CD6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9FAFB"/>
                </a:clrFrom>
                <a:clrTo>
                  <a:srgbClr val="F9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74" t="13701" r="22855" b="39652"/>
            <a:stretch/>
          </p:blipFill>
          <p:spPr bwMode="auto">
            <a:xfrm>
              <a:off x="8435171" y="1477327"/>
              <a:ext cx="962627" cy="89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8979E2E-1172-E646-A69C-B1C6D655CCB0}"/>
                </a:ext>
              </a:extLst>
            </p:cNvPr>
            <p:cNvSpPr txBox="1"/>
            <p:nvPr/>
          </p:nvSpPr>
          <p:spPr>
            <a:xfrm>
              <a:off x="8435171" y="2370323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ML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A708FFB-C291-F76C-CCBC-EC9CA42250EF}"/>
              </a:ext>
            </a:extLst>
          </p:cNvPr>
          <p:cNvSpPr txBox="1"/>
          <p:nvPr/>
        </p:nvSpPr>
        <p:spPr>
          <a:xfrm>
            <a:off x="7746553" y="3734085"/>
            <a:ext cx="242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Quantum Computing</a:t>
            </a:r>
          </a:p>
        </p:txBody>
      </p:sp>
      <p:pic>
        <p:nvPicPr>
          <p:cNvPr id="24" name="Picture 2" descr="Quantum computing - Free computer icons">
            <a:extLst>
              <a:ext uri="{FF2B5EF4-FFF2-40B4-BE49-F238E27FC236}">
                <a16:creationId xmlns:a16="http://schemas.microsoft.com/office/drawing/2014/main" id="{D482F623-89DF-16FB-F8EF-46ABA9F2D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746" y="2925748"/>
            <a:ext cx="781616" cy="78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A7FDC6B-BB2F-A687-34E8-6170B99D5A60}"/>
              </a:ext>
            </a:extLst>
          </p:cNvPr>
          <p:cNvCxnSpPr>
            <a:cxnSpLocks/>
            <a:stCxn id="3" idx="2"/>
            <a:endCxn id="16" idx="2"/>
          </p:cNvCxnSpPr>
          <p:nvPr/>
        </p:nvCxnSpPr>
        <p:spPr>
          <a:xfrm rot="5400000" flipH="1" flipV="1">
            <a:off x="6712778" y="2116497"/>
            <a:ext cx="176442" cy="4260999"/>
          </a:xfrm>
          <a:prstGeom prst="bentConnector3">
            <a:avLst>
              <a:gd name="adj1" fmla="val -142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16B095F-A1B1-A0DD-24C9-1EA0BE6E6E3B}"/>
              </a:ext>
            </a:extLst>
          </p:cNvPr>
          <p:cNvSpPr/>
          <p:nvPr/>
        </p:nvSpPr>
        <p:spPr>
          <a:xfrm>
            <a:off x="4524554" y="4730906"/>
            <a:ext cx="5778543" cy="47699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create novel HPC software for ML, CAD, and QC</a:t>
            </a:r>
          </a:p>
        </p:txBody>
      </p:sp>
      <p:sp>
        <p:nvSpPr>
          <p:cNvPr id="27" name="Shape 4">
            <a:extLst>
              <a:ext uri="{FF2B5EF4-FFF2-40B4-BE49-F238E27FC236}">
                <a16:creationId xmlns:a16="http://schemas.microsoft.com/office/drawing/2014/main" id="{1AF9C84A-708B-3BDC-5750-BA48D9DC5384}"/>
              </a:ext>
            </a:extLst>
          </p:cNvPr>
          <p:cNvSpPr txBox="1"/>
          <p:nvPr/>
        </p:nvSpPr>
        <p:spPr>
          <a:xfrm>
            <a:off x="4128523" y="2890450"/>
            <a:ext cx="1084542" cy="104938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Our Systems</a:t>
            </a:r>
            <a:endParaRPr lang="en-US" sz="2000" b="1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99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4FEA87-88E8-A0FC-72D5-869AB6455BC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11827" y="2709675"/>
            <a:ext cx="3598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0E40A12-E09B-9C8E-9F9D-8CC2BB6BD2AD}"/>
              </a:ext>
            </a:extLst>
          </p:cNvPr>
          <p:cNvSpPr/>
          <p:nvPr/>
        </p:nvSpPr>
        <p:spPr>
          <a:xfrm>
            <a:off x="1386629" y="192808"/>
            <a:ext cx="62179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D2ECE7-E1E6-FEB3-2EDD-606D480306B9}"/>
              </a:ext>
            </a:extLst>
          </p:cNvPr>
          <p:cNvSpPr/>
          <p:nvPr/>
        </p:nvSpPr>
        <p:spPr>
          <a:xfrm>
            <a:off x="1386628" y="768614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CAFCB-C099-3729-47F4-85C47A794492}"/>
              </a:ext>
            </a:extLst>
          </p:cNvPr>
          <p:cNvSpPr/>
          <p:nvPr/>
        </p:nvSpPr>
        <p:spPr>
          <a:xfrm>
            <a:off x="2239672" y="767476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D010A-26E1-E4A6-419C-6E6129C20928}"/>
              </a:ext>
            </a:extLst>
          </p:cNvPr>
          <p:cNvSpPr/>
          <p:nvPr/>
        </p:nvSpPr>
        <p:spPr>
          <a:xfrm>
            <a:off x="1386628" y="1341649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292A3-137C-D124-0DAF-D4AC76BF9991}"/>
              </a:ext>
            </a:extLst>
          </p:cNvPr>
          <p:cNvSpPr/>
          <p:nvPr/>
        </p:nvSpPr>
        <p:spPr>
          <a:xfrm>
            <a:off x="1386628" y="1911362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9819A-0477-8E6A-673C-2B9C4AEBA8BA}"/>
              </a:ext>
            </a:extLst>
          </p:cNvPr>
          <p:cNvSpPr/>
          <p:nvPr/>
        </p:nvSpPr>
        <p:spPr>
          <a:xfrm>
            <a:off x="1386628" y="2481075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1B9DF-C80D-AD95-11B1-AC382A447B84}"/>
              </a:ext>
            </a:extLst>
          </p:cNvPr>
          <p:cNvSpPr/>
          <p:nvPr/>
        </p:nvSpPr>
        <p:spPr>
          <a:xfrm>
            <a:off x="3092716" y="1911362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ED014D-E874-A5EA-4E72-D846A7495B3E}"/>
              </a:ext>
            </a:extLst>
          </p:cNvPr>
          <p:cNvSpPr/>
          <p:nvPr/>
        </p:nvSpPr>
        <p:spPr>
          <a:xfrm>
            <a:off x="4798804" y="2481075"/>
            <a:ext cx="625199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(G9)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5EE60-3A94-DC96-9D1F-A539BFC170F1}"/>
              </a:ext>
            </a:extLst>
          </p:cNvPr>
          <p:cNvSpPr/>
          <p:nvPr/>
        </p:nvSpPr>
        <p:spPr>
          <a:xfrm>
            <a:off x="3946237" y="1339988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(G8)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6E6AFC-FFBA-45B8-9A92-3B8E95FAB458}"/>
              </a:ext>
            </a:extLst>
          </p:cNvPr>
          <p:cNvCxnSpPr>
            <a:cxnSpLocks/>
          </p:cNvCxnSpPr>
          <p:nvPr/>
        </p:nvCxnSpPr>
        <p:spPr>
          <a:xfrm>
            <a:off x="1203748" y="421408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E6792-D6C8-2D64-9D26-610B7A5C5D83}"/>
              </a:ext>
            </a:extLst>
          </p:cNvPr>
          <p:cNvCxnSpPr>
            <a:cxnSpLocks/>
          </p:cNvCxnSpPr>
          <p:nvPr/>
        </p:nvCxnSpPr>
        <p:spPr>
          <a:xfrm>
            <a:off x="1203747" y="997214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DFCDFB-CF49-A746-50B0-4069ADAE4BA7}"/>
              </a:ext>
            </a:extLst>
          </p:cNvPr>
          <p:cNvCxnSpPr/>
          <p:nvPr/>
        </p:nvCxnSpPr>
        <p:spPr>
          <a:xfrm>
            <a:off x="1203748" y="1568588"/>
            <a:ext cx="18288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30DBAC-ABF9-E3F4-10F7-4A6941FA56C8}"/>
              </a:ext>
            </a:extLst>
          </p:cNvPr>
          <p:cNvCxnSpPr>
            <a:cxnSpLocks/>
          </p:cNvCxnSpPr>
          <p:nvPr/>
        </p:nvCxnSpPr>
        <p:spPr>
          <a:xfrm>
            <a:off x="1203747" y="21399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D18294-52B8-E17F-F014-DD8E5FE4B46D}"/>
              </a:ext>
            </a:extLst>
          </p:cNvPr>
          <p:cNvCxnSpPr>
            <a:cxnSpLocks/>
          </p:cNvCxnSpPr>
          <p:nvPr/>
        </p:nvCxnSpPr>
        <p:spPr>
          <a:xfrm>
            <a:off x="1203747" y="270967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E66F07-2FAB-CE57-D913-332BD8C91A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011827" y="996076"/>
            <a:ext cx="227845" cy="1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14F260-6DF3-E26E-8FF1-414D8ECFE5E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008421" y="421408"/>
            <a:ext cx="36016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583D2B-D01E-1C13-1E83-F53B0E2D2E3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64871" y="996076"/>
            <a:ext cx="27451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349280-4CE0-9DB8-C45D-59AF63C1FAE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011827" y="1568588"/>
            <a:ext cx="1934410" cy="1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BFED95-3228-1AF7-7F72-B5836EFF47D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571436" y="1568588"/>
            <a:ext cx="1038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92F68D-5BA2-572D-73C7-5A584DF170E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011827" y="2139962"/>
            <a:ext cx="10808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DDBA0E-9C78-CC3C-96B1-79EF59EBCA1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717915" y="2139962"/>
            <a:ext cx="18921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754EBBC-AA94-B8D9-3580-82E3FF11BA4F}"/>
              </a:ext>
            </a:extLst>
          </p:cNvPr>
          <p:cNvSpPr/>
          <p:nvPr/>
        </p:nvSpPr>
        <p:spPr>
          <a:xfrm>
            <a:off x="2461828" y="320123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C12B4D-EE86-A4A9-4451-59D627551D37}"/>
              </a:ext>
            </a:extLst>
          </p:cNvPr>
          <p:cNvSpPr/>
          <p:nvPr/>
        </p:nvSpPr>
        <p:spPr>
          <a:xfrm>
            <a:off x="3313875" y="32764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6C8C85-E4CB-36C8-3A29-F64092C0CD51}"/>
              </a:ext>
            </a:extLst>
          </p:cNvPr>
          <p:cNvSpPr/>
          <p:nvPr/>
        </p:nvSpPr>
        <p:spPr>
          <a:xfrm>
            <a:off x="4167397" y="894281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F66783-1C39-3CA3-57EF-989E5CD9076E}"/>
              </a:ext>
            </a:extLst>
          </p:cNvPr>
          <p:cNvSpPr/>
          <p:nvPr/>
        </p:nvSpPr>
        <p:spPr>
          <a:xfrm>
            <a:off x="5019959" y="1482761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0CF78A-01CB-096F-A3F4-0CDDD5FCDE10}"/>
              </a:ext>
            </a:extLst>
          </p:cNvPr>
          <p:cNvCxnSpPr>
            <a:cxnSpLocks/>
            <a:stCxn id="5" idx="0"/>
            <a:endCxn id="24" idx="4"/>
          </p:cNvCxnSpPr>
          <p:nvPr/>
        </p:nvCxnSpPr>
        <p:spPr>
          <a:xfrm flipV="1">
            <a:off x="2552272" y="503003"/>
            <a:ext cx="996" cy="264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3FF5EE-5779-AF9B-3B85-4F69ED357AF5}"/>
              </a:ext>
            </a:extLst>
          </p:cNvPr>
          <p:cNvCxnSpPr>
            <a:cxnSpLocks/>
            <a:stCxn id="9" idx="0"/>
            <a:endCxn id="25" idx="4"/>
          </p:cNvCxnSpPr>
          <p:nvPr/>
        </p:nvCxnSpPr>
        <p:spPr>
          <a:xfrm flipH="1" flipV="1">
            <a:off x="3405315" y="510529"/>
            <a:ext cx="1" cy="1400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ADCBE9-0C05-1CF8-1ADB-FD17438992D6}"/>
              </a:ext>
            </a:extLst>
          </p:cNvPr>
          <p:cNvCxnSpPr>
            <a:cxnSpLocks/>
            <a:stCxn id="11" idx="0"/>
            <a:endCxn id="26" idx="4"/>
          </p:cNvCxnSpPr>
          <p:nvPr/>
        </p:nvCxnSpPr>
        <p:spPr>
          <a:xfrm flipV="1">
            <a:off x="4258837" y="1077161"/>
            <a:ext cx="0" cy="262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8AABD8-D7D6-D1CF-00D4-DD56EC782EAC}"/>
              </a:ext>
            </a:extLst>
          </p:cNvPr>
          <p:cNvCxnSpPr>
            <a:cxnSpLocks/>
            <a:stCxn id="10" idx="0"/>
            <a:endCxn id="27" idx="4"/>
          </p:cNvCxnSpPr>
          <p:nvPr/>
        </p:nvCxnSpPr>
        <p:spPr>
          <a:xfrm flipH="1" flipV="1">
            <a:off x="5111399" y="1665641"/>
            <a:ext cx="5" cy="815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6F021-86EE-87FF-C75F-B54C152A1F0D}"/>
              </a:ext>
            </a:extLst>
          </p:cNvPr>
          <p:cNvSpPr txBox="1"/>
          <p:nvPr/>
        </p:nvSpPr>
        <p:spPr>
          <a:xfrm>
            <a:off x="854753" y="22838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A1BABA-14EB-0133-A07F-144F5A74F943}"/>
              </a:ext>
            </a:extLst>
          </p:cNvPr>
          <p:cNvSpPr txBox="1"/>
          <p:nvPr/>
        </p:nvSpPr>
        <p:spPr>
          <a:xfrm>
            <a:off x="858718" y="79878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99E8B4-69CF-673A-9F92-386606ED08FA}"/>
              </a:ext>
            </a:extLst>
          </p:cNvPr>
          <p:cNvSpPr txBox="1"/>
          <p:nvPr/>
        </p:nvSpPr>
        <p:spPr>
          <a:xfrm>
            <a:off x="859284" y="137827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AD839-B782-FC58-2233-2B527B5E4108}"/>
              </a:ext>
            </a:extLst>
          </p:cNvPr>
          <p:cNvSpPr txBox="1"/>
          <p:nvPr/>
        </p:nvSpPr>
        <p:spPr>
          <a:xfrm>
            <a:off x="857184" y="195616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756661-CCA5-F4F7-0C6C-F58BEA835429}"/>
              </a:ext>
            </a:extLst>
          </p:cNvPr>
          <p:cNvSpPr txBox="1"/>
          <p:nvPr/>
        </p:nvSpPr>
        <p:spPr>
          <a:xfrm>
            <a:off x="857184" y="252037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54610B-C64A-4E5F-83E6-6A6A2006DAB9}"/>
              </a:ext>
            </a:extLst>
          </p:cNvPr>
          <p:cNvSpPr/>
          <p:nvPr/>
        </p:nvSpPr>
        <p:spPr>
          <a:xfrm>
            <a:off x="7910947" y="21178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6C20A0-AD2D-19ED-CD48-35D85C92A20D}"/>
              </a:ext>
            </a:extLst>
          </p:cNvPr>
          <p:cNvSpPr/>
          <p:nvPr/>
        </p:nvSpPr>
        <p:spPr>
          <a:xfrm>
            <a:off x="7910947" y="877172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F62566-5863-F2A9-7524-281EDDDFAE21}"/>
              </a:ext>
            </a:extLst>
          </p:cNvPr>
          <p:cNvSpPr/>
          <p:nvPr/>
        </p:nvSpPr>
        <p:spPr>
          <a:xfrm>
            <a:off x="7910947" y="1733166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09C3F0-C372-79E0-7165-5F452BE0138A}"/>
              </a:ext>
            </a:extLst>
          </p:cNvPr>
          <p:cNvSpPr/>
          <p:nvPr/>
        </p:nvSpPr>
        <p:spPr>
          <a:xfrm>
            <a:off x="7910947" y="2589160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353B72-795B-9381-91DA-7187F716680E}"/>
              </a:ext>
            </a:extLst>
          </p:cNvPr>
          <p:cNvSpPr/>
          <p:nvPr/>
        </p:nvSpPr>
        <p:spPr>
          <a:xfrm>
            <a:off x="7910947" y="3445154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74A5A-E0DD-2615-18F5-C5883988D743}"/>
              </a:ext>
            </a:extLst>
          </p:cNvPr>
          <p:cNvSpPr/>
          <p:nvPr/>
        </p:nvSpPr>
        <p:spPr>
          <a:xfrm>
            <a:off x="7910947" y="4301148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59EA98-C1B0-C5F8-90E1-E3CF2864D9CE}"/>
              </a:ext>
            </a:extLst>
          </p:cNvPr>
          <p:cNvSpPr/>
          <p:nvPr/>
        </p:nvSpPr>
        <p:spPr>
          <a:xfrm>
            <a:off x="7910947" y="5157142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747D8E-E597-475A-14CF-07A91EEC4BAE}"/>
              </a:ext>
            </a:extLst>
          </p:cNvPr>
          <p:cNvSpPr/>
          <p:nvPr/>
        </p:nvSpPr>
        <p:spPr>
          <a:xfrm>
            <a:off x="7910947" y="6013138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FCF799-88B5-1625-687C-C547BC024C85}"/>
              </a:ext>
            </a:extLst>
          </p:cNvPr>
          <p:cNvSpPr/>
          <p:nvPr/>
        </p:nvSpPr>
        <p:spPr>
          <a:xfrm>
            <a:off x="8840643" y="3445154"/>
            <a:ext cx="640080" cy="3370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3DB6D5-9940-4562-2467-2C8D213E9A6B}"/>
              </a:ext>
            </a:extLst>
          </p:cNvPr>
          <p:cNvSpPr/>
          <p:nvPr/>
        </p:nvSpPr>
        <p:spPr>
          <a:xfrm>
            <a:off x="9770339" y="3445154"/>
            <a:ext cx="640080" cy="165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085CB5-43A4-63BD-B08D-51C9369EBB31}"/>
              </a:ext>
            </a:extLst>
          </p:cNvPr>
          <p:cNvSpPr/>
          <p:nvPr/>
        </p:nvSpPr>
        <p:spPr>
          <a:xfrm>
            <a:off x="10700035" y="5157142"/>
            <a:ext cx="640080" cy="1673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54202A-1597-2948-BCC6-CF785E54B052}"/>
              </a:ext>
            </a:extLst>
          </p:cNvPr>
          <p:cNvSpPr/>
          <p:nvPr/>
        </p:nvSpPr>
        <p:spPr>
          <a:xfrm>
            <a:off x="10698145" y="1718026"/>
            <a:ext cx="640080" cy="1673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6CD24C-306D-AE89-FF30-F3BE429E192B}"/>
              </a:ext>
            </a:extLst>
          </p:cNvPr>
          <p:cNvSpPr/>
          <p:nvPr/>
        </p:nvSpPr>
        <p:spPr>
          <a:xfrm>
            <a:off x="11629731" y="4301147"/>
            <a:ext cx="640080" cy="2514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D47E83-4D01-B05E-D9C5-8F55A534D6F8}"/>
              </a:ext>
            </a:extLst>
          </p:cNvPr>
          <p:cNvSpPr/>
          <p:nvPr/>
        </p:nvSpPr>
        <p:spPr>
          <a:xfrm>
            <a:off x="11629731" y="877170"/>
            <a:ext cx="640080" cy="2514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5C3833-03D9-76AD-1252-7F5DF88C8EC4}"/>
              </a:ext>
            </a:extLst>
          </p:cNvPr>
          <p:cNvSpPr/>
          <p:nvPr/>
        </p:nvSpPr>
        <p:spPr>
          <a:xfrm>
            <a:off x="6978416" y="15240"/>
            <a:ext cx="641025" cy="6800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A36D46-E0D7-0FEA-65B0-83E5C9EB8D5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619441" y="422482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5E60B8-3F0C-79CA-EE3F-E07DA17BE36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619441" y="1278476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C72282-8928-1E0E-AA7B-994F0FF0D1A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619441" y="2134470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42A9CF-62C2-C086-C40E-25B73CAA754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619441" y="2990464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839472-664E-3B29-475B-7E094AAEADB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618496" y="3846458"/>
            <a:ext cx="2924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7A18B3-E614-24D7-BC7C-5C801233373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18496" y="4702452"/>
            <a:ext cx="2924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A8FE6C-C766-BD77-4A90-082BB483A236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618496" y="5558446"/>
            <a:ext cx="292451" cy="1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511A0C-2471-15D2-F063-B3CD14E19D0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618496" y="6414442"/>
            <a:ext cx="2924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0B4FA8-A071-3A9F-EEA5-7E2653E3C9E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551027" y="2990464"/>
            <a:ext cx="21471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B6E4EE-F161-4A7E-387F-222DD891E90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551027" y="2134470"/>
            <a:ext cx="21471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34D9413-5313-D13A-AF4A-09A30A4ACE09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8551027" y="1278476"/>
            <a:ext cx="30787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9C101A-CE27-6E2B-2CB8-4CDBEAE48E3F}"/>
              </a:ext>
            </a:extLst>
          </p:cNvPr>
          <p:cNvCxnSpPr>
            <a:cxnSpLocks/>
          </p:cNvCxnSpPr>
          <p:nvPr/>
        </p:nvCxnSpPr>
        <p:spPr>
          <a:xfrm>
            <a:off x="11338225" y="2990464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FABA6A-D665-C802-4E10-4260DE72D861}"/>
              </a:ext>
            </a:extLst>
          </p:cNvPr>
          <p:cNvCxnSpPr>
            <a:cxnSpLocks/>
          </p:cNvCxnSpPr>
          <p:nvPr/>
        </p:nvCxnSpPr>
        <p:spPr>
          <a:xfrm>
            <a:off x="11340115" y="6414442"/>
            <a:ext cx="2896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BC028C-BD99-C950-0D07-8DB3A551C46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0409474" y="5994013"/>
            <a:ext cx="2905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1161E3-4386-9A0A-1037-1E712DE49E02}"/>
              </a:ext>
            </a:extLst>
          </p:cNvPr>
          <p:cNvCxnSpPr>
            <a:cxnSpLocks/>
          </p:cNvCxnSpPr>
          <p:nvPr/>
        </p:nvCxnSpPr>
        <p:spPr>
          <a:xfrm>
            <a:off x="8549137" y="3843785"/>
            <a:ext cx="2915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A16F68-CA8B-2AF5-78A3-717DD0AFCEAA}"/>
              </a:ext>
            </a:extLst>
          </p:cNvPr>
          <p:cNvCxnSpPr>
            <a:cxnSpLocks/>
          </p:cNvCxnSpPr>
          <p:nvPr/>
        </p:nvCxnSpPr>
        <p:spPr>
          <a:xfrm>
            <a:off x="8549137" y="4697107"/>
            <a:ext cx="2915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7A065F3-F210-A328-1342-F17329947E3E}"/>
              </a:ext>
            </a:extLst>
          </p:cNvPr>
          <p:cNvCxnSpPr>
            <a:cxnSpLocks/>
          </p:cNvCxnSpPr>
          <p:nvPr/>
        </p:nvCxnSpPr>
        <p:spPr>
          <a:xfrm>
            <a:off x="8549137" y="5581978"/>
            <a:ext cx="2915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F338F36-BF12-634A-B75E-27D140181D7E}"/>
              </a:ext>
            </a:extLst>
          </p:cNvPr>
          <p:cNvCxnSpPr>
            <a:cxnSpLocks/>
          </p:cNvCxnSpPr>
          <p:nvPr/>
        </p:nvCxnSpPr>
        <p:spPr>
          <a:xfrm>
            <a:off x="8549137" y="6384585"/>
            <a:ext cx="2915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9604EB-3603-CBB8-17DF-56A28CF4A4A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478833" y="4274454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2E7D27-F313-10C6-03F8-FB8B40D83813}"/>
              </a:ext>
            </a:extLst>
          </p:cNvPr>
          <p:cNvCxnSpPr>
            <a:cxnSpLocks/>
          </p:cNvCxnSpPr>
          <p:nvPr/>
        </p:nvCxnSpPr>
        <p:spPr>
          <a:xfrm>
            <a:off x="10427937" y="4702452"/>
            <a:ext cx="12017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EFD91AD-2B74-F833-F550-08784EDD980F}"/>
              </a:ext>
            </a:extLst>
          </p:cNvPr>
          <p:cNvSpPr/>
          <p:nvPr/>
        </p:nvSpPr>
        <p:spPr>
          <a:xfrm>
            <a:off x="12557537" y="36316"/>
            <a:ext cx="641025" cy="677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475014-C375-570A-AD31-E80A1A294879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551027" y="422482"/>
            <a:ext cx="400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41FADF-40C7-209A-0BB8-47E3390C0E94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2269811" y="2134468"/>
            <a:ext cx="2877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D1A8EF-197E-78C7-6407-A8FABC05198B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2269811" y="5558441"/>
            <a:ext cx="2877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84322BA-E001-020F-BFBC-7853FC490BCD}"/>
              </a:ext>
            </a:extLst>
          </p:cNvPr>
          <p:cNvSpPr/>
          <p:nvPr/>
        </p:nvSpPr>
        <p:spPr>
          <a:xfrm>
            <a:off x="9770339" y="5167575"/>
            <a:ext cx="640080" cy="165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9E547E-C2AF-684E-111A-7DFB4072F184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9478833" y="5994013"/>
            <a:ext cx="291506" cy="28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4713667-E273-53B7-0BB8-18B083514368}"/>
              </a:ext>
            </a:extLst>
          </p:cNvPr>
          <p:cNvSpPr txBox="1"/>
          <p:nvPr/>
        </p:nvSpPr>
        <p:spPr>
          <a:xfrm>
            <a:off x="7881620" y="124750"/>
            <a:ext cx="731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000xx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92522C-34EF-FA65-7295-69365C511894}"/>
              </a:ext>
            </a:extLst>
          </p:cNvPr>
          <p:cNvSpPr txBox="1"/>
          <p:nvPr/>
        </p:nvSpPr>
        <p:spPr>
          <a:xfrm>
            <a:off x="7865342" y="987408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001xx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F6A4936-EC4A-03C0-E5C2-B59ADEC0F057}"/>
              </a:ext>
            </a:extLst>
          </p:cNvPr>
          <p:cNvSpPr txBox="1"/>
          <p:nvPr/>
        </p:nvSpPr>
        <p:spPr>
          <a:xfrm>
            <a:off x="7870777" y="183941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010xx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69EAAD-B817-E8AD-4BD7-19FBD0F85AE2}"/>
              </a:ext>
            </a:extLst>
          </p:cNvPr>
          <p:cNvSpPr txBox="1"/>
          <p:nvPr/>
        </p:nvSpPr>
        <p:spPr>
          <a:xfrm>
            <a:off x="7878407" y="2702976"/>
            <a:ext cx="71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011xx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4844FF-9770-588B-8EBE-54B043A88FF8}"/>
              </a:ext>
            </a:extLst>
          </p:cNvPr>
          <p:cNvSpPr txBox="1"/>
          <p:nvPr/>
        </p:nvSpPr>
        <p:spPr>
          <a:xfrm>
            <a:off x="7870777" y="3546137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100xx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BE93AE-12B9-72EF-948A-31917769FC1E}"/>
              </a:ext>
            </a:extLst>
          </p:cNvPr>
          <p:cNvSpPr txBox="1"/>
          <p:nvPr/>
        </p:nvSpPr>
        <p:spPr>
          <a:xfrm>
            <a:off x="7870777" y="4411577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101xx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0C6DEE-E86C-B735-5F0D-1DB96B09F5DD}"/>
              </a:ext>
            </a:extLst>
          </p:cNvPr>
          <p:cNvSpPr txBox="1"/>
          <p:nvPr/>
        </p:nvSpPr>
        <p:spPr>
          <a:xfrm>
            <a:off x="7878407" y="5284787"/>
            <a:ext cx="71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110xx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7B78F6-2E9F-72C1-C3D0-3A05A32A80FD}"/>
              </a:ext>
            </a:extLst>
          </p:cNvPr>
          <p:cNvSpPr txBox="1"/>
          <p:nvPr/>
        </p:nvSpPr>
        <p:spPr>
          <a:xfrm>
            <a:off x="7886037" y="6139268"/>
            <a:ext cx="700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111xx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ADB737-08FB-5936-2273-BF984B73C6AB}"/>
              </a:ext>
            </a:extLst>
          </p:cNvPr>
          <p:cNvSpPr txBox="1"/>
          <p:nvPr/>
        </p:nvSpPr>
        <p:spPr>
          <a:xfrm>
            <a:off x="8786966" y="4727443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(G6)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1+xxx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74D7F9-4062-AB99-D3E8-B8C20A2763D1}"/>
              </a:ext>
            </a:extLst>
          </p:cNvPr>
          <p:cNvSpPr txBox="1"/>
          <p:nvPr/>
        </p:nvSpPr>
        <p:spPr>
          <a:xfrm>
            <a:off x="9713071" y="3858955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(G7)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1xx+x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BBDA5D-380A-6328-76B4-7DB56706CAE3}"/>
              </a:ext>
            </a:extLst>
          </p:cNvPr>
          <p:cNvSpPr txBox="1"/>
          <p:nvPr/>
        </p:nvSpPr>
        <p:spPr>
          <a:xfrm>
            <a:off x="9706012" y="5555810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(G7)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1xx+x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4B6859-B1B9-16F9-3CE7-B927CDEA1B30}"/>
              </a:ext>
            </a:extLst>
          </p:cNvPr>
          <p:cNvSpPr txBox="1"/>
          <p:nvPr/>
        </p:nvSpPr>
        <p:spPr>
          <a:xfrm>
            <a:off x="10646357" y="2146540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(G8)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x1+xx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427BC0A-09D1-2A45-4DB3-4D3C3C4FA64B}"/>
              </a:ext>
            </a:extLst>
          </p:cNvPr>
          <p:cNvSpPr txBox="1"/>
          <p:nvPr/>
        </p:nvSpPr>
        <p:spPr>
          <a:xfrm>
            <a:off x="10640495" y="5565312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(G8)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x1+xx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A7C845-7EAA-6465-86BA-0709AB0B51C1}"/>
              </a:ext>
            </a:extLst>
          </p:cNvPr>
          <p:cNvSpPr txBox="1"/>
          <p:nvPr/>
        </p:nvSpPr>
        <p:spPr>
          <a:xfrm>
            <a:off x="11577943" y="1678462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(G9)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xx1x+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DDEBDF-3E51-1D23-1207-B3EA47040BD2}"/>
              </a:ext>
            </a:extLst>
          </p:cNvPr>
          <p:cNvSpPr txBox="1"/>
          <p:nvPr/>
        </p:nvSpPr>
        <p:spPr>
          <a:xfrm>
            <a:off x="11567294" y="5093756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(G9)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xx1x+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57C7A-0104-4F49-158E-C019AA2D5E50}"/>
              </a:ext>
            </a:extLst>
          </p:cNvPr>
          <p:cNvSpPr txBox="1"/>
          <p:nvPr/>
        </p:nvSpPr>
        <p:spPr>
          <a:xfrm>
            <a:off x="12571716" y="3118474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C2FC81-F80B-67F6-25DB-13C9789F1388}"/>
              </a:ext>
            </a:extLst>
          </p:cNvPr>
          <p:cNvSpPr txBox="1"/>
          <p:nvPr/>
        </p:nvSpPr>
        <p:spPr>
          <a:xfrm>
            <a:off x="6975438" y="311847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</a:p>
        </p:txBody>
      </p:sp>
      <p:graphicFrame>
        <p:nvGraphicFramePr>
          <p:cNvPr id="95" name="Table 4">
            <a:extLst>
              <a:ext uri="{FF2B5EF4-FFF2-40B4-BE49-F238E27FC236}">
                <a16:creationId xmlns:a16="http://schemas.microsoft.com/office/drawing/2014/main" id="{1B35EAD0-0284-B4F9-F82C-B698C743D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31854"/>
              </p:ext>
            </p:extLst>
          </p:nvPr>
        </p:nvGraphicFramePr>
        <p:xfrm>
          <a:off x="6151373" y="15240"/>
          <a:ext cx="698450" cy="682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450">
                  <a:extLst>
                    <a:ext uri="{9D8B030D-6E8A-4147-A177-3AD203B41FA5}">
                      <a16:colId xmlns:a16="http://schemas.microsoft.com/office/drawing/2014/main" val="872304520"/>
                    </a:ext>
                  </a:extLst>
                </a:gridCol>
              </a:tblGrid>
              <a:tr h="153266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90297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7194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292768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84868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720826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92447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827782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572840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789736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888566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53750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562585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318718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676622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651189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8076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34351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102163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683700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309708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424550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232830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36860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13468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8124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563792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256206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56713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647946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893622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681453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72574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B4C90488-3D4E-9904-4E74-E8FA1C85A96C}"/>
              </a:ext>
            </a:extLst>
          </p:cNvPr>
          <p:cNvSpPr txBox="1"/>
          <p:nvPr/>
        </p:nvSpPr>
        <p:spPr>
          <a:xfrm>
            <a:off x="6100489" y="-557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00000 (00)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880EC91-EF63-5B9A-8B68-05612B7F6788}"/>
              </a:ext>
            </a:extLst>
          </p:cNvPr>
          <p:cNvSpPr txBox="1"/>
          <p:nvPr/>
        </p:nvSpPr>
        <p:spPr>
          <a:xfrm>
            <a:off x="6100489" y="20791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00001 (01)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A59847-8F04-27F7-1545-91817E579F7D}"/>
              </a:ext>
            </a:extLst>
          </p:cNvPr>
          <p:cNvSpPr txBox="1"/>
          <p:nvPr/>
        </p:nvSpPr>
        <p:spPr>
          <a:xfrm>
            <a:off x="6100489" y="421408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00010 (02)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4E9B63-C961-0CD1-C8EE-64EA8B4738D8}"/>
              </a:ext>
            </a:extLst>
          </p:cNvPr>
          <p:cNvSpPr txBox="1"/>
          <p:nvPr/>
        </p:nvSpPr>
        <p:spPr>
          <a:xfrm>
            <a:off x="6100489" y="63489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00011 (03)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22196C4-1782-A516-8AD5-722B69FCB3C3}"/>
              </a:ext>
            </a:extLst>
          </p:cNvPr>
          <p:cNvSpPr txBox="1"/>
          <p:nvPr/>
        </p:nvSpPr>
        <p:spPr>
          <a:xfrm>
            <a:off x="6100489" y="84839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00100 (04)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2A302D-3061-BDBD-726C-00806011D727}"/>
              </a:ext>
            </a:extLst>
          </p:cNvPr>
          <p:cNvSpPr txBox="1"/>
          <p:nvPr/>
        </p:nvSpPr>
        <p:spPr>
          <a:xfrm>
            <a:off x="6100489" y="106188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00101 (05)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870472-3A63-823D-1ED1-A6C718D4A58D}"/>
              </a:ext>
            </a:extLst>
          </p:cNvPr>
          <p:cNvSpPr txBox="1"/>
          <p:nvPr/>
        </p:nvSpPr>
        <p:spPr>
          <a:xfrm>
            <a:off x="6100489" y="127537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00110 (06)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9C5ED0-2C72-6193-0647-A95E29B67A5A}"/>
              </a:ext>
            </a:extLst>
          </p:cNvPr>
          <p:cNvSpPr txBox="1"/>
          <p:nvPr/>
        </p:nvSpPr>
        <p:spPr>
          <a:xfrm>
            <a:off x="6100489" y="148886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00111 (07)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CB93953-8422-5C89-7FD4-1CB41A5DEAF7}"/>
              </a:ext>
            </a:extLst>
          </p:cNvPr>
          <p:cNvSpPr txBox="1"/>
          <p:nvPr/>
        </p:nvSpPr>
        <p:spPr>
          <a:xfrm>
            <a:off x="6100489" y="170235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01000 (08)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0C880F3-E707-6775-4AB0-B778F301AF0E}"/>
              </a:ext>
            </a:extLst>
          </p:cNvPr>
          <p:cNvSpPr txBox="1"/>
          <p:nvPr/>
        </p:nvSpPr>
        <p:spPr>
          <a:xfrm>
            <a:off x="6100489" y="191584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01001 (09)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DA756B-B9FA-7981-3438-65274667795F}"/>
              </a:ext>
            </a:extLst>
          </p:cNvPr>
          <p:cNvSpPr txBox="1"/>
          <p:nvPr/>
        </p:nvSpPr>
        <p:spPr>
          <a:xfrm>
            <a:off x="6100489" y="212933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01010 (10)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8CC0EA-000F-004B-10D5-73EE36D147AA}"/>
              </a:ext>
            </a:extLst>
          </p:cNvPr>
          <p:cNvSpPr txBox="1"/>
          <p:nvPr/>
        </p:nvSpPr>
        <p:spPr>
          <a:xfrm>
            <a:off x="6100489" y="234282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01011 (11)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13FEA0-9159-02CA-A0B9-ADF899ED7D1E}"/>
              </a:ext>
            </a:extLst>
          </p:cNvPr>
          <p:cNvSpPr txBox="1"/>
          <p:nvPr/>
        </p:nvSpPr>
        <p:spPr>
          <a:xfrm>
            <a:off x="6100489" y="2556318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01100 (12)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2CC58E0-962A-0AA3-B510-C877B59A4C79}"/>
              </a:ext>
            </a:extLst>
          </p:cNvPr>
          <p:cNvSpPr txBox="1"/>
          <p:nvPr/>
        </p:nvSpPr>
        <p:spPr>
          <a:xfrm>
            <a:off x="6100489" y="276980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01101 (13)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FB17AA-13FD-1ACC-F84E-D5005B2363E8}"/>
              </a:ext>
            </a:extLst>
          </p:cNvPr>
          <p:cNvSpPr txBox="1"/>
          <p:nvPr/>
        </p:nvSpPr>
        <p:spPr>
          <a:xfrm>
            <a:off x="6100489" y="298330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01110 (14)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29CE63-A353-CA59-C0EC-A8487A8D4796}"/>
              </a:ext>
            </a:extLst>
          </p:cNvPr>
          <p:cNvSpPr txBox="1"/>
          <p:nvPr/>
        </p:nvSpPr>
        <p:spPr>
          <a:xfrm>
            <a:off x="6100489" y="319679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01111 (15)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ED9643-6892-5410-2EE3-A9D616F218CE}"/>
              </a:ext>
            </a:extLst>
          </p:cNvPr>
          <p:cNvSpPr txBox="1"/>
          <p:nvPr/>
        </p:nvSpPr>
        <p:spPr>
          <a:xfrm>
            <a:off x="6100489" y="341028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10000 (16)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47DAB98-995F-649F-4FA3-FFCCDC076099}"/>
              </a:ext>
            </a:extLst>
          </p:cNvPr>
          <p:cNvSpPr txBox="1"/>
          <p:nvPr/>
        </p:nvSpPr>
        <p:spPr>
          <a:xfrm>
            <a:off x="6100489" y="362377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10001 (17)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819A28-EC1A-5D83-ED34-6BECE5F34C9E}"/>
              </a:ext>
            </a:extLst>
          </p:cNvPr>
          <p:cNvSpPr txBox="1"/>
          <p:nvPr/>
        </p:nvSpPr>
        <p:spPr>
          <a:xfrm>
            <a:off x="6100489" y="383726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10010 (18)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EE91E6-5E78-F5C3-B8A4-465C3FEA77FC}"/>
              </a:ext>
            </a:extLst>
          </p:cNvPr>
          <p:cNvSpPr txBox="1"/>
          <p:nvPr/>
        </p:nvSpPr>
        <p:spPr>
          <a:xfrm>
            <a:off x="6100489" y="40507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10011 (19)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92E15E-2103-2752-2257-D7B134092A6F}"/>
              </a:ext>
            </a:extLst>
          </p:cNvPr>
          <p:cNvSpPr txBox="1"/>
          <p:nvPr/>
        </p:nvSpPr>
        <p:spPr>
          <a:xfrm>
            <a:off x="6100489" y="426424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10100 (20)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7112AB-2DDE-BBD2-3096-97C5E8CB848F}"/>
              </a:ext>
            </a:extLst>
          </p:cNvPr>
          <p:cNvSpPr txBox="1"/>
          <p:nvPr/>
        </p:nvSpPr>
        <p:spPr>
          <a:xfrm>
            <a:off x="6100489" y="447773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10101 (21)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68DC86-2DA4-3CE6-4D2E-339C52FE0ADD}"/>
              </a:ext>
            </a:extLst>
          </p:cNvPr>
          <p:cNvSpPr txBox="1"/>
          <p:nvPr/>
        </p:nvSpPr>
        <p:spPr>
          <a:xfrm>
            <a:off x="6100489" y="4691228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10110 (22)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DF74C76-9758-D762-CE28-352FF01EEE0A}"/>
              </a:ext>
            </a:extLst>
          </p:cNvPr>
          <p:cNvSpPr txBox="1"/>
          <p:nvPr/>
        </p:nvSpPr>
        <p:spPr>
          <a:xfrm>
            <a:off x="6100489" y="490471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10111 (23)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BAEA0C-D847-1CA3-EBD8-5459D0C28A0E}"/>
              </a:ext>
            </a:extLst>
          </p:cNvPr>
          <p:cNvSpPr txBox="1"/>
          <p:nvPr/>
        </p:nvSpPr>
        <p:spPr>
          <a:xfrm>
            <a:off x="6100489" y="511821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11000 (24)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477AF3-167F-DD0B-58DA-F8241C9A0D6B}"/>
              </a:ext>
            </a:extLst>
          </p:cNvPr>
          <p:cNvSpPr txBox="1"/>
          <p:nvPr/>
        </p:nvSpPr>
        <p:spPr>
          <a:xfrm>
            <a:off x="6100489" y="533170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11001 (25)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11ACF99-6F5D-9F36-A4EB-2236C2A32DB0}"/>
              </a:ext>
            </a:extLst>
          </p:cNvPr>
          <p:cNvSpPr txBox="1"/>
          <p:nvPr/>
        </p:nvSpPr>
        <p:spPr>
          <a:xfrm>
            <a:off x="6100489" y="554519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11010 (26)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C165BC5-B02C-0750-1FCB-BCDF75F098FA}"/>
              </a:ext>
            </a:extLst>
          </p:cNvPr>
          <p:cNvSpPr txBox="1"/>
          <p:nvPr/>
        </p:nvSpPr>
        <p:spPr>
          <a:xfrm>
            <a:off x="6100489" y="57586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11011 (27)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BAADE19-A982-565C-63EA-EBB2A178E81B}"/>
              </a:ext>
            </a:extLst>
          </p:cNvPr>
          <p:cNvSpPr txBox="1"/>
          <p:nvPr/>
        </p:nvSpPr>
        <p:spPr>
          <a:xfrm>
            <a:off x="6100489" y="597217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11100 (28)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2C92A9F-CE41-C5BD-065B-09A91CE20E63}"/>
              </a:ext>
            </a:extLst>
          </p:cNvPr>
          <p:cNvSpPr txBox="1"/>
          <p:nvPr/>
        </p:nvSpPr>
        <p:spPr>
          <a:xfrm>
            <a:off x="6100489" y="618566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11101 (29)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4760400-1131-E78D-F92B-67DF5C4657BB}"/>
              </a:ext>
            </a:extLst>
          </p:cNvPr>
          <p:cNvSpPr txBox="1"/>
          <p:nvPr/>
        </p:nvSpPr>
        <p:spPr>
          <a:xfrm>
            <a:off x="6100489" y="639915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11110 (30)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FEE568C-2AAE-F605-52CE-355EF6665A72}"/>
              </a:ext>
            </a:extLst>
          </p:cNvPr>
          <p:cNvSpPr txBox="1"/>
          <p:nvPr/>
        </p:nvSpPr>
        <p:spPr>
          <a:xfrm>
            <a:off x="6100489" y="6612638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11111 (31)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9ACAE59-4561-281C-237E-E6C71EA74858}"/>
              </a:ext>
            </a:extLst>
          </p:cNvPr>
          <p:cNvSpPr/>
          <p:nvPr/>
        </p:nvSpPr>
        <p:spPr>
          <a:xfrm>
            <a:off x="1934624" y="383613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3DF0AE3-9F73-0FAD-5CC1-7F2FB8E48875}"/>
              </a:ext>
            </a:extLst>
          </p:cNvPr>
          <p:cNvSpPr/>
          <p:nvPr/>
        </p:nvSpPr>
        <p:spPr>
          <a:xfrm>
            <a:off x="2560940" y="383613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E843FFC-B08D-AA02-5AE1-91A028BD9C4A}"/>
              </a:ext>
            </a:extLst>
          </p:cNvPr>
          <p:cNvSpPr/>
          <p:nvPr/>
        </p:nvSpPr>
        <p:spPr>
          <a:xfrm>
            <a:off x="3187256" y="383613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C64E8C0-091E-C47D-27DD-234B8A198375}"/>
              </a:ext>
            </a:extLst>
          </p:cNvPr>
          <p:cNvSpPr/>
          <p:nvPr/>
        </p:nvSpPr>
        <p:spPr>
          <a:xfrm>
            <a:off x="3813572" y="3836136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G4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29F366-B195-BE40-399A-F68A8AD37C7A}"/>
              </a:ext>
            </a:extLst>
          </p:cNvPr>
          <p:cNvSpPr/>
          <p:nvPr/>
        </p:nvSpPr>
        <p:spPr>
          <a:xfrm>
            <a:off x="4439888" y="3836585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G5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226B167-EB0E-F552-5C63-55E26F405494}"/>
              </a:ext>
            </a:extLst>
          </p:cNvPr>
          <p:cNvSpPr/>
          <p:nvPr/>
        </p:nvSpPr>
        <p:spPr>
          <a:xfrm>
            <a:off x="1934624" y="462416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G6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E6F1CB1-6B4B-91F6-94B9-D07BB4E88457}"/>
              </a:ext>
            </a:extLst>
          </p:cNvPr>
          <p:cNvSpPr/>
          <p:nvPr/>
        </p:nvSpPr>
        <p:spPr>
          <a:xfrm>
            <a:off x="1929990" y="541219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G7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7A9A742-4EB6-ACF8-A94A-D55ADA8FD726}"/>
              </a:ext>
            </a:extLst>
          </p:cNvPr>
          <p:cNvSpPr/>
          <p:nvPr/>
        </p:nvSpPr>
        <p:spPr>
          <a:xfrm>
            <a:off x="4439888" y="620022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G9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170E6E-1F13-6062-244D-888BAB971E25}"/>
              </a:ext>
            </a:extLst>
          </p:cNvPr>
          <p:cNvSpPr/>
          <p:nvPr/>
        </p:nvSpPr>
        <p:spPr>
          <a:xfrm>
            <a:off x="3184611" y="5401914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G8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0D0584F-8028-0C20-9F8A-22AE0AA1A66E}"/>
              </a:ext>
            </a:extLst>
          </p:cNvPr>
          <p:cNvCxnSpPr>
            <a:cxnSpLocks/>
            <a:stCxn id="128" idx="2"/>
            <a:endCxn id="133" idx="0"/>
          </p:cNvCxnSpPr>
          <p:nvPr/>
        </p:nvCxnSpPr>
        <p:spPr>
          <a:xfrm>
            <a:off x="2160355" y="4146330"/>
            <a:ext cx="0" cy="477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3A122A-4C1C-A005-7A57-2C79668F6C2B}"/>
              </a:ext>
            </a:extLst>
          </p:cNvPr>
          <p:cNvCxnSpPr>
            <a:cxnSpLocks/>
            <a:stCxn id="129" idx="2"/>
            <a:endCxn id="133" idx="3"/>
          </p:cNvCxnSpPr>
          <p:nvPr/>
        </p:nvCxnSpPr>
        <p:spPr>
          <a:xfrm flipH="1">
            <a:off x="2386086" y="4146330"/>
            <a:ext cx="400585" cy="632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45BF1F3-13FD-E89D-3BF3-1BBD29C63BB9}"/>
              </a:ext>
            </a:extLst>
          </p:cNvPr>
          <p:cNvCxnSpPr>
            <a:cxnSpLocks/>
            <a:stCxn id="130" idx="2"/>
            <a:endCxn id="136" idx="0"/>
          </p:cNvCxnSpPr>
          <p:nvPr/>
        </p:nvCxnSpPr>
        <p:spPr>
          <a:xfrm flipH="1">
            <a:off x="3410342" y="4146330"/>
            <a:ext cx="2645" cy="1255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310728-17DC-7EC9-06B9-965C8677CF5E}"/>
              </a:ext>
            </a:extLst>
          </p:cNvPr>
          <p:cNvCxnSpPr>
            <a:cxnSpLocks/>
            <a:stCxn id="131" idx="2"/>
            <a:endCxn id="134" idx="3"/>
          </p:cNvCxnSpPr>
          <p:nvPr/>
        </p:nvCxnSpPr>
        <p:spPr>
          <a:xfrm flipH="1">
            <a:off x="2381452" y="4146329"/>
            <a:ext cx="1657851" cy="1420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AD8568A-7C45-AB80-F577-912769026728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2155721" y="4934361"/>
            <a:ext cx="0" cy="477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85229DE-1BA2-31C2-6761-B2CB1EBD7E34}"/>
              </a:ext>
            </a:extLst>
          </p:cNvPr>
          <p:cNvCxnSpPr>
            <a:cxnSpLocks/>
            <a:stCxn id="133" idx="2"/>
            <a:endCxn id="136" idx="1"/>
          </p:cNvCxnSpPr>
          <p:nvPr/>
        </p:nvCxnSpPr>
        <p:spPr>
          <a:xfrm>
            <a:off x="2160355" y="4934360"/>
            <a:ext cx="1024256" cy="6226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97D5906-F969-7558-C739-2833857A8098}"/>
              </a:ext>
            </a:extLst>
          </p:cNvPr>
          <p:cNvCxnSpPr>
            <a:cxnSpLocks/>
            <a:stCxn id="136" idx="2"/>
            <a:endCxn id="135" idx="1"/>
          </p:cNvCxnSpPr>
          <p:nvPr/>
        </p:nvCxnSpPr>
        <p:spPr>
          <a:xfrm>
            <a:off x="3410342" y="5712107"/>
            <a:ext cx="1029546" cy="643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941A2A2-B9CE-A065-BFF4-AA659A94B2D8}"/>
              </a:ext>
            </a:extLst>
          </p:cNvPr>
          <p:cNvCxnSpPr>
            <a:cxnSpLocks/>
            <a:stCxn id="132" idx="2"/>
            <a:endCxn id="135" idx="0"/>
          </p:cNvCxnSpPr>
          <p:nvPr/>
        </p:nvCxnSpPr>
        <p:spPr>
          <a:xfrm>
            <a:off x="4665619" y="4146778"/>
            <a:ext cx="0" cy="2053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5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10989</TotalTime>
  <Words>330</Words>
  <Application>Microsoft Macintosh PowerPoint</Application>
  <PresentationFormat>Widescreen</PresentationFormat>
  <Paragraphs>142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3241</cp:revision>
  <cp:lastPrinted>2022-02-06T20:28:57Z</cp:lastPrinted>
  <dcterms:created xsi:type="dcterms:W3CDTF">2021-01-05T18:50:35Z</dcterms:created>
  <dcterms:modified xsi:type="dcterms:W3CDTF">2022-10-05T15:56:04Z</dcterms:modified>
</cp:coreProperties>
</file>