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58" r:id="rId2"/>
    <p:sldId id="659" r:id="rId3"/>
    <p:sldId id="661" r:id="rId4"/>
    <p:sldId id="6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76565"/>
  </p:normalViewPr>
  <p:slideViewPr>
    <p:cSldViewPr snapToGrid="0">
      <p:cViewPr varScale="1">
        <p:scale>
          <a:sx n="99" d="100"/>
          <a:sy n="99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08766" y="3079003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Gear with Circuit Silhouette Style Icon Vector Design Stock Vector -  Illustration of style, inspiration: 187448893">
            <a:extLst>
              <a:ext uri="{FF2B5EF4-FFF2-40B4-BE49-F238E27FC236}">
                <a16:creationId xmlns:a16="http://schemas.microsoft.com/office/drawing/2014/main" id="{F588CD6A-C8D0-6F40-AE24-CC5E10C2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3026" r="12355" b="11945"/>
          <a:stretch/>
        </p:blipFill>
        <p:spPr bwMode="auto">
          <a:xfrm>
            <a:off x="4595975" y="1813269"/>
            <a:ext cx="807198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icon artificial intelligence Vector Image">
            <a:extLst>
              <a:ext uri="{FF2B5EF4-FFF2-40B4-BE49-F238E27FC236}">
                <a16:creationId xmlns:a16="http://schemas.microsoft.com/office/drawing/2014/main" id="{D9F65A68-07AF-2846-8871-24D24E70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3701" r="22855" b="39652"/>
          <a:stretch/>
        </p:blipFill>
        <p:spPr bwMode="auto">
          <a:xfrm>
            <a:off x="7486146" y="2551020"/>
            <a:ext cx="848732" cy="7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ory - Free education icons">
            <a:extLst>
              <a:ext uri="{FF2B5EF4-FFF2-40B4-BE49-F238E27FC236}">
                <a16:creationId xmlns:a16="http://schemas.microsoft.com/office/drawing/2014/main" id="{6A55995A-8818-F941-B483-EFD2D73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4" y="4253929"/>
            <a:ext cx="658543" cy="6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180F-60EA-774C-B2DD-4586FAA50B5E}"/>
              </a:ext>
            </a:extLst>
          </p:cNvPr>
          <p:cNvSpPr txBox="1"/>
          <p:nvPr/>
        </p:nvSpPr>
        <p:spPr>
          <a:xfrm>
            <a:off x="7692690" y="32815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97D37-C974-A64E-9CEC-3C2EAF199379}"/>
              </a:ext>
            </a:extLst>
          </p:cNvPr>
          <p:cNvSpPr txBox="1"/>
          <p:nvPr/>
        </p:nvSpPr>
        <p:spPr>
          <a:xfrm>
            <a:off x="4729423" y="2527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EBE98-FB29-D341-BF2D-5D412DAFC5DE}"/>
              </a:ext>
            </a:extLst>
          </p:cNvPr>
          <p:cNvSpPr txBox="1"/>
          <p:nvPr/>
        </p:nvSpPr>
        <p:spPr>
          <a:xfrm>
            <a:off x="4936887" y="4888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3728478" y="247312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4128524" y="289045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2606022" y="365339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3005481" y="406346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2389425" y="116670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2795575" y="159695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5301484" y="190193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5708649" y="233135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2816595" y="205887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5687629" y="281902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2905726" y="445481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4221050" y="297221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7559899" y="1166702"/>
            <a:ext cx="2743199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7794805" y="1658774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9168468" y="1713424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7746553" y="3734085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</a:p>
        </p:txBody>
      </p:sp>
      <p:pic>
        <p:nvPicPr>
          <p:cNvPr id="2" name="Picture 2" descr="Quantum computing - Free computer icons">
            <a:extLst>
              <a:ext uri="{FF2B5EF4-FFF2-40B4-BE49-F238E27FC236}">
                <a16:creationId xmlns:a16="http://schemas.microsoft.com/office/drawing/2014/main" id="{7423CD25-099D-FBD6-9171-A6010584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46" y="2925748"/>
            <a:ext cx="781616" cy="7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561BBAF-2F27-65EE-D022-3CFDD2F96CCB}"/>
              </a:ext>
            </a:extLst>
          </p:cNvPr>
          <p:cNvCxnSpPr>
            <a:cxnSpLocks/>
            <a:stCxn id="37" idx="2"/>
            <a:endCxn id="55" idx="2"/>
          </p:cNvCxnSpPr>
          <p:nvPr/>
        </p:nvCxnSpPr>
        <p:spPr>
          <a:xfrm rot="5400000" flipH="1" flipV="1">
            <a:off x="6712778" y="2116497"/>
            <a:ext cx="176442" cy="4260999"/>
          </a:xfrm>
          <a:prstGeom prst="bentConnector3">
            <a:avLst>
              <a:gd name="adj1" fmla="val -142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F9A850-7F48-9410-1050-CCC3A6430E12}"/>
              </a:ext>
            </a:extLst>
          </p:cNvPr>
          <p:cNvSpPr/>
          <p:nvPr/>
        </p:nvSpPr>
        <p:spPr>
          <a:xfrm>
            <a:off x="4524554" y="4730906"/>
            <a:ext cx="5778543" cy="47699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high-performance computing research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31829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315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9851</TotalTime>
  <Words>78</Words>
  <Application>Microsoft Macintosh PowerPoint</Application>
  <PresentationFormat>Widescreen</PresentationFormat>
  <Paragraphs>38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3235</cp:revision>
  <cp:lastPrinted>2022-02-06T20:28:57Z</cp:lastPrinted>
  <dcterms:created xsi:type="dcterms:W3CDTF">2021-01-05T18:50:35Z</dcterms:created>
  <dcterms:modified xsi:type="dcterms:W3CDTF">2022-10-02T21:42:38Z</dcterms:modified>
</cp:coreProperties>
</file>