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1468-57BD-F749-AED4-1C1C6ADCB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A691A-36FA-1A4D-B5CF-6BF3B1DA0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E8141-5DA5-3E4C-8AD0-3F4840AA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E1B7-349C-4344-93EC-E8EFE6050B6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0D89-FBF9-BA4C-B904-FBF61331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D523B-49CB-9D42-9F96-81879C4D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9022-EAB4-B546-8BBD-2B3ABD97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4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9B24-22B0-1E4D-B25B-A3ECDB4D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93647-4512-164E-B87B-C93CC2F0F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30DC5-FF1F-D94F-BAF3-85375007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E1B7-349C-4344-93EC-E8EFE6050B6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EC78F-116B-2347-A1D4-719D7BD4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7166A-4A40-BB47-ACA2-1EBEF5D2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9022-EAB4-B546-8BBD-2B3ABD97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5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51F84-226B-B04D-8A3D-E72FC6B7F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09CF5-8FCF-3D40-9247-358AB78C7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C14C1-512F-4847-A69A-134E9AB3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E1B7-349C-4344-93EC-E8EFE6050B6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3D5B1-38A2-8F41-ADF9-1342139B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98E03-020F-0E40-8252-7949563D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9022-EAB4-B546-8BBD-2B3ABD97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6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0FBD-2BB7-214A-8E76-61199C05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943B-5F2F-CD4C-9A4D-2D7F4986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30876-879B-5F4E-A534-67F6AC5A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E1B7-349C-4344-93EC-E8EFE6050B6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ED0E8-A3F4-BD40-9DC8-0DDA4B93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83454-E663-3A4A-827A-1E706DF2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9022-EAB4-B546-8BBD-2B3ABD97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5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528C-5F62-F546-B903-8D67DC76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98F4-B594-0043-A4D1-2FEFC37DD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1464-2446-8848-91B2-E8545331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E1B7-349C-4344-93EC-E8EFE6050B6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52EC0-D6D9-7648-A6FC-A95706C4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3649B-60C9-F64A-85F6-EBCFA6B8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9022-EAB4-B546-8BBD-2B3ABD97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0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CEB4-441B-BD4C-8780-3ABAF91A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69E9E-CA3B-204F-BBD3-7E0744BCE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D7B75-1775-E449-A9A4-8995BA088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44BBF-8989-5F44-8C4C-D4A248D9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E1B7-349C-4344-93EC-E8EFE6050B6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35FD2-F2F7-1444-ABE8-07AB4DA2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17CAD-1B8C-F044-98E1-AA100F83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9022-EAB4-B546-8BBD-2B3ABD97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6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0E48-DE85-5D49-8376-DFA59992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555CB-06B8-DB43-8803-78283201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BAF01-909B-5D42-B6B9-F45F91279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58B34-FD07-3A42-8087-5D2A4CE8E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4D9DE-F65E-6645-83E5-A0D98FCAB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0C7EA-B35C-1B42-A433-7C104C7E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E1B7-349C-4344-93EC-E8EFE6050B6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95ACC-9F86-F04D-B3F7-EC57DAFC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A893C-C14E-4243-95FE-2F99E5D0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9022-EAB4-B546-8BBD-2B3ABD97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7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9A8E-96EE-6B46-89D1-D192AA83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EEC83-E6DB-C640-96B4-6B65D9DF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E1B7-349C-4344-93EC-E8EFE6050B6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71433-25E4-6D41-8071-1C552BB0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D4FB2-40DA-B640-B365-AADE185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9022-EAB4-B546-8BBD-2B3ABD97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4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203F4-E362-F642-8586-0E826C3C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E1B7-349C-4344-93EC-E8EFE6050B6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7579C-014B-8349-8F3B-79405FE9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E7D2C-7061-2B42-A8A2-5B37BB44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9022-EAB4-B546-8BBD-2B3ABD97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6A61-513D-1A41-9943-0C4921FE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7E1F-4325-9E48-A5D7-72C295D5B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08964-2528-E94E-B12D-BD8AD2769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05ED9-CA78-FB4B-8296-49F2B280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E1B7-349C-4344-93EC-E8EFE6050B6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EFC85-E06A-2B4D-8D7D-10181BCD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31C8E-2C8F-B146-A130-CC0CB0B8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9022-EAB4-B546-8BBD-2B3ABD97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5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AE45-193E-524A-AA7A-FB1F1775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CA6D1-BF7E-DB43-AE49-0E195EB2F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6AF1D-766D-C44C-86BD-B18094256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DE3E1-1531-B849-9624-2F654750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0E1B7-349C-4344-93EC-E8EFE6050B6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ABBF6-9D58-7F48-902D-5466927D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E4EBB-6CDA-0E47-94C9-96821D93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9022-EAB4-B546-8BBD-2B3ABD97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9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94DF5-21CA-964E-A76B-A4650D75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13C5D-AA2E-5347-9A5B-CC0AD6ED8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B8020-41F3-004A-890B-68331D8A1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0E1B7-349C-4344-93EC-E8EFE6050B6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A9119-5490-9045-A0CE-A6D2F9C22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2C062-FE64-4C42-A5EB-9F4ED81F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B9022-EAB4-B546-8BBD-2B3ABD977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7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04DFB4-2AE2-7F45-B03E-1E32201C604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98836" y="1189708"/>
            <a:ext cx="968393" cy="981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4EB729-DA9B-0146-AABB-970CF902DDC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378" y="1258769"/>
            <a:ext cx="165038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9B3C7E-28BF-C84A-9E87-2A076205D1D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4692" y="1500992"/>
            <a:ext cx="1649610" cy="3589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4D806B-89E7-AE44-9EDE-7A6505F0EF64}"/>
              </a:ext>
            </a:extLst>
          </p:cNvPr>
          <p:cNvCxnSpPr/>
          <p:nvPr/>
        </p:nvCxnSpPr>
        <p:spPr>
          <a:xfrm>
            <a:off x="-1162975" y="2217198"/>
            <a:ext cx="11141476" cy="0"/>
          </a:xfrm>
          <a:prstGeom prst="line">
            <a:avLst/>
          </a:prstGeom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E44068F-1559-4E4F-AB2E-D41A49D6256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6527" y="1189708"/>
            <a:ext cx="1386673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429A95-C02F-194B-B8B3-58C41B79614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1765" y="1342591"/>
            <a:ext cx="1517299" cy="608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A6207A-74C4-E042-AAA1-8236B558098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70663" y="1189708"/>
            <a:ext cx="1705058" cy="8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Tsung-Wei</dc:creator>
  <cp:lastModifiedBy>Huang, Tsung-Wei</cp:lastModifiedBy>
  <cp:revision>5</cp:revision>
  <dcterms:created xsi:type="dcterms:W3CDTF">2019-03-13T03:45:18Z</dcterms:created>
  <dcterms:modified xsi:type="dcterms:W3CDTF">2019-03-13T03:59:16Z</dcterms:modified>
</cp:coreProperties>
</file>