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9" r:id="rId6"/>
    <p:sldId id="260" r:id="rId7"/>
    <p:sldId id="261" r:id="rId8"/>
    <p:sldId id="263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BB969C-F596-4D8E-AE11-C000E0827659}">
          <p14:sldIdLst>
            <p14:sldId id="256"/>
            <p14:sldId id="259"/>
            <p14:sldId id="260"/>
            <p14:sldId id="261"/>
            <p14:sldId id="263"/>
            <p14:sldId id="264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4675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467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836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340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87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67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071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034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78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44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1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070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011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4675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467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8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01DAB-5414-4833-8420-1E69548E731A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56F87-295C-4F2F-A7DE-54A7E87989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894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C88E3-85B9-43CD-9A32-DF9207CDF4DD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58499-9D8E-4B1C-A409-4806D8AF38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6587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04081-4D19-4B37-9DD3-35FA065459AF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18D6C-27DD-4FB1-A342-1A6729548A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8108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66F8B-3FE9-48D0-A32A-3C4BC871FAC2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9EC5B-07D7-43D1-91E2-70AEB7BD910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9217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7F829-4F37-4DA1-A2F6-96E6E1FD2E04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8E718-3EA1-468A-A4D3-18645494AF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7307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AA5B4-B4C9-45E4-AE51-30334E12DA3D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CD850-BCAF-4E5B-9E9C-3B28B47D24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9318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D05CA-43A4-41FB-A4EC-0706DE048C49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40059-FEBB-4AE3-8A06-D24CF6E3B7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98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10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8A8A3-4C52-4EE2-8B82-2BEEFCE39AD9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003BD-5F8B-4210-BC56-DB6DF3B3BE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58717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22656-E634-41A4-B49E-5C336E5E5F09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BB54D-2F75-40BF-AAF6-72E3F6F838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1374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5BC25-1CF0-4662-9D90-7DF0B2389FEB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06A65-396B-41AC-A27C-CD6CCFF317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1497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4675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467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D1F66-B516-4028-87E0-57BFBDDE393E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081C8-363B-4D62-B9D6-DED12CE100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36728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 Master2 copy"/>
          <p:cNvPicPr>
            <a:picLocks noChangeAspect="1" noChangeArrowheads="1"/>
          </p:cNvPicPr>
          <p:nvPr/>
        </p:nvPicPr>
        <p:blipFill rotWithShape="1">
          <a:blip r:embed="rId2" cstate="print"/>
          <a:srcRect t="1" b="17329"/>
          <a:stretch/>
        </p:blipFill>
        <p:spPr bwMode="auto">
          <a:xfrm>
            <a:off x="0" y="0"/>
            <a:ext cx="9144000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1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05275" y="1125538"/>
            <a:ext cx="4352925" cy="2474912"/>
          </a:xfrm>
        </p:spPr>
        <p:txBody>
          <a:bodyPr/>
          <a:lstStyle>
            <a:lvl1pPr algn="r">
              <a:defRPr sz="46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zh-TW" altLang="en-US" noProof="0" dirty="0" smtClean="0"/>
          </a:p>
        </p:txBody>
      </p:sp>
      <p:sp>
        <p:nvSpPr>
          <p:cNvPr id="781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05275" y="3886200"/>
            <a:ext cx="4322763" cy="1752600"/>
          </a:xfrm>
        </p:spPr>
        <p:txBody>
          <a:bodyPr/>
          <a:lstStyle>
            <a:lvl1pPr marL="0" indent="0" algn="r">
              <a:buFontTx/>
              <a:buNone/>
              <a:defRPr sz="2000" b="1">
                <a:solidFill>
                  <a:srgbClr val="33669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zh-TW" altLang="en-US" noProof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33"/>
          <a:stretch/>
        </p:blipFill>
        <p:spPr>
          <a:xfrm>
            <a:off x="6324600" y="5650230"/>
            <a:ext cx="251460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42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4102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495800" cy="5181599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191000" cy="5181599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0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713" y="188913"/>
            <a:ext cx="8839200" cy="649287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839200" cy="52577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noProof="0" smtClean="0"/>
              <a:t>Click icon to add table</a:t>
            </a:r>
            <a:endParaRPr lang="zh-TW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6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6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0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2213"/>
            <a:ext cx="9144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175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19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15175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153150"/>
            <a:ext cx="2895600" cy="2476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5175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00" y="6019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BA16FE-373A-47B4-BACF-830EDAEB8E7B}" type="slidenum">
              <a:rPr lang="en-US" smtClean="0"/>
              <a:t>‹#›</a:t>
            </a:fld>
            <a:endParaRPr 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19063" y="1628775"/>
            <a:ext cx="8120062" cy="14288"/>
            <a:chOff x="0" y="0"/>
            <a:chExt cx="7275" cy="11"/>
          </a:xfrm>
        </p:grpSpPr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1" y="0"/>
              <a:ext cx="7274" cy="0"/>
            </a:xfrm>
            <a:prstGeom prst="line">
              <a:avLst/>
            </a:prstGeom>
            <a:noFill/>
            <a:ln w="9525">
              <a:solidFill>
                <a:srgbClr val="53535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Gill Sans"/>
                <a:sym typeface="Gill Sans"/>
              </a:endParaRPr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 rot="10800000" flipH="1">
              <a:off x="0" y="11"/>
              <a:ext cx="253" cy="0"/>
            </a:xfrm>
            <a:prstGeom prst="line">
              <a:avLst/>
            </a:prstGeom>
            <a:noFill/>
            <a:ln w="50800">
              <a:solidFill>
                <a:srgbClr val="535353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Gill Sans"/>
                <a:sym typeface="Gill Sans"/>
              </a:endParaRPr>
            </a:p>
          </p:txBody>
        </p:sp>
      </p:grpSp>
      <p:sp>
        <p:nvSpPr>
          <p:cNvPr id="1033" name="Rectangle 11"/>
          <p:cNvSpPr>
            <a:spLocks/>
          </p:cNvSpPr>
          <p:nvPr/>
        </p:nvSpPr>
        <p:spPr bwMode="auto">
          <a:xfrm>
            <a:off x="-14288" y="0"/>
            <a:ext cx="133351" cy="438150"/>
          </a:xfrm>
          <a:prstGeom prst="rect">
            <a:avLst/>
          </a:prstGeom>
          <a:solidFill>
            <a:srgbClr val="C0C0C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34" name="Rectangle 12"/>
          <p:cNvSpPr>
            <a:spLocks/>
          </p:cNvSpPr>
          <p:nvPr/>
        </p:nvSpPr>
        <p:spPr bwMode="auto">
          <a:xfrm>
            <a:off x="-14288" y="428625"/>
            <a:ext cx="133351" cy="2071688"/>
          </a:xfrm>
          <a:prstGeom prst="rect">
            <a:avLst/>
          </a:prstGeom>
          <a:solidFill>
            <a:srgbClr val="C41719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p01 Cover A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2213"/>
            <a:ext cx="9144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92838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aseline="-25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3F44769-5DE1-43FA-882F-7DBFB17A0494}" type="datetime4">
              <a:rPr lang="zh-TW" altLang="en-US"/>
              <a:pPr/>
              <a:t>2016年2月29日星期一</a:t>
            </a:fld>
            <a:endParaRPr lang="en-US" altLang="zh-TW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2838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aseline="-25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5EA4DDA4-EC79-4819-A7B4-972241C5F8AF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119063" y="1628775"/>
            <a:ext cx="8120062" cy="14288"/>
            <a:chOff x="0" y="0"/>
            <a:chExt cx="7275" cy="11"/>
          </a:xfrm>
        </p:grpSpPr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1" y="0"/>
              <a:ext cx="7274" cy="0"/>
            </a:xfrm>
            <a:prstGeom prst="line">
              <a:avLst/>
            </a:prstGeom>
            <a:noFill/>
            <a:ln w="9525">
              <a:solidFill>
                <a:srgbClr val="53535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Gill Sans"/>
                <a:sym typeface="Gill Sans"/>
              </a:endParaRPr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rot="10800000" flipH="1">
              <a:off x="0" y="11"/>
              <a:ext cx="253" cy="0"/>
            </a:xfrm>
            <a:prstGeom prst="line">
              <a:avLst/>
            </a:prstGeom>
            <a:noFill/>
            <a:ln w="50800">
              <a:solidFill>
                <a:srgbClr val="535353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Gill Sans"/>
                <a:sym typeface="Gill Sans"/>
              </a:endParaRPr>
            </a:p>
          </p:txBody>
        </p:sp>
      </p:grpSp>
      <p:sp>
        <p:nvSpPr>
          <p:cNvPr id="36875" name="Rectangle 11"/>
          <p:cNvSpPr>
            <a:spLocks/>
          </p:cNvSpPr>
          <p:nvPr/>
        </p:nvSpPr>
        <p:spPr bwMode="auto">
          <a:xfrm>
            <a:off x="-14288" y="0"/>
            <a:ext cx="133351" cy="438150"/>
          </a:xfrm>
          <a:prstGeom prst="rect">
            <a:avLst/>
          </a:prstGeom>
          <a:solidFill>
            <a:srgbClr val="C0C0C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kumimoji="1" lang="zh-TW" altLang="en-US" sz="1800" baseline="-25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76" name="Rectangle 12"/>
          <p:cNvSpPr>
            <a:spLocks/>
          </p:cNvSpPr>
          <p:nvPr/>
        </p:nvSpPr>
        <p:spPr bwMode="auto">
          <a:xfrm>
            <a:off x="-14288" y="428625"/>
            <a:ext cx="133351" cy="2071688"/>
          </a:xfrm>
          <a:prstGeom prst="rect">
            <a:avLst/>
          </a:prstGeom>
          <a:solidFill>
            <a:srgbClr val="C41719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kumimoji="1" lang="zh-TW" altLang="en-US" sz="1800" baseline="-25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17574" name="Rectangle 6"/>
          <p:cNvSpPr>
            <a:spLocks noChangeArrowheads="1"/>
          </p:cNvSpPr>
          <p:nvPr/>
        </p:nvSpPr>
        <p:spPr bwMode="auto">
          <a:xfrm>
            <a:off x="6096000" y="6153150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altLang="zh-TW" sz="1200">
                <a:solidFill>
                  <a:srgbClr val="B2B2B2"/>
                </a:solidFill>
              </a:rPr>
              <a:t>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3300"/>
          </a:solidFill>
          <a:latin typeface="Tahoma" pitchFamily="34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9713" y="188913"/>
            <a:ext cx="8839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83920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80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2190244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</a:lstStyle>
          <a:p>
            <a:fld id="{FBFC19EE-6D1E-47DB-83AC-EAFB6D9A4D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780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</a:lstStyle>
          <a:p>
            <a:endParaRPr lang="en-US"/>
          </a:p>
        </p:txBody>
      </p: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-1" y="981075"/>
            <a:ext cx="9052560" cy="14288"/>
            <a:chOff x="0" y="0"/>
            <a:chExt cx="7275" cy="11"/>
          </a:xfrm>
        </p:grpSpPr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1" y="0"/>
              <a:ext cx="7274" cy="0"/>
            </a:xfrm>
            <a:prstGeom prst="line">
              <a:avLst/>
            </a:prstGeom>
            <a:noFill/>
            <a:ln w="9525">
              <a:solidFill>
                <a:srgbClr val="53535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1" lang="en-US" sz="100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rot="10800000" flipH="1">
              <a:off x="0" y="11"/>
              <a:ext cx="253" cy="0"/>
            </a:xfrm>
            <a:prstGeom prst="line">
              <a:avLst/>
            </a:prstGeom>
            <a:noFill/>
            <a:ln w="50800">
              <a:solidFill>
                <a:srgbClr val="535353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1" lang="en-US" sz="100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</p:grpSp>
      <p:sp>
        <p:nvSpPr>
          <p:cNvPr id="1031" name="Rectangle 11"/>
          <p:cNvSpPr>
            <a:spLocks/>
          </p:cNvSpPr>
          <p:nvPr/>
        </p:nvSpPr>
        <p:spPr bwMode="auto">
          <a:xfrm>
            <a:off x="-14288" y="0"/>
            <a:ext cx="133351" cy="438150"/>
          </a:xfrm>
          <a:prstGeom prst="rect">
            <a:avLst/>
          </a:prstGeom>
          <a:solidFill>
            <a:srgbClr val="C0C0C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1" lang="zh-TW" altLang="en-US" sz="1000">
              <a:solidFill>
                <a:srgbClr val="0000FF"/>
              </a:solidFill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1032" name="Rectangle 12"/>
          <p:cNvSpPr>
            <a:spLocks/>
          </p:cNvSpPr>
          <p:nvPr/>
        </p:nvSpPr>
        <p:spPr bwMode="auto">
          <a:xfrm>
            <a:off x="-14288" y="428625"/>
            <a:ext cx="133351" cy="2071688"/>
          </a:xfrm>
          <a:prstGeom prst="rect">
            <a:avLst/>
          </a:prstGeom>
          <a:solidFill>
            <a:srgbClr val="C41719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1" lang="zh-TW" altLang="en-US" sz="1000">
              <a:solidFill>
                <a:srgbClr val="0000FF"/>
              </a:solidFill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24900" y="65532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D31D83A-03BB-4465-955D-D5D0E20D8448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pPr algn="r"/>
              <a:t>‹#›</a:t>
            </a:fld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3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Calibri" panose="020F0502020204030204" pitchFamily="34" charset="0"/>
          <a:ea typeface="新細明體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Calibri" panose="020F0502020204030204" pitchFamily="34" charset="0"/>
          <a:ea typeface="新細明體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Calibri" panose="020F0502020204030204" pitchFamily="34" charset="0"/>
          <a:ea typeface="新細明體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anose="020F0502020204030204" pitchFamily="34" charset="0"/>
          <a:ea typeface="新細明體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Calibri" panose="020F0502020204030204" pitchFamily="34" charset="0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unghowu/aai2c_slave_redirect_to_COM_port.git" TargetMode="External"/><Relationship Id="rId2" Type="http://schemas.openxmlformats.org/officeDocument/2006/relationships/hyperlink" Target="https://sourceforge.net/projects/com0com/" TargetMode="Externa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I2C/</a:t>
            </a:r>
            <a:r>
              <a:rPr lang="en-US" sz="3200" dirty="0" err="1" smtClean="0"/>
              <a:t>Smbus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Trace Logger</a:t>
            </a:r>
            <a:br>
              <a:rPr lang="en-US" sz="3200" dirty="0" smtClean="0"/>
            </a:br>
            <a:r>
              <a:rPr lang="en-US" sz="3200" dirty="0" smtClean="0"/>
              <a:t>for UEFI BIOS/</a:t>
            </a:r>
            <a:r>
              <a:rPr lang="en-US" sz="3200" dirty="0" err="1" smtClean="0"/>
              <a:t>Coreboot</a:t>
            </a:r>
            <a:r>
              <a:rPr lang="en-US" sz="3200" dirty="0" smtClean="0"/>
              <a:t> development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CH Wu</a:t>
            </a:r>
          </a:p>
          <a:p>
            <a:r>
              <a:rPr lang="en-US" dirty="0" smtClean="0"/>
              <a:t>AATI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output debug trace: </a:t>
            </a:r>
          </a:p>
          <a:p>
            <a:r>
              <a:rPr lang="en-US" dirty="0" smtClean="0"/>
              <a:t>Legacy UART may not be available</a:t>
            </a:r>
          </a:p>
          <a:p>
            <a:r>
              <a:rPr lang="en-US" dirty="0" smtClean="0"/>
              <a:t>SPI trace logger is a rework-free solution but requires SPI software sequencing control</a:t>
            </a:r>
          </a:p>
          <a:p>
            <a:r>
              <a:rPr lang="en-US" dirty="0" err="1" smtClean="0"/>
              <a:t>Skylake</a:t>
            </a:r>
            <a:r>
              <a:rPr lang="en-US" dirty="0" smtClean="0"/>
              <a:t> does not support SPI software sequencing control.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 We need alternative rework-free solution for in-field debugging.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I2C/</a:t>
            </a:r>
            <a:r>
              <a:rPr lang="en-US" dirty="0" err="1" smtClean="0"/>
              <a:t>Smbus</a:t>
            </a:r>
            <a:r>
              <a:rPr lang="en-US" dirty="0" smtClean="0"/>
              <a:t> trace logger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25" y="1981200"/>
            <a:ext cx="6165975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6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SUT, </a:t>
            </a:r>
          </a:p>
          <a:p>
            <a:pPr lvl="1"/>
            <a:r>
              <a:rPr lang="en-US" dirty="0" smtClean="0"/>
              <a:t>UEFI BIOS source:</a:t>
            </a:r>
          </a:p>
          <a:p>
            <a:pPr lvl="2"/>
            <a:r>
              <a:rPr lang="en-US" dirty="0"/>
              <a:t>Modify </a:t>
            </a:r>
            <a:r>
              <a:rPr lang="en-US" dirty="0" smtClean="0"/>
              <a:t>function call </a:t>
            </a:r>
            <a:r>
              <a:rPr lang="en-US" dirty="0" err="1" smtClean="0"/>
              <a:t>DebugPrint</a:t>
            </a:r>
            <a:r>
              <a:rPr lang="en-US" dirty="0" smtClean="0"/>
              <a:t> (  </a:t>
            </a:r>
            <a:r>
              <a:rPr lang="en-US" dirty="0"/>
              <a:t>IN  UINTN        </a:t>
            </a:r>
            <a:r>
              <a:rPr lang="en-US" dirty="0" err="1"/>
              <a:t>ErrorLevel</a:t>
            </a:r>
            <a:r>
              <a:rPr lang="en-US" dirty="0"/>
              <a:t>,</a:t>
            </a:r>
          </a:p>
          <a:p>
            <a:pPr marL="914400" lvl="2" indent="0">
              <a:buNone/>
            </a:pPr>
            <a:r>
              <a:rPr lang="en-US" dirty="0"/>
              <a:t>  IN  CONST CHAR8  *Format</a:t>
            </a:r>
            <a:r>
              <a:rPr lang="en-US" dirty="0" smtClean="0"/>
              <a:t>, ...   ) to redirect the message to </a:t>
            </a:r>
            <a:r>
              <a:rPr lang="en-US" dirty="0" err="1" smtClean="0"/>
              <a:t>smbus</a:t>
            </a:r>
            <a:r>
              <a:rPr lang="en-US" dirty="0" smtClean="0"/>
              <a:t> device(slave address: 0x10).</a:t>
            </a:r>
          </a:p>
          <a:p>
            <a:pPr lvl="2"/>
            <a:r>
              <a:rPr lang="en-US" dirty="0" smtClean="0"/>
              <a:t>Find </a:t>
            </a:r>
            <a:r>
              <a:rPr lang="en-US" dirty="0" err="1" smtClean="0"/>
              <a:t>DebugPrint</a:t>
            </a:r>
            <a:r>
              <a:rPr lang="en-US" dirty="0" smtClean="0"/>
              <a:t> in your target </a:t>
            </a:r>
            <a:r>
              <a:rPr lang="en-US" dirty="0" err="1" smtClean="0"/>
              <a:t>plaform</a:t>
            </a:r>
            <a:r>
              <a:rPr lang="en-US" dirty="0" smtClean="0"/>
              <a:t> </a:t>
            </a:r>
            <a:r>
              <a:rPr lang="en-US" dirty="0" err="1" smtClean="0"/>
              <a:t>dsc</a:t>
            </a:r>
            <a:r>
              <a:rPr lang="en-US" dirty="0" smtClean="0"/>
              <a:t> file: </a:t>
            </a:r>
          </a:p>
          <a:p>
            <a:pPr marL="1371600" lvl="3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DebugLib</a:t>
            </a:r>
            <a:r>
              <a:rPr lang="en-US" dirty="0" err="1" smtClean="0"/>
              <a:t>|IntelFrameworkModulePkg</a:t>
            </a:r>
            <a:r>
              <a:rPr lang="en-US" dirty="0" smtClean="0"/>
              <a:t>/Library/</a:t>
            </a:r>
            <a:r>
              <a:rPr lang="en-US" dirty="0" err="1" smtClean="0"/>
              <a:t>PeiDxeDebugLibReportStatusCode</a:t>
            </a:r>
            <a:r>
              <a:rPr lang="en-US" dirty="0" smtClean="0"/>
              <a:t>/PeiDxeDebugLibReportStatusCode.inf</a:t>
            </a:r>
          </a:p>
          <a:p>
            <a:pPr lvl="1"/>
            <a:r>
              <a:rPr lang="en-US" dirty="0" err="1" smtClean="0"/>
              <a:t>Coreboot</a:t>
            </a:r>
            <a:r>
              <a:rPr lang="en-US" dirty="0" smtClean="0"/>
              <a:t> source:</a:t>
            </a:r>
          </a:p>
          <a:p>
            <a:pPr lvl="2"/>
            <a:r>
              <a:rPr lang="en-US" dirty="0"/>
              <a:t>Modify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do_printk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msg_level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fmt</a:t>
            </a:r>
            <a:r>
              <a:rPr lang="en-US" dirty="0"/>
              <a:t>, </a:t>
            </a:r>
            <a:r>
              <a:rPr lang="en-US" dirty="0" smtClean="0"/>
              <a:t>...) to redirect the debug message to </a:t>
            </a:r>
            <a:r>
              <a:rPr lang="en-US" dirty="0" err="1" smtClean="0"/>
              <a:t>smbus</a:t>
            </a:r>
            <a:r>
              <a:rPr lang="en-US" dirty="0" smtClean="0"/>
              <a:t> device(slave address: 0x10)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SUT, </a:t>
            </a:r>
          </a:p>
          <a:p>
            <a:pPr lvl="1"/>
            <a:r>
              <a:rPr lang="en-US" dirty="0" smtClean="0"/>
              <a:t>For performance, you may need to buffer entire string instead of sending it char by char. And send the string in SMBUS block protocol. SMBUS is not fast(100KHz).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Host, </a:t>
            </a:r>
          </a:p>
          <a:p>
            <a:pPr lvl="1"/>
            <a:r>
              <a:rPr lang="en-US" dirty="0"/>
              <a:t>Install </a:t>
            </a:r>
            <a:r>
              <a:rPr lang="en-US" b="1" dirty="0">
                <a:hlinkClick r:id="rId2"/>
              </a:rPr>
              <a:t>Null-modem </a:t>
            </a:r>
            <a:r>
              <a:rPr lang="en-US" b="1" dirty="0" smtClean="0">
                <a:hlinkClick r:id="rId2"/>
              </a:rPr>
              <a:t>emulator</a:t>
            </a:r>
            <a:r>
              <a:rPr lang="en-US" b="1" dirty="0" smtClean="0"/>
              <a:t> </a:t>
            </a:r>
            <a:r>
              <a:rPr lang="en-US" dirty="0" smtClean="0"/>
              <a:t>to create com to com communication. </a:t>
            </a:r>
          </a:p>
          <a:p>
            <a:pPr lvl="2"/>
            <a:r>
              <a:rPr lang="en-US" dirty="0" smtClean="0"/>
              <a:t>com0com-2.2.2.0-x64-fre-signed.exe</a:t>
            </a:r>
          </a:p>
          <a:p>
            <a:pPr lvl="2"/>
            <a:r>
              <a:rPr lang="en-US" dirty="0" smtClean="0"/>
              <a:t>On my computer, it creates COM 14 and COM 16.</a:t>
            </a:r>
          </a:p>
          <a:p>
            <a:pPr lvl="1"/>
            <a:r>
              <a:rPr lang="en-US" dirty="0" smtClean="0"/>
              <a:t>Run aai2c_slave.exe</a:t>
            </a:r>
          </a:p>
          <a:p>
            <a:pPr lvl="1"/>
            <a:r>
              <a:rPr lang="en-US" dirty="0" smtClean="0"/>
              <a:t>Run putty and open COM 16 @ 115200,8,n,1.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For aai2c_slave.exe source, you can find it on below link.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github.com/tsunghowu/aai2c_slave_redirect_to_COM_port.git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linkTheme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73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7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新細明體" charset="-12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73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7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新細明體" charset="-120"/>
            <a:sym typeface="Gill Sans" charset="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DLINK_MAPS_NPI">
  <a:themeElements>
    <a:clrScheme name="1_ADLINK_MAPS_NP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ADLINK_MAPS_NPI">
      <a:majorFont>
        <a:latin typeface="Tahoma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DLINK_MAPS_NP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DLINK_MAPS_NP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DLINK_MAPS_NP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DLINK_MAPS_NP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DLINK_MAPS_NP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DLINK_MAPS_NP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DLINK_MAPS_NP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DLINK_MAPS_NP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DLINK_MAPS_NP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DLINK_MAPS_NP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DLINK_MAPS_NP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DLINK_MAPS_NP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DLINK_MAPS_NPI">
  <a:themeElements>
    <a:clrScheme name="ADLINK_MAPS_NP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DLINK_MAPS_NPI">
      <a:majorFont>
        <a:latin typeface="Tahoma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DLINK_MAPS_NP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LINK_MAPS_NP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LINK_MAPS_NP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LINK_MAPS_NP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LINK_MAPS_NP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LINK_MAPS_NP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MAPS_NP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MAPS_NP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MAPS_NP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MAPS_NP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MAPS_NP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MAPS_NP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ADLINK_Y06_Template">
  <a:themeElements>
    <a:clrScheme name="ADLINK_Y06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DLINK_Y06_Template">
      <a:majorFont>
        <a:latin typeface="Arial"/>
        <a:ea typeface="SimHei"/>
        <a:cs typeface=""/>
      </a:majorFont>
      <a:minorFont>
        <a:latin typeface="Arial"/>
        <a:ea typeface="PMingLiU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rnd" cmpd="sng" algn="ctr">
          <a:solidFill>
            <a:schemeClr val="tx1">
              <a:lumMod val="85000"/>
              <a:lumOff val="15000"/>
            </a:schemeClr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85725" marR="0" indent="-85725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pitchFamily="34" charset="0"/>
            <a:ea typeface="PMingLiU" pitchFamily="18" charset="-120"/>
          </a:defRPr>
        </a:defPPr>
      </a:lstStyle>
    </a:spDef>
    <a:lnDef>
      <a:spPr bwMode="auto">
        <a:solidFill>
          <a:schemeClr val="accent1"/>
        </a:solidFill>
        <a:ln w="3175" cap="rnd" cmpd="sng" algn="ctr">
          <a:solidFill>
            <a:schemeClr val="bg1">
              <a:lumMod val="65000"/>
            </a:schemeClr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ADLINK_Y06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LINK_Y06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LINK_Y06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LINK_Y06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LINK_Y06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LINK_Y06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Y06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Y06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Y06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Y06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Y06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LINK_Y06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AdlinkTheme</Template>
  <TotalTime>85</TotalTime>
  <Words>226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AdlinkTheme</vt:lpstr>
      <vt:lpstr>1_ADLINK_MAPS_NPI</vt:lpstr>
      <vt:lpstr>ADLINK_MAPS_NPI</vt:lpstr>
      <vt:lpstr>3_ADLINK_Y06_Template</vt:lpstr>
      <vt:lpstr>I2C/Smbus  Trace Logger for UEFI BIOS/Coreboot development</vt:lpstr>
      <vt:lpstr>Motivation &amp; Goal</vt:lpstr>
      <vt:lpstr>Framework</vt:lpstr>
      <vt:lpstr>Build the env.</vt:lpstr>
      <vt:lpstr>Build the env.</vt:lpstr>
      <vt:lpstr>Build the env.</vt:lpstr>
      <vt:lpstr>Enjoy…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I2C/Smbus Trace logger</dc:title>
  <dc:creator>Peter Wu</dc:creator>
  <cp:lastModifiedBy>Peter Wu</cp:lastModifiedBy>
  <cp:revision>7</cp:revision>
  <dcterms:created xsi:type="dcterms:W3CDTF">2016-02-29T22:35:00Z</dcterms:created>
  <dcterms:modified xsi:type="dcterms:W3CDTF">2016-03-01T00:05:46Z</dcterms:modified>
</cp:coreProperties>
</file>