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92F-4910-4E7A-9001-AA70DAA12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Comparing annual members vs casual riders bike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2E12-50E9-47CD-8EC5-D6AC13DFE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Tsun Hei Tai / September 21</a:t>
            </a:r>
          </a:p>
        </p:txBody>
      </p:sp>
    </p:spTree>
    <p:extLst>
      <p:ext uri="{BB962C8B-B14F-4D97-AF65-F5344CB8AC3E}">
        <p14:creationId xmlns:p14="http://schemas.microsoft.com/office/powerpoint/2010/main" val="42731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C7A3-0C17-435D-98D5-867E1C33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A93-6B9E-4B71-B79E-70506EDE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Average ride duration for casual riders far exceeds the average ride duration of annual members on any given day of the week</a:t>
            </a:r>
          </a:p>
          <a:p>
            <a:pPr lvl="1"/>
            <a:r>
              <a:rPr lang="en-NZ" dirty="0"/>
              <a:t>Average ride duration for casual riders peaks on a Tuesday</a:t>
            </a:r>
          </a:p>
          <a:p>
            <a:pPr lvl="1"/>
            <a:r>
              <a:rPr lang="en-NZ" dirty="0"/>
              <a:t>Average ride duration for annual members is more on a weekend than a weekday</a:t>
            </a:r>
          </a:p>
          <a:p>
            <a:endParaRPr lang="en-NZ" dirty="0"/>
          </a:p>
          <a:p>
            <a:r>
              <a:rPr lang="en-NZ" dirty="0"/>
              <a:t>Total number of rides for annual members exceeds the total number of rider of casual riders on any given day of the week</a:t>
            </a:r>
          </a:p>
          <a:p>
            <a:pPr lvl="1"/>
            <a:r>
              <a:rPr lang="en-NZ" dirty="0"/>
              <a:t>The most popular days for casual riders are on Saturdays and Sundays.</a:t>
            </a:r>
          </a:p>
          <a:p>
            <a:pPr lvl="1"/>
            <a:r>
              <a:rPr lang="en-NZ"/>
              <a:t>For </a:t>
            </a:r>
            <a:r>
              <a:rPr lang="en-NZ" dirty="0"/>
              <a:t>annual members, the most popular days are Monday to Friday.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4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6D4C-BD18-43F6-A4D7-322622D6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Average ride duration by membership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4539F-F627-4FA1-93FA-F5370AC4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36111"/>
            <a:ext cx="7315200" cy="4576252"/>
          </a:xfrm>
        </p:spPr>
      </p:pic>
    </p:spTree>
    <p:extLst>
      <p:ext uri="{BB962C8B-B14F-4D97-AF65-F5344CB8AC3E}">
        <p14:creationId xmlns:p14="http://schemas.microsoft.com/office/powerpoint/2010/main" val="15703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46ED-0774-4C50-A6D6-6FC7A59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Total number of rides by membership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B1A07-E968-43F4-BBA0-063D2DCA0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36111"/>
            <a:ext cx="7315200" cy="4576252"/>
          </a:xfrm>
        </p:spPr>
      </p:pic>
    </p:spTree>
    <p:extLst>
      <p:ext uri="{BB962C8B-B14F-4D97-AF65-F5344CB8AC3E}">
        <p14:creationId xmlns:p14="http://schemas.microsoft.com/office/powerpoint/2010/main" val="28226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C84A-D359-4833-8BF2-6BFAF88C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A730-A775-46F0-804D-38CF4BC3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1. Most casual riders ride on the weekends, whereas annual members ride most during the weekdays. Recommend a signing on discount for casual riders to become annual members.</a:t>
            </a:r>
          </a:p>
          <a:p>
            <a:r>
              <a:rPr lang="en-NZ" dirty="0"/>
              <a:t>2. Casual riders have a far greater average ride duration than annual members. Compare the cost of casual rider trips vs the benefits/cost of becoming an annual member.</a:t>
            </a:r>
          </a:p>
          <a:p>
            <a:r>
              <a:rPr lang="en-NZ" dirty="0"/>
              <a:t>3. Further analysis with additional data could help understand why the average ride duration for casual riders is the most on a Tuesday. This may help with converting more casual riders into becoming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25467981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</TotalTime>
  <Words>228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Comparing annual members vs casual riders bike usage</vt:lpstr>
      <vt:lpstr>Executive Summary</vt:lpstr>
      <vt:lpstr>Average ride duration by membership type</vt:lpstr>
      <vt:lpstr>Total number of rides by membership type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annual members vs casual riders bike usage</dc:title>
  <dc:creator>thtai</dc:creator>
  <cp:lastModifiedBy>thtai</cp:lastModifiedBy>
  <cp:revision>3</cp:revision>
  <dcterms:created xsi:type="dcterms:W3CDTF">2021-09-20T06:35:48Z</dcterms:created>
  <dcterms:modified xsi:type="dcterms:W3CDTF">2021-09-21T00:07:18Z</dcterms:modified>
</cp:coreProperties>
</file>