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4" r:id="rId2"/>
    <p:sldId id="276" r:id="rId3"/>
    <p:sldId id="265" r:id="rId4"/>
    <p:sldId id="280" r:id="rId5"/>
    <p:sldId id="278" r:id="rId6"/>
    <p:sldId id="279" r:id="rId7"/>
    <p:sldId id="275" r:id="rId8"/>
    <p:sldId id="283" r:id="rId9"/>
    <p:sldId id="266" r:id="rId10"/>
    <p:sldId id="268" r:id="rId11"/>
    <p:sldId id="284" r:id="rId12"/>
    <p:sldId id="285" r:id="rId13"/>
    <p:sldId id="286" r:id="rId14"/>
    <p:sldId id="287" r:id="rId15"/>
    <p:sldId id="288" r:id="rId16"/>
    <p:sldId id="289" r:id="rId17"/>
    <p:sldId id="270" r:id="rId18"/>
    <p:sldId id="269" r:id="rId19"/>
    <p:sldId id="277" r:id="rId20"/>
    <p:sldId id="281" r:id="rId21"/>
    <p:sldId id="290" r:id="rId22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808080"/>
    <a:srgbClr val="FFFFFF"/>
    <a:srgbClr val="595959"/>
    <a:srgbClr val="000000"/>
    <a:srgbClr val="F26222"/>
    <a:srgbClr val="FD6E3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6" autoAdjust="0"/>
    <p:restoredTop sz="96586" autoAdjust="0"/>
  </p:normalViewPr>
  <p:slideViewPr>
    <p:cSldViewPr snapToGrid="0" snapToObjects="1">
      <p:cViewPr varScale="1">
        <p:scale>
          <a:sx n="103" d="100"/>
          <a:sy n="103" d="100"/>
        </p:scale>
        <p:origin x="132" y="3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2076594229571048E-2"/>
          <c:y val="8.0086362962469446E-2"/>
          <c:w val="0.77890254552278126"/>
          <c:h val="0.84175274172992487"/>
        </c:manualLayout>
      </c:layout>
      <c:lineChart>
        <c:grouping val="standard"/>
        <c:varyColors val="0"/>
        <c:ser>
          <c:idx val="0"/>
          <c:order val="0"/>
          <c:tx>
            <c:strRef>
              <c:f>ecologies!$A$2</c:f>
              <c:strCache>
                <c:ptCount val="1"/>
                <c:pt idx="0">
                  <c:v>political ecology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political ecology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ecologies!$B$2:$CX$2</c:f>
              <c:numCache>
                <c:formatCode>0.00E+00</c:formatCode>
                <c:ptCount val="101"/>
                <c:pt idx="0">
                  <c:v>3.7065647773282272E-10</c:v>
                </c:pt>
                <c:pt idx="1">
                  <c:v>2.9652518218625846E-10</c:v>
                </c:pt>
                <c:pt idx="2">
                  <c:v>2.4710431848854815E-10</c:v>
                </c:pt>
                <c:pt idx="3">
                  <c:v>2.1180370156161241E-10</c:v>
                </c:pt>
                <c:pt idx="4">
                  <c:v>2.1180370156161241E-10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0</c:v>
                </c:pt>
                <c:pt idx="31" formatCode="General">
                  <c:v>0</c:v>
                </c:pt>
                <c:pt idx="32" formatCode="General">
                  <c:v>0</c:v>
                </c:pt>
                <c:pt idx="33">
                  <c:v>6.8107031125919124E-10</c:v>
                </c:pt>
                <c:pt idx="34">
                  <c:v>6.8107031125919124E-10</c:v>
                </c:pt>
                <c:pt idx="35">
                  <c:v>6.8107031125919124E-10</c:v>
                </c:pt>
                <c:pt idx="36">
                  <c:v>6.8107031125919124E-10</c:v>
                </c:pt>
                <c:pt idx="37">
                  <c:v>6.8107031125919124E-10</c:v>
                </c:pt>
                <c:pt idx="38">
                  <c:v>1.0577678653613117E-9</c:v>
                </c:pt>
                <c:pt idx="39">
                  <c:v>1.0577678653613117E-9</c:v>
                </c:pt>
                <c:pt idx="40">
                  <c:v>3.7669755410212669E-10</c:v>
                </c:pt>
                <c:pt idx="41">
                  <c:v>3.7669755410212669E-10</c:v>
                </c:pt>
                <c:pt idx="42">
                  <c:v>3.7669755410212669E-10</c:v>
                </c:pt>
                <c:pt idx="43">
                  <c:v>3.7669755410212669E-10</c:v>
                </c:pt>
                <c:pt idx="44">
                  <c:v>3.7669755410212669E-10</c:v>
                </c:pt>
                <c:pt idx="45">
                  <c:v>1.3755292143408812E-9</c:v>
                </c:pt>
                <c:pt idx="46">
                  <c:v>1.7077304649758033E-9</c:v>
                </c:pt>
                <c:pt idx="47">
                  <c:v>1.7077304649758033E-9</c:v>
                </c:pt>
                <c:pt idx="48">
                  <c:v>3.9170393278149255E-9</c:v>
                </c:pt>
                <c:pt idx="49">
                  <c:v>4.3372131441898879E-9</c:v>
                </c:pt>
                <c:pt idx="50">
                  <c:v>5.4507523574086175E-9</c:v>
                </c:pt>
                <c:pt idx="51">
                  <c:v>6.1064269117418402E-9</c:v>
                </c:pt>
                <c:pt idx="52">
                  <c:v>4.8864466044890885E-9</c:v>
                </c:pt>
                <c:pt idx="53">
                  <c:v>5.9036350332140724E-9</c:v>
                </c:pt>
                <c:pt idx="54">
                  <c:v>6.2525631418429316E-9</c:v>
                </c:pt>
                <c:pt idx="55">
                  <c:v>5.8356100348814089E-9</c:v>
                </c:pt>
                <c:pt idx="56">
                  <c:v>5.8114827791325575E-9</c:v>
                </c:pt>
                <c:pt idx="57">
                  <c:v>5.687322335301559E-9</c:v>
                </c:pt>
                <c:pt idx="58">
                  <c:v>5.9339127421255564E-9</c:v>
                </c:pt>
                <c:pt idx="59">
                  <c:v>7.4227655767953954E-9</c:v>
                </c:pt>
                <c:pt idx="60">
                  <c:v>7.8725554963909905E-9</c:v>
                </c:pt>
                <c:pt idx="61">
                  <c:v>8.1748208837138655E-9</c:v>
                </c:pt>
                <c:pt idx="62">
                  <c:v>6.9195932713864564E-9</c:v>
                </c:pt>
                <c:pt idx="63">
                  <c:v>7.939710785656995E-9</c:v>
                </c:pt>
                <c:pt idx="64">
                  <c:v>7.9197736662412816E-9</c:v>
                </c:pt>
                <c:pt idx="65">
                  <c:v>7.5331259523953893E-9</c:v>
                </c:pt>
                <c:pt idx="66">
                  <c:v>8.7599688415794382E-9</c:v>
                </c:pt>
                <c:pt idx="67">
                  <c:v>9.4307837689949007E-9</c:v>
                </c:pt>
                <c:pt idx="68">
                  <c:v>1.1232657815789816E-8</c:v>
                </c:pt>
                <c:pt idx="69">
                  <c:v>1.3896250396415227E-8</c:v>
                </c:pt>
                <c:pt idx="70">
                  <c:v>1.5536465280963029E-8</c:v>
                </c:pt>
                <c:pt idx="71">
                  <c:v>1.7733107993927239E-8</c:v>
                </c:pt>
                <c:pt idx="72">
                  <c:v>1.9474792223306221E-8</c:v>
                </c:pt>
                <c:pt idx="73">
                  <c:v>2.0263165585930439E-8</c:v>
                </c:pt>
                <c:pt idx="74">
                  <c:v>2.470537361592176E-8</c:v>
                </c:pt>
                <c:pt idx="75">
                  <c:v>2.5526623144621125E-8</c:v>
                </c:pt>
                <c:pt idx="76">
                  <c:v>2.6744543238762625E-8</c:v>
                </c:pt>
                <c:pt idx="77">
                  <c:v>2.8262234132357415E-8</c:v>
                </c:pt>
                <c:pt idx="78">
                  <c:v>2.8153586700036721E-8</c:v>
                </c:pt>
                <c:pt idx="79">
                  <c:v>2.9776173637863253E-8</c:v>
                </c:pt>
                <c:pt idx="80">
                  <c:v>2.8300111305977233E-8</c:v>
                </c:pt>
                <c:pt idx="81">
                  <c:v>2.4820450437009928E-8</c:v>
                </c:pt>
                <c:pt idx="82">
                  <c:v>2.4724811515624346E-8</c:v>
                </c:pt>
                <c:pt idx="83">
                  <c:v>2.4155021165801128E-8</c:v>
                </c:pt>
                <c:pt idx="84">
                  <c:v>2.2466994146049934E-8</c:v>
                </c:pt>
                <c:pt idx="85">
                  <c:v>2.307723198250294E-8</c:v>
                </c:pt>
                <c:pt idx="86">
                  <c:v>2.4491526850229639E-8</c:v>
                </c:pt>
                <c:pt idx="87">
                  <c:v>2.7496877334577847E-8</c:v>
                </c:pt>
                <c:pt idx="88">
                  <c:v>3.6130529508713959E-8</c:v>
                </c:pt>
                <c:pt idx="89">
                  <c:v>4.3137352404417731E-8</c:v>
                </c:pt>
                <c:pt idx="90">
                  <c:v>5.5116547952633618E-8</c:v>
                </c:pt>
                <c:pt idx="91">
                  <c:v>7.135520231032239E-8</c:v>
                </c:pt>
                <c:pt idx="92">
                  <c:v>8.776762655537964E-8</c:v>
                </c:pt>
                <c:pt idx="93">
                  <c:v>1.0637900182170701E-7</c:v>
                </c:pt>
                <c:pt idx="94">
                  <c:v>1.3109723555139617E-7</c:v>
                </c:pt>
                <c:pt idx="95">
                  <c:v>1.5395376525998215E-7</c:v>
                </c:pt>
                <c:pt idx="96">
                  <c:v>1.6817712513082521E-7</c:v>
                </c:pt>
                <c:pt idx="97">
                  <c:v>1.7971501298230642E-7</c:v>
                </c:pt>
                <c:pt idx="98">
                  <c:v>1.8735536842321822E-7</c:v>
                </c:pt>
                <c:pt idx="99">
                  <c:v>1.9671430349088536E-7</c:v>
                </c:pt>
                <c:pt idx="100">
                  <c:v>2.0405815190360747E-7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ecologies!$A$3</c:f>
              <c:strCache>
                <c:ptCount val="1"/>
                <c:pt idx="0">
                  <c:v>human ecology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human ecology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ecologies!$B$3:$CX$3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E+00">
                  <c:v>1.9314078907634823E-10</c:v>
                </c:pt>
                <c:pt idx="5" formatCode="0.00E+00">
                  <c:v>1.9314078907634823E-10</c:v>
                </c:pt>
                <c:pt idx="6" formatCode="0.00E+00">
                  <c:v>4.052338781994948E-10</c:v>
                </c:pt>
                <c:pt idx="7" formatCode="0.00E+00">
                  <c:v>7.0660644795645713E-10</c:v>
                </c:pt>
                <c:pt idx="8" formatCode="0.00E+00">
                  <c:v>7.0660644795645713E-10</c:v>
                </c:pt>
                <c:pt idx="9" formatCode="0.00E+00">
                  <c:v>7.0660644795645713E-10</c:v>
                </c:pt>
                <c:pt idx="10" formatCode="0.00E+00">
                  <c:v>1.1078790504040806E-9</c:v>
                </c:pt>
                <c:pt idx="11" formatCode="0.00E+00">
                  <c:v>9.1473826132774037E-10</c:v>
                </c:pt>
                <c:pt idx="12" formatCode="0.00E+00">
                  <c:v>9.1473826132774037E-10</c:v>
                </c:pt>
                <c:pt idx="13" formatCode="0.00E+00">
                  <c:v>7.0264517220459395E-10</c:v>
                </c:pt>
                <c:pt idx="14" formatCode="0.00E+00">
                  <c:v>4.0127260244763152E-10</c:v>
                </c:pt>
                <c:pt idx="15" formatCode="0.00E+00">
                  <c:v>4.0127260244763152E-10</c:v>
                </c:pt>
                <c:pt idx="16" formatCode="0.00E+00">
                  <c:v>4.0127260244763152E-10</c:v>
                </c:pt>
                <c:pt idx="17" formatCode="0.00E+00">
                  <c:v>3.921052371680386E-10</c:v>
                </c:pt>
                <c:pt idx="18" formatCode="0.00E+00">
                  <c:v>1.1752155756486823E-9</c:v>
                </c:pt>
                <c:pt idx="19" formatCode="0.00E+00">
                  <c:v>1.4641745593735325E-9</c:v>
                </c:pt>
                <c:pt idx="20" formatCode="0.00E+00">
                  <c:v>2.4105625115059338E-9</c:v>
                </c:pt>
                <c:pt idx="21" formatCode="0.00E+00">
                  <c:v>3.0475188404567762E-9</c:v>
                </c:pt>
                <c:pt idx="22" formatCode="0.00E+00">
                  <c:v>4.3929701622401129E-9</c:v>
                </c:pt>
                <c:pt idx="23" formatCode="0.00E+00">
                  <c:v>6.4605821644850681E-9</c:v>
                </c:pt>
                <c:pt idx="24" formatCode="0.00E+00">
                  <c:v>1.2005342910269008E-8</c:v>
                </c:pt>
                <c:pt idx="25" formatCode="0.00E+00">
                  <c:v>2.1780767657718136E-8</c:v>
                </c:pt>
                <c:pt idx="26" formatCode="0.00E+00">
                  <c:v>3.0342606895304544E-8</c:v>
                </c:pt>
                <c:pt idx="27" formatCode="0.00E+00">
                  <c:v>4.1432748557454025E-8</c:v>
                </c:pt>
                <c:pt idx="28" formatCode="0.00E+00">
                  <c:v>4.9999087465517967E-8</c:v>
                </c:pt>
                <c:pt idx="29" formatCode="0.00E+00">
                  <c:v>5.5353580108441518E-8</c:v>
                </c:pt>
                <c:pt idx="30" formatCode="0.00E+00">
                  <c:v>6.6817081161614017E-8</c:v>
                </c:pt>
                <c:pt idx="31" formatCode="0.00E+00">
                  <c:v>8.6356322497633616E-8</c:v>
                </c:pt>
                <c:pt idx="32" formatCode="0.00E+00">
                  <c:v>9.6632672467019944E-8</c:v>
                </c:pt>
                <c:pt idx="33" formatCode="0.00E+00">
                  <c:v>1.0390053937849207E-7</c:v>
                </c:pt>
                <c:pt idx="34" formatCode="0.00E+00">
                  <c:v>9.9598846202221904E-8</c:v>
                </c:pt>
                <c:pt idx="35" formatCode="0.00E+00">
                  <c:v>1.7167955068675432E-7</c:v>
                </c:pt>
                <c:pt idx="36" formatCode="0.00E+00">
                  <c:v>1.9954299303380223E-7</c:v>
                </c:pt>
                <c:pt idx="37" formatCode="0.00E+00">
                  <c:v>2.1348079600905622E-7</c:v>
                </c:pt>
                <c:pt idx="38" formatCode="0.00E+00">
                  <c:v>2.0671400091654146E-7</c:v>
                </c:pt>
                <c:pt idx="39" formatCode="0.00E+00">
                  <c:v>2.0501651165627527E-7</c:v>
                </c:pt>
                <c:pt idx="40" formatCode="0.00E+00">
                  <c:v>2.1841485796171739E-7</c:v>
                </c:pt>
                <c:pt idx="41" formatCode="0.00E+00">
                  <c:v>2.3699814926431933E-7</c:v>
                </c:pt>
                <c:pt idx="42" formatCode="0.00E+00">
                  <c:v>1.7115426355550128E-7</c:v>
                </c:pt>
                <c:pt idx="43" formatCode="0.00E+00">
                  <c:v>1.7406330748188336E-7</c:v>
                </c:pt>
                <c:pt idx="44" formatCode="0.00E+00">
                  <c:v>1.8248553953651226E-7</c:v>
                </c:pt>
                <c:pt idx="45" formatCode="0.00E+00">
                  <c:v>1.8505107941229329E-7</c:v>
                </c:pt>
                <c:pt idx="46" formatCode="0.00E+00">
                  <c:v>1.8900167063153232E-7</c:v>
                </c:pt>
                <c:pt idx="47" formatCode="0.00E+00">
                  <c:v>2.0888618840991022E-7</c:v>
                </c:pt>
                <c:pt idx="48" formatCode="0.00E+00">
                  <c:v>2.0330157430541723E-7</c:v>
                </c:pt>
                <c:pt idx="49" formatCode="0.00E+00">
                  <c:v>2.1315592421292534E-7</c:v>
                </c:pt>
                <c:pt idx="50" formatCode="0.00E+00">
                  <c:v>2.0386460158101316E-7</c:v>
                </c:pt>
                <c:pt idx="51" formatCode="0.00E+00">
                  <c:v>2.0190461296516106E-7</c:v>
                </c:pt>
                <c:pt idx="52" formatCode="0.00E+00">
                  <c:v>2.1936143904507539E-7</c:v>
                </c:pt>
                <c:pt idx="53" formatCode="0.00E+00">
                  <c:v>2.4027855153160425E-7</c:v>
                </c:pt>
                <c:pt idx="54" formatCode="0.00E+00">
                  <c:v>2.2618854770125745E-7</c:v>
                </c:pt>
                <c:pt idx="55" formatCode="0.00E+00">
                  <c:v>2.4688602857330425E-7</c:v>
                </c:pt>
                <c:pt idx="56" formatCode="0.00E+00">
                  <c:v>2.5274722759149839E-7</c:v>
                </c:pt>
                <c:pt idx="57" formatCode="0.00E+00">
                  <c:v>2.5657543315357336E-7</c:v>
                </c:pt>
                <c:pt idx="58" formatCode="0.00E+00">
                  <c:v>3.2024811221934448E-7</c:v>
                </c:pt>
                <c:pt idx="59" formatCode="0.00E+00">
                  <c:v>3.2557672767298755E-7</c:v>
                </c:pt>
                <c:pt idx="60" formatCode="0.00E+00">
                  <c:v>3.1824721416892239E-7</c:v>
                </c:pt>
                <c:pt idx="61" formatCode="0.00E+00">
                  <c:v>3.3758942644520748E-7</c:v>
                </c:pt>
                <c:pt idx="62" formatCode="0.00E+00">
                  <c:v>3.4251672254015364E-7</c:v>
                </c:pt>
                <c:pt idx="63" formatCode="0.00E+00">
                  <c:v>3.3897625868155946E-7</c:v>
                </c:pt>
                <c:pt idx="64" formatCode="0.00E+00">
                  <c:v>3.4436502303693445E-7</c:v>
                </c:pt>
                <c:pt idx="65" formatCode="0.00E+00">
                  <c:v>2.8941991882445833E-7</c:v>
                </c:pt>
                <c:pt idx="66" formatCode="0.00E+00">
                  <c:v>3.207384445654987E-7</c:v>
                </c:pt>
                <c:pt idx="67" formatCode="0.00E+00">
                  <c:v>3.5125338472750762E-7</c:v>
                </c:pt>
                <c:pt idx="68" formatCode="0.00E+00">
                  <c:v>3.7997033418081763E-7</c:v>
                </c:pt>
                <c:pt idx="69" formatCode="0.00E+00">
                  <c:v>4.1379336344706153E-7</c:v>
                </c:pt>
                <c:pt idx="70" formatCode="0.00E+00">
                  <c:v>5.197855884121944E-7</c:v>
                </c:pt>
                <c:pt idx="71" formatCode="0.00E+00">
                  <c:v>5.8669988752971677E-7</c:v>
                </c:pt>
                <c:pt idx="72" formatCode="0.00E+00">
                  <c:v>6.3715483682764381E-7</c:v>
                </c:pt>
                <c:pt idx="73" formatCode="0.00E+00">
                  <c:v>6.871660868260481E-7</c:v>
                </c:pt>
                <c:pt idx="74" formatCode="0.00E+00">
                  <c:v>7.1807202241456895E-7</c:v>
                </c:pt>
                <c:pt idx="75" formatCode="0.00E+00">
                  <c:v>7.205196256774928E-7</c:v>
                </c:pt>
                <c:pt idx="76" formatCode="0.00E+00">
                  <c:v>7.3511363802530107E-7</c:v>
                </c:pt>
                <c:pt idx="77" formatCode="0.00E+00">
                  <c:v>6.9263349164064764E-7</c:v>
                </c:pt>
                <c:pt idx="78" formatCode="0.00E+00">
                  <c:v>6.9089224271782098E-7</c:v>
                </c:pt>
                <c:pt idx="79" formatCode="0.00E+00">
                  <c:v>6.8788756075426716E-7</c:v>
                </c:pt>
                <c:pt idx="80" formatCode="0.00E+00">
                  <c:v>6.4833852699207156E-7</c:v>
                </c:pt>
                <c:pt idx="81" formatCode="0.00E+00">
                  <c:v>6.3661915891291984E-7</c:v>
                </c:pt>
                <c:pt idx="82" formatCode="0.00E+00">
                  <c:v>6.1439926606660864E-7</c:v>
                </c:pt>
                <c:pt idx="83" formatCode="0.00E+00">
                  <c:v>6.0481495354837712E-7</c:v>
                </c:pt>
                <c:pt idx="84" formatCode="0.00E+00">
                  <c:v>5.7967727621185594E-7</c:v>
                </c:pt>
                <c:pt idx="85" formatCode="0.00E+00">
                  <c:v>5.4551816663916942E-7</c:v>
                </c:pt>
                <c:pt idx="86" formatCode="0.00E+00">
                  <c:v>5.2508477096527693E-7</c:v>
                </c:pt>
                <c:pt idx="87" formatCode="0.00E+00">
                  <c:v>5.031825903881581E-7</c:v>
                </c:pt>
                <c:pt idx="88" formatCode="0.00E+00">
                  <c:v>4.9401336437477559E-7</c:v>
                </c:pt>
                <c:pt idx="89" formatCode="0.00E+00">
                  <c:v>5.18880249053159E-7</c:v>
                </c:pt>
                <c:pt idx="90" formatCode="0.00E+00">
                  <c:v>5.3230593958072581E-7</c:v>
                </c:pt>
                <c:pt idx="91" formatCode="0.00E+00">
                  <c:v>5.3202466578282134E-7</c:v>
                </c:pt>
                <c:pt idx="92" formatCode="0.00E+00">
                  <c:v>5.3648927237201074E-7</c:v>
                </c:pt>
                <c:pt idx="93" formatCode="0.00E+00">
                  <c:v>5.4537383625025976E-7</c:v>
                </c:pt>
                <c:pt idx="94" formatCode="0.00E+00">
                  <c:v>5.511072588123719E-7</c:v>
                </c:pt>
                <c:pt idx="95" formatCode="0.00E+00">
                  <c:v>5.4543674757720107E-7</c:v>
                </c:pt>
                <c:pt idx="96" formatCode="0.00E+00">
                  <c:v>5.3173550419925547E-7</c:v>
                </c:pt>
                <c:pt idx="97" formatCode="0.00E+00">
                  <c:v>4.9611391344279385E-7</c:v>
                </c:pt>
                <c:pt idx="98" formatCode="0.00E+00">
                  <c:v>5.0213985140305392E-7</c:v>
                </c:pt>
                <c:pt idx="99" formatCode="0.00E+00">
                  <c:v>5.0054054705483949E-7</c:v>
                </c:pt>
                <c:pt idx="100" formatCode="0.00E+00">
                  <c:v>4.881953865609746E-7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ecologies!$A$4</c:f>
              <c:strCache>
                <c:ptCount val="1"/>
                <c:pt idx="0">
                  <c:v>information ecology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1.540719016364517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 smtClean="0"/>
                      <a:t>Information Ecology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3.4374483418428056E-11</c:v>
                </c:pt>
                <c:pt idx="66" formatCode="0.00E+00">
                  <c:v>2.4193432574775359E-10</c:v>
                </c:pt>
                <c:pt idx="67" formatCode="0.00E+00">
                  <c:v>2.4193432574775359E-10</c:v>
                </c:pt>
                <c:pt idx="68" formatCode="0.00E+00">
                  <c:v>3.7634897975813493E-10</c:v>
                </c:pt>
                <c:pt idx="69" formatCode="0.00E+00">
                  <c:v>3.7634897975813493E-10</c:v>
                </c:pt>
                <c:pt idx="70" formatCode="0.00E+00">
                  <c:v>8.1297456068694835E-10</c:v>
                </c:pt>
                <c:pt idx="71" formatCode="0.00E+00">
                  <c:v>8.1297456068694835E-10</c:v>
                </c:pt>
                <c:pt idx="72" formatCode="0.00E+00">
                  <c:v>9.1138251310875518E-10</c:v>
                </c:pt>
                <c:pt idx="73" formatCode="0.00E+00">
                  <c:v>7.038226707794295E-10</c:v>
                </c:pt>
                <c:pt idx="74" formatCode="0.00E+00">
                  <c:v>7.038226707794295E-10</c:v>
                </c:pt>
                <c:pt idx="75" formatCode="0.00E+00">
                  <c:v>6.6295992901770695E-10</c:v>
                </c:pt>
                <c:pt idx="76" formatCode="0.00E+00">
                  <c:v>7.8319505246250895E-10</c:v>
                </c:pt>
                <c:pt idx="77" formatCode="0.00E+00">
                  <c:v>4.055897284693797E-10</c:v>
                </c:pt>
                <c:pt idx="78" formatCode="0.00E+00">
                  <c:v>4.9378502080849879E-10</c:v>
                </c:pt>
                <c:pt idx="79" formatCode="0.00E+00">
                  <c:v>4.1723285144306491E-10</c:v>
                </c:pt>
                <c:pt idx="80" formatCode="0.00E+00">
                  <c:v>6.0829397471476796E-10</c:v>
                </c:pt>
                <c:pt idx="81" formatCode="0.00E+00">
                  <c:v>7.8760585553450206E-10</c:v>
                </c:pt>
                <c:pt idx="82" formatCode="0.00E+00">
                  <c:v>7.4372078931858381E-10</c:v>
                </c:pt>
                <c:pt idx="83" formatCode="0.00E+00">
                  <c:v>7.4082866626959895E-10</c:v>
                </c:pt>
                <c:pt idx="84" formatCode="0.00E+00">
                  <c:v>7.2761861416978007E-10</c:v>
                </c:pt>
                <c:pt idx="85" formatCode="0.00E+00">
                  <c:v>6.8334757098918627E-10</c:v>
                </c:pt>
                <c:pt idx="86" formatCode="0.00E+00">
                  <c:v>7.3092482265137449E-10</c:v>
                </c:pt>
                <c:pt idx="87" formatCode="0.00E+00">
                  <c:v>1.1356269952189608E-9</c:v>
                </c:pt>
                <c:pt idx="88" formatCode="0.00E+00">
                  <c:v>1.1731911474045907E-9</c:v>
                </c:pt>
                <c:pt idx="89" formatCode="0.00E+00">
                  <c:v>2.4123750497206925E-9</c:v>
                </c:pt>
                <c:pt idx="90" formatCode="0.00E+00">
                  <c:v>2.8032720549615238E-9</c:v>
                </c:pt>
                <c:pt idx="91" formatCode="0.00E+00">
                  <c:v>3.1978888902019448E-9</c:v>
                </c:pt>
                <c:pt idx="92" formatCode="0.00E+00">
                  <c:v>3.2689897574592466E-9</c:v>
                </c:pt>
                <c:pt idx="93" formatCode="0.00E+00">
                  <c:v>6.7424617595473319E-9</c:v>
                </c:pt>
                <c:pt idx="94" formatCode="0.00E+00">
                  <c:v>8.0849839323438083E-9</c:v>
                </c:pt>
                <c:pt idx="95" formatCode="0.00E+00">
                  <c:v>8.3308520597886604E-9</c:v>
                </c:pt>
                <c:pt idx="96" formatCode="0.00E+00">
                  <c:v>8.7699418005460333E-9</c:v>
                </c:pt>
                <c:pt idx="97" formatCode="0.00E+00">
                  <c:v>1.092295394213212E-8</c:v>
                </c:pt>
                <c:pt idx="98" formatCode="0.00E+00">
                  <c:v>1.2229614719065122E-8</c:v>
                </c:pt>
                <c:pt idx="99" formatCode="0.00E+00">
                  <c:v>1.4514502499896017E-8</c:v>
                </c:pt>
                <c:pt idx="100" formatCode="0.00E+00">
                  <c:v>1.1882888964476225E-8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ecologies!$A$5</c:f>
              <c:strCache>
                <c:ptCount val="1"/>
                <c:pt idx="0">
                  <c:v>deep ecology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deep ecology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ecologies!$B$5:$CX$5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 formatCode="0.00E+00">
                  <c:v>3.3378304088925265E-11</c:v>
                </c:pt>
                <c:pt idx="68" formatCode="0.00E+00">
                  <c:v>3.3378304088925265E-11</c:v>
                </c:pt>
                <c:pt idx="69" formatCode="0.00E+00">
                  <c:v>3.3378304088925265E-11</c:v>
                </c:pt>
                <c:pt idx="70" formatCode="0.00E+00">
                  <c:v>3.3378304088925265E-11</c:v>
                </c:pt>
                <c:pt idx="71" formatCode="0.00E+00">
                  <c:v>6.7060051955891877E-11</c:v>
                </c:pt>
                <c:pt idx="72" formatCode="0.00E+00">
                  <c:v>3.3262492760144353E-10</c:v>
                </c:pt>
                <c:pt idx="73" formatCode="0.00E+00">
                  <c:v>3.9682875239778662E-10</c:v>
                </c:pt>
                <c:pt idx="74" formatCode="0.00E+00">
                  <c:v>5.5282585850350196E-10</c:v>
                </c:pt>
                <c:pt idx="75" formatCode="0.00E+00">
                  <c:v>5.5282585850350196E-10</c:v>
                </c:pt>
                <c:pt idx="76" formatCode="0.00E+00">
                  <c:v>7.3317854367070502E-10</c:v>
                </c:pt>
                <c:pt idx="77" formatCode="0.00E+00">
                  <c:v>1.4119115023961507E-9</c:v>
                </c:pt>
                <c:pt idx="78" formatCode="0.00E+00">
                  <c:v>2.3777764459767938E-9</c:v>
                </c:pt>
                <c:pt idx="79" formatCode="0.00E+00">
                  <c:v>5.5703730417982298E-9</c:v>
                </c:pt>
                <c:pt idx="80" formatCode="0.00E+00">
                  <c:v>7.2257193224821325E-9</c:v>
                </c:pt>
                <c:pt idx="81" formatCode="0.00E+00">
                  <c:v>1.154475685486272E-8</c:v>
                </c:pt>
                <c:pt idx="82" formatCode="0.00E+00">
                  <c:v>4.0997196706915688E-8</c:v>
                </c:pt>
                <c:pt idx="83" formatCode="0.00E+00">
                  <c:v>4.4548351505706852E-8</c:v>
                </c:pt>
                <c:pt idx="84" formatCode="0.00E+00">
                  <c:v>5.1153441282417546E-8</c:v>
                </c:pt>
                <c:pt idx="85" formatCode="0.00E+00">
                  <c:v>7.8814466665324015E-8</c:v>
                </c:pt>
                <c:pt idx="86" formatCode="0.00E+00">
                  <c:v>9.8899849672913017E-8</c:v>
                </c:pt>
                <c:pt idx="87" formatCode="0.00E+00">
                  <c:v>1.6173413612937828E-7</c:v>
                </c:pt>
                <c:pt idx="88" formatCode="0.00E+00">
                  <c:v>1.9364117964659721E-7</c:v>
                </c:pt>
                <c:pt idx="89" formatCode="0.00E+00">
                  <c:v>2.1735383269407145E-7</c:v>
                </c:pt>
                <c:pt idx="90" formatCode="0.00E+00">
                  <c:v>2.8354163098384216E-7</c:v>
                </c:pt>
                <c:pt idx="91" formatCode="0.00E+00">
                  <c:v>3.4770862449613167E-7</c:v>
                </c:pt>
                <c:pt idx="92" formatCode="0.00E+00">
                  <c:v>3.9959849810041947E-7</c:v>
                </c:pt>
                <c:pt idx="93" formatCode="0.00E+00">
                  <c:v>4.3310478346571488E-7</c:v>
                </c:pt>
                <c:pt idx="94" formatCode="0.00E+00">
                  <c:v>4.5332064990688595E-7</c:v>
                </c:pt>
                <c:pt idx="95" formatCode="0.00E+00">
                  <c:v>5.0420477193391399E-7</c:v>
                </c:pt>
                <c:pt idx="96" formatCode="0.00E+00">
                  <c:v>5.3383115924557765E-7</c:v>
                </c:pt>
                <c:pt idx="97" formatCode="0.00E+00">
                  <c:v>5.273687437539519E-7</c:v>
                </c:pt>
                <c:pt idx="98" formatCode="0.00E+00">
                  <c:v>5.3190424875726513E-7</c:v>
                </c:pt>
                <c:pt idx="99" formatCode="0.00E+00">
                  <c:v>5.2551447455861979E-7</c:v>
                </c:pt>
                <c:pt idx="100" formatCode="0.00E+00">
                  <c:v>5.5705589097065964E-7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ecologies!$A$6</c:f>
              <c:strCache>
                <c:ptCount val="1"/>
                <c:pt idx="0">
                  <c:v>landscape ecology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landscape ecology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ecologies!$B$6:$CX$6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 formatCode="0.00E+00">
                  <c:v>1.1201634064761325E-10</c:v>
                </c:pt>
                <c:pt idx="25" formatCode="0.00E+00">
                  <c:v>1.1201634064761325E-10</c:v>
                </c:pt>
                <c:pt idx="26" formatCode="0.00E+00">
                  <c:v>1.1201634064761325E-10</c:v>
                </c:pt>
                <c:pt idx="27" formatCode="0.00E+00">
                  <c:v>1.1201634064761325E-10</c:v>
                </c:pt>
                <c:pt idx="28" formatCode="0.00E+00">
                  <c:v>1.1201634064761325E-10</c:v>
                </c:pt>
                <c:pt idx="29" formatCode="0.00E+00">
                  <c:v>1.1201634064761325E-10</c:v>
                </c:pt>
                <c:pt idx="30" formatCode="0.00E+00">
                  <c:v>1.1201634064761325E-10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 formatCode="0.00E+00">
                  <c:v>6.9785621725770943E-11</c:v>
                </c:pt>
                <c:pt idx="55" formatCode="0.00E+00">
                  <c:v>6.9785621725770943E-11</c:v>
                </c:pt>
                <c:pt idx="56" formatCode="0.00E+00">
                  <c:v>1.3579338050842916E-10</c:v>
                </c:pt>
                <c:pt idx="57" formatCode="0.00E+00">
                  <c:v>1.3579338050842916E-10</c:v>
                </c:pt>
                <c:pt idx="58" formatCode="0.00E+00">
                  <c:v>1.3579338050842916E-10</c:v>
                </c:pt>
                <c:pt idx="59" formatCode="0.00E+00">
                  <c:v>3.2925240708462262E-10</c:v>
                </c:pt>
                <c:pt idx="60" formatCode="0.00E+00">
                  <c:v>3.2925240708462262E-10</c:v>
                </c:pt>
                <c:pt idx="61" formatCode="0.00E+00">
                  <c:v>8.6414643694711564E-10</c:v>
                </c:pt>
                <c:pt idx="62" formatCode="0.00E+00">
                  <c:v>1.3186394595291307E-9</c:v>
                </c:pt>
                <c:pt idx="63" formatCode="0.00E+00">
                  <c:v>1.764024271893353E-9</c:v>
                </c:pt>
                <c:pt idx="64" formatCode="0.00E+00">
                  <c:v>2.0250277922771545E-9</c:v>
                </c:pt>
                <c:pt idx="65" formatCode="0.00E+00">
                  <c:v>2.1969002054042127E-9</c:v>
                </c:pt>
                <c:pt idx="66" formatCode="0.00E+00">
                  <c:v>2.1418144123343435E-9</c:v>
                </c:pt>
                <c:pt idx="67" formatCode="0.00E+00">
                  <c:v>2.3087059327789727E-9</c:v>
                </c:pt>
                <c:pt idx="68" formatCode="0.00E+00">
                  <c:v>2.0400629122515732E-9</c:v>
                </c:pt>
                <c:pt idx="69" formatCode="0.00E+00">
                  <c:v>2.1734573823246228E-9</c:v>
                </c:pt>
                <c:pt idx="70" formatCode="0.00E+00">
                  <c:v>3.0055280724512149E-9</c:v>
                </c:pt>
                <c:pt idx="71" formatCode="0.00E+00">
                  <c:v>3.7549769801462447E-9</c:v>
                </c:pt>
                <c:pt idx="72" formatCode="0.00E+00">
                  <c:v>6.2719488888188732E-9</c:v>
                </c:pt>
                <c:pt idx="73" formatCode="0.00E+00">
                  <c:v>7.3213463823242342E-9</c:v>
                </c:pt>
                <c:pt idx="74" formatCode="0.00E+00">
                  <c:v>9.8688357089546051E-9</c:v>
                </c:pt>
                <c:pt idx="75" formatCode="0.00E+00">
                  <c:v>1.171567709909052E-8</c:v>
                </c:pt>
                <c:pt idx="76" formatCode="0.00E+00">
                  <c:v>1.2209905749159322E-8</c:v>
                </c:pt>
                <c:pt idx="77" formatCode="0.00E+00">
                  <c:v>1.2607540039732924E-8</c:v>
                </c:pt>
                <c:pt idx="78" formatCode="0.00E+00">
                  <c:v>1.3654977819101319E-8</c:v>
                </c:pt>
                <c:pt idx="79" formatCode="0.00E+00">
                  <c:v>1.3412150029479219E-8</c:v>
                </c:pt>
                <c:pt idx="80" formatCode="0.00E+00">
                  <c:v>1.7765151841661239E-8</c:v>
                </c:pt>
                <c:pt idx="81" formatCode="0.00E+00">
                  <c:v>2.563017239712705E-8</c:v>
                </c:pt>
                <c:pt idx="82" formatCode="0.00E+00">
                  <c:v>2.8091144509729564E-8</c:v>
                </c:pt>
                <c:pt idx="83" formatCode="0.00E+00">
                  <c:v>3.7053589232608343E-8</c:v>
                </c:pt>
                <c:pt idx="84" formatCode="0.00E+00">
                  <c:v>4.520749597288927E-8</c:v>
                </c:pt>
                <c:pt idx="85" formatCode="0.00E+00">
                  <c:v>4.7146712474553431E-8</c:v>
                </c:pt>
                <c:pt idx="86" formatCode="0.00E+00">
                  <c:v>5.2071029666660745E-8</c:v>
                </c:pt>
                <c:pt idx="87" formatCode="0.00E+00">
                  <c:v>6.5652337586216338E-8</c:v>
                </c:pt>
                <c:pt idx="88" formatCode="0.00E+00">
                  <c:v>8.7663488852950034E-8</c:v>
                </c:pt>
                <c:pt idx="89" formatCode="0.00E+00">
                  <c:v>1.049659023826572E-7</c:v>
                </c:pt>
                <c:pt idx="90" formatCode="0.00E+00">
                  <c:v>1.2545204532342112E-7</c:v>
                </c:pt>
                <c:pt idx="91" formatCode="0.00E+00">
                  <c:v>1.740491402906533E-7</c:v>
                </c:pt>
                <c:pt idx="92" formatCode="0.00E+00">
                  <c:v>2.0889765801295539E-7</c:v>
                </c:pt>
                <c:pt idx="93" formatCode="0.00E+00">
                  <c:v>2.2205779803036941E-7</c:v>
                </c:pt>
                <c:pt idx="94" formatCode="0.00E+00">
                  <c:v>2.3488714253775228E-7</c:v>
                </c:pt>
                <c:pt idx="95" formatCode="0.00E+00">
                  <c:v>2.3896906482999241E-7</c:v>
                </c:pt>
                <c:pt idx="96" formatCode="0.00E+00">
                  <c:v>2.6160910857450239E-7</c:v>
                </c:pt>
                <c:pt idx="97" formatCode="0.00E+00">
                  <c:v>2.6264887545027645E-7</c:v>
                </c:pt>
                <c:pt idx="98" formatCode="0.00E+00">
                  <c:v>2.3818290555606827E-7</c:v>
                </c:pt>
                <c:pt idx="99" formatCode="0.00E+00">
                  <c:v>2.3143561246330402E-7</c:v>
                </c:pt>
                <c:pt idx="100" formatCode="0.00E+00">
                  <c:v>2.5336618653115645E-7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ecologies!$A$7</c:f>
              <c:strCache>
                <c:ptCount val="1"/>
                <c:pt idx="0">
                  <c:v>ecosystem ecology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6.477732242852737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ecosystem ecology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ecologies!$B$7:$CX$7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 formatCode="0.00E+00">
                  <c:v>6.8525490044229326E-10</c:v>
                </c:pt>
                <c:pt idx="51" formatCode="0.00E+00">
                  <c:v>6.8525490044229326E-10</c:v>
                </c:pt>
                <c:pt idx="52" formatCode="0.00E+00">
                  <c:v>6.8525490044229326E-10</c:v>
                </c:pt>
                <c:pt idx="53" formatCode="0.00E+00">
                  <c:v>6.8525490044229326E-10</c:v>
                </c:pt>
                <c:pt idx="54" formatCode="0.00E+00">
                  <c:v>6.8525490044229326E-10</c:v>
                </c:pt>
                <c:pt idx="55" formatCode="0.00E+00">
                  <c:v>8.231284225652361E-10</c:v>
                </c:pt>
                <c:pt idx="56" formatCode="0.00E+00">
                  <c:v>1.0871594576958612E-9</c:v>
                </c:pt>
                <c:pt idx="57" formatCode="0.00E+00">
                  <c:v>4.0190455725357733E-10</c:v>
                </c:pt>
                <c:pt idx="58" formatCode="0.00E+00">
                  <c:v>4.549789671998946E-10</c:v>
                </c:pt>
                <c:pt idx="59" formatCode="0.00E+00">
                  <c:v>4.549789671998946E-10</c:v>
                </c:pt>
                <c:pt idx="60" formatCode="0.00E+00">
                  <c:v>6.3951021462520883E-10</c:v>
                </c:pt>
                <c:pt idx="61" formatCode="0.00E+00">
                  <c:v>8.255654969170844E-10</c:v>
                </c:pt>
                <c:pt idx="62" formatCode="0.00E+00">
                  <c:v>9.3559726632719379E-10</c:v>
                </c:pt>
                <c:pt idx="63" formatCode="0.00E+00">
                  <c:v>9.4693145388394799E-10</c:v>
                </c:pt>
                <c:pt idx="64" formatCode="0.00E+00">
                  <c:v>1.4316522689572519E-9</c:v>
                </c:pt>
                <c:pt idx="65" formatCode="0.00E+00">
                  <c:v>2.1691909697046142E-9</c:v>
                </c:pt>
                <c:pt idx="66" formatCode="0.00E+00">
                  <c:v>2.5843106821188433E-9</c:v>
                </c:pt>
                <c:pt idx="67" formatCode="0.00E+00">
                  <c:v>2.8670756879733943E-9</c:v>
                </c:pt>
                <c:pt idx="68" formatCode="0.00E+00">
                  <c:v>3.252282693155802E-9</c:v>
                </c:pt>
                <c:pt idx="69" formatCode="0.00E+00">
                  <c:v>3.9515295044026748E-9</c:v>
                </c:pt>
                <c:pt idx="70" formatCode="0.00E+00">
                  <c:v>4.2471361744971551E-9</c:v>
                </c:pt>
                <c:pt idx="71" formatCode="0.00E+00">
                  <c:v>5.008640054292111E-9</c:v>
                </c:pt>
                <c:pt idx="72" formatCode="0.00E+00">
                  <c:v>5.7118293230105817E-9</c:v>
                </c:pt>
                <c:pt idx="73" formatCode="0.00E+00">
                  <c:v>5.8103402050020088E-9</c:v>
                </c:pt>
                <c:pt idx="74" formatCode="0.00E+00">
                  <c:v>5.7533573223038996E-9</c:v>
                </c:pt>
                <c:pt idx="75" formatCode="0.00E+00">
                  <c:v>5.4627507834708417E-9</c:v>
                </c:pt>
                <c:pt idx="76" formatCode="0.00E+00">
                  <c:v>5.0265979553313165E-9</c:v>
                </c:pt>
                <c:pt idx="77" formatCode="0.00E+00">
                  <c:v>4.927788133895254E-9</c:v>
                </c:pt>
                <c:pt idx="78" formatCode="0.00E+00">
                  <c:v>4.3577273733941277E-9</c:v>
                </c:pt>
                <c:pt idx="79" formatCode="0.00E+00">
                  <c:v>3.5386882154700838E-9</c:v>
                </c:pt>
                <c:pt idx="80" formatCode="0.00E+00">
                  <c:v>3.4071798735554455E-9</c:v>
                </c:pt>
                <c:pt idx="81" formatCode="0.00E+00">
                  <c:v>3.4067222316945351E-9</c:v>
                </c:pt>
                <c:pt idx="82" formatCode="0.00E+00">
                  <c:v>3.5730680874352644E-9</c:v>
                </c:pt>
                <c:pt idx="83" formatCode="0.00E+00">
                  <c:v>5.7374891425178692E-9</c:v>
                </c:pt>
                <c:pt idx="84" formatCode="0.00E+00">
                  <c:v>6.8457791062887792E-9</c:v>
                </c:pt>
                <c:pt idx="85" formatCode="0.00E+00">
                  <c:v>8.3877897207239245E-9</c:v>
                </c:pt>
                <c:pt idx="86" formatCode="0.00E+00">
                  <c:v>9.1248087617591798E-9</c:v>
                </c:pt>
                <c:pt idx="87" formatCode="0.00E+00">
                  <c:v>1.0318576491268619E-8</c:v>
                </c:pt>
                <c:pt idx="88" formatCode="0.00E+00">
                  <c:v>1.1407136963189716E-8</c:v>
                </c:pt>
                <c:pt idx="89" formatCode="0.00E+00">
                  <c:v>1.4593978307577024E-8</c:v>
                </c:pt>
                <c:pt idx="90" formatCode="0.00E+00">
                  <c:v>1.4024123636189924E-8</c:v>
                </c:pt>
                <c:pt idx="91" formatCode="0.00E+00">
                  <c:v>1.6085664356069124E-8</c:v>
                </c:pt>
                <c:pt idx="92" formatCode="0.00E+00">
                  <c:v>1.7498996957814615E-8</c:v>
                </c:pt>
                <c:pt idx="93" formatCode="0.00E+00">
                  <c:v>1.982002810683804E-8</c:v>
                </c:pt>
                <c:pt idx="94" formatCode="0.00E+00">
                  <c:v>2.3150423249042501E-8</c:v>
                </c:pt>
                <c:pt idx="95" formatCode="0.00E+00">
                  <c:v>2.7190476318907226E-8</c:v>
                </c:pt>
                <c:pt idx="96" formatCode="0.00E+00">
                  <c:v>2.6441069488664865E-8</c:v>
                </c:pt>
                <c:pt idx="97" formatCode="0.00E+00">
                  <c:v>2.8041813866984253E-8</c:v>
                </c:pt>
                <c:pt idx="98" formatCode="0.00E+00">
                  <c:v>2.8466457963986318E-8</c:v>
                </c:pt>
                <c:pt idx="99" formatCode="0.00E+00">
                  <c:v>2.9075639546016757E-8</c:v>
                </c:pt>
                <c:pt idx="100" formatCode="0.00E+00">
                  <c:v>2.9812125962314045E-8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ecologies!$A$8</c:f>
              <c:strCache>
                <c:ptCount val="1"/>
                <c:pt idx="0">
                  <c:v>agroecology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1.383288073143711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agro-ecology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ecologies!$B$8:$CX$8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 formatCode="0.00E+00">
                  <c:v>1.2346036891232519E-10</c:v>
                </c:pt>
                <c:pt idx="33" formatCode="0.00E+00">
                  <c:v>1.2346036891232519E-10</c:v>
                </c:pt>
                <c:pt idx="34" formatCode="0.00E+00">
                  <c:v>1.2346036891232519E-10</c:v>
                </c:pt>
                <c:pt idx="35" formatCode="0.00E+00">
                  <c:v>1.2346036891232519E-10</c:v>
                </c:pt>
                <c:pt idx="36" formatCode="0.00E+00">
                  <c:v>1.2346036891232519E-10</c:v>
                </c:pt>
                <c:pt idx="37" formatCode="0.00E+00">
                  <c:v>1.2346036891232519E-10</c:v>
                </c:pt>
                <c:pt idx="38" formatCode="0.00E+00">
                  <c:v>1.2346036891232519E-10</c:v>
                </c:pt>
                <c:pt idx="39" formatCode="0.00E+00">
                  <c:v>5.4662331803813637E-10</c:v>
                </c:pt>
                <c:pt idx="40" formatCode="0.00E+00">
                  <c:v>5.4662331803813637E-10</c:v>
                </c:pt>
                <c:pt idx="41" formatCode="0.00E+00">
                  <c:v>5.4662331803813637E-10</c:v>
                </c:pt>
                <c:pt idx="42" formatCode="0.00E+00">
                  <c:v>5.4662331803813637E-10</c:v>
                </c:pt>
                <c:pt idx="43" formatCode="0.00E+00">
                  <c:v>5.4662331803813637E-10</c:v>
                </c:pt>
                <c:pt idx="44" formatCode="0.00E+00">
                  <c:v>5.4662331803813637E-10</c:v>
                </c:pt>
                <c:pt idx="45" formatCode="0.00E+00">
                  <c:v>5.4662331803813637E-10</c:v>
                </c:pt>
                <c:pt idx="46" formatCode="0.00E+00">
                  <c:v>8.7053650002896437E-11</c:v>
                </c:pt>
                <c:pt idx="47" formatCode="0.00E+00">
                  <c:v>8.7053650002896437E-11</c:v>
                </c:pt>
                <c:pt idx="48" formatCode="0.00E+00">
                  <c:v>8.7053650002896437E-11</c:v>
                </c:pt>
                <c:pt idx="49" formatCode="0.00E+00">
                  <c:v>8.7053650002896437E-11</c:v>
                </c:pt>
                <c:pt idx="50" formatCode="0.00E+00">
                  <c:v>8.7053650002896437E-11</c:v>
                </c:pt>
                <c:pt idx="51" formatCode="0.00E+00">
                  <c:v>8.7053650002896437E-11</c:v>
                </c:pt>
                <c:pt idx="52" formatCode="0.00E+00">
                  <c:v>4.9481620388393494E-10</c:v>
                </c:pt>
                <c:pt idx="53" formatCode="0.00E+00">
                  <c:v>4.0776255388103856E-10</c:v>
                </c:pt>
                <c:pt idx="54" formatCode="0.00E+00">
                  <c:v>4.8092978805718612E-10</c:v>
                </c:pt>
                <c:pt idx="55" formatCode="0.00E+00">
                  <c:v>6.2551484626892196E-10</c:v>
                </c:pt>
                <c:pt idx="56" formatCode="0.00E+00">
                  <c:v>6.2551484626892196E-10</c:v>
                </c:pt>
                <c:pt idx="57" formatCode="0.00E+00">
                  <c:v>6.8651325497397862E-10</c:v>
                </c:pt>
                <c:pt idx="58" formatCode="0.00E+00">
                  <c:v>6.8651325497397862E-10</c:v>
                </c:pt>
                <c:pt idx="59" formatCode="0.00E+00">
                  <c:v>3.8011473730519566E-10</c:v>
                </c:pt>
                <c:pt idx="60" formatCode="0.00E+00">
                  <c:v>1.0569218595562214E-9</c:v>
                </c:pt>
                <c:pt idx="61" formatCode="0.00E+00">
                  <c:v>9.8375462538007819E-10</c:v>
                </c:pt>
                <c:pt idx="62" formatCode="0.00E+00">
                  <c:v>9.257332995409651E-10</c:v>
                </c:pt>
                <c:pt idx="63" formatCode="0.00E+00">
                  <c:v>9.6694000029096365E-10</c:v>
                </c:pt>
                <c:pt idx="64" formatCode="0.00E+00">
                  <c:v>1.999399495173592E-9</c:v>
                </c:pt>
                <c:pt idx="65" formatCode="0.00E+00">
                  <c:v>2.5753271816673756E-9</c:v>
                </c:pt>
                <c:pt idx="66" formatCode="0.00E+00">
                  <c:v>3.5973323526355169E-9</c:v>
                </c:pt>
                <c:pt idx="67" formatCode="0.00E+00">
                  <c:v>3.4798728620888327E-9</c:v>
                </c:pt>
                <c:pt idx="68" formatCode="0.00E+00">
                  <c:v>3.585469346026725E-9</c:v>
                </c:pt>
                <c:pt idx="69" formatCode="0.00E+00">
                  <c:v>3.4989056136541026E-9</c:v>
                </c:pt>
                <c:pt idx="70" formatCode="0.00E+00">
                  <c:v>4.3728388806777247E-9</c:v>
                </c:pt>
                <c:pt idx="71" formatCode="0.00E+00">
                  <c:v>3.5618826816590547E-9</c:v>
                </c:pt>
                <c:pt idx="72" formatCode="0.00E+00">
                  <c:v>3.2644031803094248E-9</c:v>
                </c:pt>
                <c:pt idx="73" formatCode="0.00E+00">
                  <c:v>2.5114506863044217E-9</c:v>
                </c:pt>
                <c:pt idx="74" formatCode="0.00E+00">
                  <c:v>2.0845444239795214E-9</c:v>
                </c:pt>
                <c:pt idx="75" formatCode="0.00E+00">
                  <c:v>2.3061636548828333E-9</c:v>
                </c:pt>
                <c:pt idx="76" formatCode="0.00E+00">
                  <c:v>2.5900903703547826E-9</c:v>
                </c:pt>
                <c:pt idx="77" formatCode="0.00E+00">
                  <c:v>1.7988612682762131E-9</c:v>
                </c:pt>
                <c:pt idx="78" formatCode="0.00E+00">
                  <c:v>2.0720550097148198E-9</c:v>
                </c:pt>
                <c:pt idx="79" formatCode="0.00E+00">
                  <c:v>2.1183136257001726E-9</c:v>
                </c:pt>
                <c:pt idx="80" formatCode="0.00E+00">
                  <c:v>3.4396447099302038E-9</c:v>
                </c:pt>
                <c:pt idx="81" formatCode="0.00E+00">
                  <c:v>8.5272304078953875E-9</c:v>
                </c:pt>
                <c:pt idx="82" formatCode="0.00E+00">
                  <c:v>8.9566636904800072E-9</c:v>
                </c:pt>
                <c:pt idx="83" formatCode="0.00E+00">
                  <c:v>1.0521957553260316E-8</c:v>
                </c:pt>
                <c:pt idx="84" formatCode="0.00E+00">
                  <c:v>1.3742938384520026E-8</c:v>
                </c:pt>
                <c:pt idx="85" formatCode="0.00E+00">
                  <c:v>1.5448266219813327E-8</c:v>
                </c:pt>
                <c:pt idx="86" formatCode="0.00E+00">
                  <c:v>2.2997854713856033E-8</c:v>
                </c:pt>
                <c:pt idx="87" formatCode="0.00E+00">
                  <c:v>3.1866410088058148E-8</c:v>
                </c:pt>
                <c:pt idx="88" formatCode="0.00E+00">
                  <c:v>3.3648660413554463E-8</c:v>
                </c:pt>
                <c:pt idx="89" formatCode="0.00E+00">
                  <c:v>4.0752455378521689E-8</c:v>
                </c:pt>
                <c:pt idx="90" formatCode="0.00E+00">
                  <c:v>5.9896691868249059E-8</c:v>
                </c:pt>
                <c:pt idx="91" formatCode="0.00E+00">
                  <c:v>6.7211780371437688E-8</c:v>
                </c:pt>
                <c:pt idx="92" formatCode="0.00E+00">
                  <c:v>7.5600842031064972E-8</c:v>
                </c:pt>
                <c:pt idx="93" formatCode="0.00E+00">
                  <c:v>7.6482521109025853E-8</c:v>
                </c:pt>
                <c:pt idx="94" formatCode="0.00E+00">
                  <c:v>7.3749389261198679E-8</c:v>
                </c:pt>
                <c:pt idx="95" formatCode="0.00E+00">
                  <c:v>7.6071764941850886E-8</c:v>
                </c:pt>
                <c:pt idx="96" formatCode="0.00E+00">
                  <c:v>7.6427943290570688E-8</c:v>
                </c:pt>
                <c:pt idx="97" formatCode="0.00E+00">
                  <c:v>6.674460863264388E-8</c:v>
                </c:pt>
                <c:pt idx="98" formatCode="0.00E+00">
                  <c:v>6.5432066504583814E-8</c:v>
                </c:pt>
                <c:pt idx="99" formatCode="0.00E+00">
                  <c:v>6.3608360888200964E-8</c:v>
                </c:pt>
                <c:pt idx="100" formatCode="0.00E+00">
                  <c:v>6.4187495957268621E-8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ecologies!$A$9</c:f>
              <c:strCache>
                <c:ptCount val="1"/>
                <c:pt idx="0">
                  <c:v>industrial ecology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1.383288073143720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industrial ecology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 formatCode="0.00E+00">
                  <c:v>2.2702344765994947E-10</c:v>
                </c:pt>
                <c:pt idx="34" formatCode="0.00E+00">
                  <c:v>2.2702344765994947E-10</c:v>
                </c:pt>
                <c:pt idx="35" formatCode="0.00E+00">
                  <c:v>4.4291721084428194E-10</c:v>
                </c:pt>
                <c:pt idx="36" formatCode="0.00E+00">
                  <c:v>4.4291721084428194E-10</c:v>
                </c:pt>
                <c:pt idx="37" formatCode="0.00E+00">
                  <c:v>4.4291721084428194E-10</c:v>
                </c:pt>
                <c:pt idx="38" formatCode="0.00E+00">
                  <c:v>4.4291721084428194E-10</c:v>
                </c:pt>
                <c:pt idx="39" formatCode="0.00E+00">
                  <c:v>4.4291721084428194E-10</c:v>
                </c:pt>
                <c:pt idx="40" formatCode="0.00E+00">
                  <c:v>2.1589376318433143E-10</c:v>
                </c:pt>
                <c:pt idx="41" formatCode="0.00E+00">
                  <c:v>3.835251481478154E-10</c:v>
                </c:pt>
                <c:pt idx="42" formatCode="0.00E+00">
                  <c:v>1.6763138496348335E-10</c:v>
                </c:pt>
                <c:pt idx="43" formatCode="0.00E+00">
                  <c:v>1.6763138496348335E-10</c:v>
                </c:pt>
                <c:pt idx="44" formatCode="0.00E+00">
                  <c:v>1.6763138496348335E-10</c:v>
                </c:pt>
                <c:pt idx="45" formatCode="0.00E+00">
                  <c:v>1.6763138496348335E-10</c:v>
                </c:pt>
                <c:pt idx="46" formatCode="0.00E+00">
                  <c:v>1.6763138496348335E-10</c:v>
                </c:pt>
                <c:pt idx="47" formatCode="0.00E+00">
                  <c:v>1.6763138496348335E-10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 formatCode="0.00E+00">
                  <c:v>1.320155175653173E-10</c:v>
                </c:pt>
                <c:pt idx="57" formatCode="0.00E+00">
                  <c:v>1.320155175653173E-10</c:v>
                </c:pt>
                <c:pt idx="58" formatCode="0.00E+00">
                  <c:v>1.320155175653173E-10</c:v>
                </c:pt>
                <c:pt idx="59" formatCode="0.00E+00">
                  <c:v>1.8038027420936522E-10</c:v>
                </c:pt>
                <c:pt idx="60" formatCode="0.00E+00">
                  <c:v>1.8038027420936522E-10</c:v>
                </c:pt>
                <c:pt idx="61" formatCode="0.00E+00">
                  <c:v>2.7340791535530231E-10</c:v>
                </c:pt>
                <c:pt idx="62" formatCode="0.00E+00">
                  <c:v>3.1472546394414455E-10</c:v>
                </c:pt>
                <c:pt idx="63" formatCode="0.00E+00">
                  <c:v>1.8270994637882731E-10</c:v>
                </c:pt>
                <c:pt idx="64" formatCode="0.00E+00">
                  <c:v>1.8270994637882731E-10</c:v>
                </c:pt>
                <c:pt idx="65" formatCode="0.00E+00">
                  <c:v>1.8270994637882731E-10</c:v>
                </c:pt>
                <c:pt idx="66" formatCode="0.00E+00">
                  <c:v>5.8405818277001157E-10</c:v>
                </c:pt>
                <c:pt idx="67" formatCode="0.00E+00">
                  <c:v>9.1784123555451275E-10</c:v>
                </c:pt>
                <c:pt idx="68" formatCode="0.00E+00">
                  <c:v>3.311484780832425E-9</c:v>
                </c:pt>
                <c:pt idx="69" formatCode="0.00E+00">
                  <c:v>3.4661297344212048E-9</c:v>
                </c:pt>
                <c:pt idx="70" formatCode="0.00E+00">
                  <c:v>3.9699284593812949E-9</c:v>
                </c:pt>
                <c:pt idx="71" formatCode="0.00E+00">
                  <c:v>4.3741094337848977E-9</c:v>
                </c:pt>
                <c:pt idx="72" formatCode="0.00E+00">
                  <c:v>5.2703908519159851E-9</c:v>
                </c:pt>
                <c:pt idx="73" formatCode="0.00E+00">
                  <c:v>5.1095950744293855E-9</c:v>
                </c:pt>
                <c:pt idx="74" formatCode="0.00E+00">
                  <c:v>4.9336248618216402E-9</c:v>
                </c:pt>
                <c:pt idx="75" formatCode="0.00E+00">
                  <c:v>2.9458972443980544E-9</c:v>
                </c:pt>
                <c:pt idx="76" formatCode="0.00E+00">
                  <c:v>3.0204637699712445E-9</c:v>
                </c:pt>
                <c:pt idx="77" formatCode="0.00E+00">
                  <c:v>2.841276462122494E-9</c:v>
                </c:pt>
                <c:pt idx="78" formatCode="0.00E+00">
                  <c:v>2.731079812697985E-9</c:v>
                </c:pt>
                <c:pt idx="79" formatCode="0.00E+00">
                  <c:v>2.2002951226880133E-9</c:v>
                </c:pt>
                <c:pt idx="80" formatCode="0.00E+00">
                  <c:v>2.1843223777359355E-9</c:v>
                </c:pt>
                <c:pt idx="81" formatCode="0.00E+00">
                  <c:v>2.1545894532800825E-9</c:v>
                </c:pt>
                <c:pt idx="82" formatCode="0.00E+00">
                  <c:v>1.8294798473769221E-9</c:v>
                </c:pt>
                <c:pt idx="83" formatCode="0.00E+00">
                  <c:v>1.9344484288229029E-9</c:v>
                </c:pt>
                <c:pt idx="84" formatCode="0.00E+00">
                  <c:v>1.8846982248664229E-9</c:v>
                </c:pt>
                <c:pt idx="85" formatCode="0.00E+00">
                  <c:v>1.7883730151530731E-9</c:v>
                </c:pt>
                <c:pt idx="86" formatCode="0.00E+00">
                  <c:v>1.7758218645580429E-9</c:v>
                </c:pt>
                <c:pt idx="87" formatCode="0.00E+00">
                  <c:v>1.9256771455200525E-9</c:v>
                </c:pt>
                <c:pt idx="88" formatCode="0.00E+00">
                  <c:v>2.1327692707145134E-9</c:v>
                </c:pt>
                <c:pt idx="89" formatCode="0.00E+00">
                  <c:v>3.5341972761036657E-9</c:v>
                </c:pt>
                <c:pt idx="90" formatCode="0.00E+00">
                  <c:v>4.8830853804915364E-9</c:v>
                </c:pt>
                <c:pt idx="91" formatCode="0.00E+00">
                  <c:v>8.5212489326596439E-9</c:v>
                </c:pt>
                <c:pt idx="92" formatCode="0.00E+00">
                  <c:v>1.704906634917133E-8</c:v>
                </c:pt>
                <c:pt idx="93" formatCode="0.00E+00">
                  <c:v>3.2716111914814845E-8</c:v>
                </c:pt>
                <c:pt idx="94" formatCode="0.00E+00">
                  <c:v>4.8238738666249245E-8</c:v>
                </c:pt>
                <c:pt idx="95" formatCode="0.00E+00">
                  <c:v>6.3579024953527525E-8</c:v>
                </c:pt>
                <c:pt idx="96" formatCode="0.00E+00">
                  <c:v>8.2126786423085251E-8</c:v>
                </c:pt>
                <c:pt idx="97" formatCode="0.00E+00">
                  <c:v>9.6916746124474243E-8</c:v>
                </c:pt>
                <c:pt idx="98" formatCode="0.00E+00">
                  <c:v>1.0850434158567622E-7</c:v>
                </c:pt>
                <c:pt idx="99" formatCode="0.00E+00">
                  <c:v>1.1798954275832319E-7</c:v>
                </c:pt>
                <c:pt idx="100" formatCode="0.00E+00">
                  <c:v>1.1945194394735728E-7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ecologies!$A$10</c:f>
              <c:strCache>
                <c:ptCount val="1"/>
                <c:pt idx="0">
                  <c:v>urban ecology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1.3832880731437115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urban ecology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ecologies!$B$10:$CX$10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 formatCode="0.00E+00">
                  <c:v>1.1829849798163229E-10</c:v>
                </c:pt>
                <c:pt idx="21" formatCode="0.00E+00">
                  <c:v>1.1829849798163229E-10</c:v>
                </c:pt>
                <c:pt idx="22" formatCode="0.00E+00">
                  <c:v>1.1829849798163229E-10</c:v>
                </c:pt>
                <c:pt idx="23" formatCode="0.00E+00">
                  <c:v>1.1829849798163229E-10</c:v>
                </c:pt>
                <c:pt idx="24" formatCode="0.00E+00">
                  <c:v>2.3031483862924639E-10</c:v>
                </c:pt>
                <c:pt idx="25" formatCode="0.00E+00">
                  <c:v>7.9193903022657943E-10</c:v>
                </c:pt>
                <c:pt idx="26" formatCode="0.00E+00">
                  <c:v>7.9193903022657943E-10</c:v>
                </c:pt>
                <c:pt idx="27" formatCode="0.00E+00">
                  <c:v>6.736405322449461E-10</c:v>
                </c:pt>
                <c:pt idx="28" formatCode="0.00E+00">
                  <c:v>1.3638876932604213E-9</c:v>
                </c:pt>
                <c:pt idx="29" formatCode="0.00E+00">
                  <c:v>1.4927327707248121E-9</c:v>
                </c:pt>
                <c:pt idx="30" formatCode="0.00E+00">
                  <c:v>1.6414263202614719E-9</c:v>
                </c:pt>
                <c:pt idx="31" formatCode="0.00E+00">
                  <c:v>2.1760116882977137E-9</c:v>
                </c:pt>
                <c:pt idx="32" formatCode="0.00E+00">
                  <c:v>1.7320987104924821E-9</c:v>
                </c:pt>
                <c:pt idx="33" formatCode="0.00E+00">
                  <c:v>2.0726338661220732E-9</c:v>
                </c:pt>
                <c:pt idx="34" formatCode="0.00E+00">
                  <c:v>2.0726338661220732E-9</c:v>
                </c:pt>
                <c:pt idx="35" formatCode="0.00E+00">
                  <c:v>1.3823867051065925E-9</c:v>
                </c:pt>
                <c:pt idx="36" formatCode="0.00E+00">
                  <c:v>2.2348365301207334E-9</c:v>
                </c:pt>
                <c:pt idx="37" formatCode="0.00E+00">
                  <c:v>2.4323898213068127E-9</c:v>
                </c:pt>
                <c:pt idx="38" formatCode="0.00E+00">
                  <c:v>2.1624856746552525E-9</c:v>
                </c:pt>
                <c:pt idx="39" formatCode="0.00E+00">
                  <c:v>2.3051472001053443E-9</c:v>
                </c:pt>
                <c:pt idx="40" formatCode="0.00E+00">
                  <c:v>2.1175499290545614E-9</c:v>
                </c:pt>
                <c:pt idx="41" formatCode="0.00E+00">
                  <c:v>7.146491255914459E-9</c:v>
                </c:pt>
                <c:pt idx="42" formatCode="0.00E+00">
                  <c:v>7.4405886690038499E-9</c:v>
                </c:pt>
                <c:pt idx="43" formatCode="0.00E+00">
                  <c:v>6.685713284580541E-9</c:v>
                </c:pt>
                <c:pt idx="44" formatCode="0.00E+00">
                  <c:v>8.2077727788946059E-9</c:v>
                </c:pt>
                <c:pt idx="45" formatCode="0.00E+00">
                  <c:v>8.9314985883350303E-9</c:v>
                </c:pt>
                <c:pt idx="46" formatCode="0.00E+00">
                  <c:v>8.9202767870690233E-9</c:v>
                </c:pt>
                <c:pt idx="47" formatCode="0.00E+00">
                  <c:v>1.083955076491042E-8</c:v>
                </c:pt>
                <c:pt idx="48" formatCode="0.00E+00">
                  <c:v>7.0002372628711199E-9</c:v>
                </c:pt>
                <c:pt idx="49" formatCode="0.00E+00">
                  <c:v>7.9666612989066449E-9</c:v>
                </c:pt>
                <c:pt idx="50" formatCode="0.00E+00">
                  <c:v>9.0250947350410567E-9</c:v>
                </c:pt>
                <c:pt idx="51" formatCode="0.00E+00">
                  <c:v>8.714015437798805E-9</c:v>
                </c:pt>
                <c:pt idx="52" formatCode="0.00E+00">
                  <c:v>8.8579833230311537E-9</c:v>
                </c:pt>
                <c:pt idx="53" formatCode="0.00E+00">
                  <c:v>1.0033188256399113E-8</c:v>
                </c:pt>
                <c:pt idx="54" formatCode="0.00E+00">
                  <c:v>9.8451881647143629E-9</c:v>
                </c:pt>
                <c:pt idx="55" formatCode="0.00E+00">
                  <c:v>1.058578964961503E-8</c:v>
                </c:pt>
                <c:pt idx="56" formatCode="0.00E+00">
                  <c:v>1.143751644981452E-8</c:v>
                </c:pt>
                <c:pt idx="57" formatCode="0.00E+00">
                  <c:v>1.218961979766922E-8</c:v>
                </c:pt>
                <c:pt idx="58" formatCode="0.00E+00">
                  <c:v>1.2596145983399606E-8</c:v>
                </c:pt>
                <c:pt idx="59" formatCode="0.00E+00">
                  <c:v>1.4011816389698113E-8</c:v>
                </c:pt>
                <c:pt idx="60" formatCode="0.00E+00">
                  <c:v>1.706234339530053E-8</c:v>
                </c:pt>
                <c:pt idx="61" formatCode="0.00E+00">
                  <c:v>1.9457403188649619E-8</c:v>
                </c:pt>
                <c:pt idx="62" formatCode="0.00E+00">
                  <c:v>2.1287070812408348E-8</c:v>
                </c:pt>
                <c:pt idx="63" formatCode="0.00E+00">
                  <c:v>2.0590986574539226E-8</c:v>
                </c:pt>
                <c:pt idx="64" formatCode="0.00E+00">
                  <c:v>2.3475810890476751E-8</c:v>
                </c:pt>
                <c:pt idx="65" formatCode="0.00E+00">
                  <c:v>2.5533872167431753E-8</c:v>
                </c:pt>
                <c:pt idx="66" formatCode="0.00E+00">
                  <c:v>3.0864864449967442E-8</c:v>
                </c:pt>
                <c:pt idx="67" formatCode="0.00E+00">
                  <c:v>3.2698481061688136E-8</c:v>
                </c:pt>
                <c:pt idx="68" formatCode="0.00E+00">
                  <c:v>3.6215259303323058E-8</c:v>
                </c:pt>
                <c:pt idx="69" formatCode="0.00E+00">
                  <c:v>4.0979730708030348E-8</c:v>
                </c:pt>
                <c:pt idx="70" formatCode="0.00E+00">
                  <c:v>5.5517193560593158E-8</c:v>
                </c:pt>
                <c:pt idx="71" formatCode="0.00E+00">
                  <c:v>6.3731294658309121E-8</c:v>
                </c:pt>
                <c:pt idx="72" formatCode="0.00E+00">
                  <c:v>6.7145296390418805E-8</c:v>
                </c:pt>
                <c:pt idx="73" formatCode="0.00E+00">
                  <c:v>6.8752714366920116E-8</c:v>
                </c:pt>
                <c:pt idx="74" formatCode="0.00E+00">
                  <c:v>7.529018031249282E-8</c:v>
                </c:pt>
                <c:pt idx="75" formatCode="0.00E+00">
                  <c:v>7.6599850113672572E-8</c:v>
                </c:pt>
                <c:pt idx="76" formatCode="0.00E+00">
                  <c:v>7.9708229810166776E-8</c:v>
                </c:pt>
                <c:pt idx="77" formatCode="0.00E+00">
                  <c:v>7.2637151452400716E-8</c:v>
                </c:pt>
                <c:pt idx="78" formatCode="0.00E+00">
                  <c:v>7.2289587760288083E-8</c:v>
                </c:pt>
                <c:pt idx="79" formatCode="0.00E+00">
                  <c:v>7.8236574520472316E-8</c:v>
                </c:pt>
                <c:pt idx="80" formatCode="0.00E+00">
                  <c:v>7.7290442300283425E-8</c:v>
                </c:pt>
                <c:pt idx="81" formatCode="0.00E+00">
                  <c:v>7.6279061035831718E-8</c:v>
                </c:pt>
                <c:pt idx="82" formatCode="0.00E+00">
                  <c:v>7.8323548535763687E-8</c:v>
                </c:pt>
                <c:pt idx="83" formatCode="0.00E+00">
                  <c:v>8.4456530435872569E-8</c:v>
                </c:pt>
                <c:pt idx="84" formatCode="0.00E+00">
                  <c:v>8.4346635993120435E-8</c:v>
                </c:pt>
                <c:pt idx="85" formatCode="0.00E+00">
                  <c:v>7.8630122127673305E-8</c:v>
                </c:pt>
                <c:pt idx="86" formatCode="0.00E+00">
                  <c:v>7.3282021118004121E-8</c:v>
                </c:pt>
                <c:pt idx="87" formatCode="0.00E+00">
                  <c:v>7.504592985136645E-8</c:v>
                </c:pt>
                <c:pt idx="88" formatCode="0.00E+00">
                  <c:v>7.0249958802496183E-8</c:v>
                </c:pt>
                <c:pt idx="89" formatCode="0.00E+00">
                  <c:v>7.0896316325555919E-8</c:v>
                </c:pt>
                <c:pt idx="90" formatCode="0.00E+00">
                  <c:v>6.4148503762874637E-8</c:v>
                </c:pt>
                <c:pt idx="91" formatCode="0.00E+00">
                  <c:v>6.5607308474824362E-8</c:v>
                </c:pt>
                <c:pt idx="92" formatCode="0.00E+00">
                  <c:v>7.2420678977534619E-8</c:v>
                </c:pt>
                <c:pt idx="93" formatCode="0.00E+00">
                  <c:v>7.3018107665404483E-8</c:v>
                </c:pt>
                <c:pt idx="94" formatCode="0.00E+00">
                  <c:v>7.4473857551120922E-8</c:v>
                </c:pt>
                <c:pt idx="95" formatCode="0.00E+00">
                  <c:v>7.8700172277877495E-8</c:v>
                </c:pt>
                <c:pt idx="96" formatCode="0.00E+00">
                  <c:v>8.392450181828258E-8</c:v>
                </c:pt>
                <c:pt idx="97" formatCode="0.00E+00">
                  <c:v>8.4912598438680175E-8</c:v>
                </c:pt>
                <c:pt idx="98" formatCode="0.00E+00">
                  <c:v>8.7127996273768933E-8</c:v>
                </c:pt>
                <c:pt idx="99" formatCode="0.00E+00">
                  <c:v>8.5114351003334775E-8</c:v>
                </c:pt>
                <c:pt idx="100" formatCode="0.00E+00">
                  <c:v>9.1286710079963082E-8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ecologies!$A$11</c:f>
              <c:strCache>
                <c:ptCount val="1"/>
                <c:pt idx="0">
                  <c:v>cultural ecology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2.982500744684086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cultural ecology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ecologies!$B$11:$CX$11</c:f>
              <c:numCache>
                <c:formatCode>0.00E+00</c:formatCode>
                <c:ptCount val="101"/>
                <c:pt idx="0">
                  <c:v>1.8173580695890435E-10</c:v>
                </c:pt>
                <c:pt idx="1">
                  <c:v>1.4538864556712321E-10</c:v>
                </c:pt>
                <c:pt idx="2">
                  <c:v>1.2115720463926915E-10</c:v>
                </c:pt>
                <c:pt idx="3">
                  <c:v>1.038490325479451E-10</c:v>
                </c:pt>
                <c:pt idx="4">
                  <c:v>1.038490325479451E-10</c:v>
                </c:pt>
                <c:pt idx="5">
                  <c:v>1.038490325479451E-10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>
                  <c:v>1.1229559345896429E-10</c:v>
                </c:pt>
                <c:pt idx="13">
                  <c:v>1.1229559345896429E-10</c:v>
                </c:pt>
                <c:pt idx="14">
                  <c:v>1.1229559345896429E-10</c:v>
                </c:pt>
                <c:pt idx="15">
                  <c:v>1.1229559345896429E-10</c:v>
                </c:pt>
                <c:pt idx="16">
                  <c:v>1.1229559345896429E-10</c:v>
                </c:pt>
                <c:pt idx="17">
                  <c:v>1.1229559345896429E-10</c:v>
                </c:pt>
                <c:pt idx="18">
                  <c:v>1.1229559345896429E-10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>
                  <c:v>2.3602128188368236E-10</c:v>
                </c:pt>
                <c:pt idx="27">
                  <c:v>2.3602128188368236E-10</c:v>
                </c:pt>
                <c:pt idx="28">
                  <c:v>2.3602128188368236E-10</c:v>
                </c:pt>
                <c:pt idx="29">
                  <c:v>1.1379368082740707E-9</c:v>
                </c:pt>
                <c:pt idx="30">
                  <c:v>1.1379368082740707E-9</c:v>
                </c:pt>
                <c:pt idx="31">
                  <c:v>1.1379368082740707E-9</c:v>
                </c:pt>
                <c:pt idx="32">
                  <c:v>1.1379368082740707E-9</c:v>
                </c:pt>
                <c:pt idx="33">
                  <c:v>9.019155263903917E-10</c:v>
                </c:pt>
                <c:pt idx="34">
                  <c:v>9.019155263903917E-10</c:v>
                </c:pt>
                <c:pt idx="35">
                  <c:v>1.5495968238735524E-9</c:v>
                </c:pt>
                <c:pt idx="36">
                  <c:v>1.0838123652513919E-9</c:v>
                </c:pt>
                <c:pt idx="37">
                  <c:v>1.0838123652513919E-9</c:v>
                </c:pt>
                <c:pt idx="38">
                  <c:v>1.5860757707208928E-9</c:v>
                </c:pt>
                <c:pt idx="39">
                  <c:v>1.5860757707208928E-9</c:v>
                </c:pt>
                <c:pt idx="40">
                  <c:v>1.5860757707208928E-9</c:v>
                </c:pt>
                <c:pt idx="41">
                  <c:v>1.5860757707208928E-9</c:v>
                </c:pt>
                <c:pt idx="42">
                  <c:v>5.7910018526539785E-9</c:v>
                </c:pt>
                <c:pt idx="43">
                  <c:v>5.3548707848857376E-9</c:v>
                </c:pt>
                <c:pt idx="44">
                  <c:v>6.2398580112445445E-9</c:v>
                </c:pt>
                <c:pt idx="45">
                  <c:v>5.7375946057750364E-9</c:v>
                </c:pt>
                <c:pt idx="46">
                  <c:v>5.9867455437512304E-9</c:v>
                </c:pt>
                <c:pt idx="47">
                  <c:v>6.4011879289235398E-9</c:v>
                </c:pt>
                <c:pt idx="48">
                  <c:v>6.486161346115039E-9</c:v>
                </c:pt>
                <c:pt idx="49">
                  <c:v>1.7175887299737837E-9</c:v>
                </c:pt>
                <c:pt idx="50">
                  <c:v>2.1458730586105443E-9</c:v>
                </c:pt>
                <c:pt idx="51">
                  <c:v>1.7526417380889627E-9</c:v>
                </c:pt>
                <c:pt idx="52">
                  <c:v>1.0307831437612226E-8</c:v>
                </c:pt>
                <c:pt idx="53">
                  <c:v>1.0583443177392112E-8</c:v>
                </c:pt>
                <c:pt idx="54">
                  <c:v>1.0517928916708913E-8</c:v>
                </c:pt>
                <c:pt idx="55">
                  <c:v>1.0708702543763317E-8</c:v>
                </c:pt>
                <c:pt idx="56">
                  <c:v>1.4123079059410628E-8</c:v>
                </c:pt>
                <c:pt idx="57">
                  <c:v>1.4451378486736622E-8</c:v>
                </c:pt>
                <c:pt idx="58">
                  <c:v>1.4278069032647119E-8</c:v>
                </c:pt>
                <c:pt idx="59">
                  <c:v>6.6418097093607594E-9</c:v>
                </c:pt>
                <c:pt idx="60">
                  <c:v>8.6082188718464681E-9</c:v>
                </c:pt>
                <c:pt idx="61">
                  <c:v>1.2073423978829506E-8</c:v>
                </c:pt>
                <c:pt idx="62">
                  <c:v>1.4318047450049105E-8</c:v>
                </c:pt>
                <c:pt idx="63">
                  <c:v>1.4792763228640514E-8</c:v>
                </c:pt>
                <c:pt idx="64">
                  <c:v>1.9479967242449621E-8</c:v>
                </c:pt>
                <c:pt idx="65">
                  <c:v>3.7792491112766363E-8</c:v>
                </c:pt>
                <c:pt idx="66">
                  <c:v>4.4068968720255043E-8</c:v>
                </c:pt>
                <c:pt idx="67">
                  <c:v>4.9154671753561191E-8</c:v>
                </c:pt>
                <c:pt idx="68">
                  <c:v>5.905083338975108E-8</c:v>
                </c:pt>
                <c:pt idx="69">
                  <c:v>7.5832768786643423E-8</c:v>
                </c:pt>
                <c:pt idx="70">
                  <c:v>9.3657332746387132E-8</c:v>
                </c:pt>
                <c:pt idx="71">
                  <c:v>1.0374083040228912E-7</c:v>
                </c:pt>
                <c:pt idx="72">
                  <c:v>1.0525959542080022E-7</c:v>
                </c:pt>
                <c:pt idx="73">
                  <c:v>1.3459616475332409E-7</c:v>
                </c:pt>
                <c:pt idx="74">
                  <c:v>1.5552028813965129E-7</c:v>
                </c:pt>
                <c:pt idx="75">
                  <c:v>1.6725611460900927E-7</c:v>
                </c:pt>
                <c:pt idx="76">
                  <c:v>1.7560788702551433E-7</c:v>
                </c:pt>
                <c:pt idx="77">
                  <c:v>1.7502797817441623E-7</c:v>
                </c:pt>
                <c:pt idx="78">
                  <c:v>1.8710582055143326E-7</c:v>
                </c:pt>
                <c:pt idx="79">
                  <c:v>1.9088206355226915E-7</c:v>
                </c:pt>
                <c:pt idx="80">
                  <c:v>1.7585811016930739E-7</c:v>
                </c:pt>
                <c:pt idx="81">
                  <c:v>1.6989917704459026E-7</c:v>
                </c:pt>
                <c:pt idx="82">
                  <c:v>1.633761240896592E-7</c:v>
                </c:pt>
                <c:pt idx="83">
                  <c:v>1.5973042320562219E-7</c:v>
                </c:pt>
                <c:pt idx="84">
                  <c:v>1.5951661975448812E-7</c:v>
                </c:pt>
                <c:pt idx="85">
                  <c:v>1.5077695676118123E-7</c:v>
                </c:pt>
                <c:pt idx="86">
                  <c:v>1.4790314249525824E-7</c:v>
                </c:pt>
                <c:pt idx="87">
                  <c:v>1.4053969247489718E-7</c:v>
                </c:pt>
                <c:pt idx="88">
                  <c:v>1.3700385415435129E-7</c:v>
                </c:pt>
                <c:pt idx="89">
                  <c:v>1.3712713504778115E-7</c:v>
                </c:pt>
                <c:pt idx="90">
                  <c:v>1.2907386387087522E-7</c:v>
                </c:pt>
                <c:pt idx="91">
                  <c:v>1.264492442698552E-7</c:v>
                </c:pt>
                <c:pt idx="92">
                  <c:v>1.2602066189391707E-7</c:v>
                </c:pt>
                <c:pt idx="93">
                  <c:v>1.304916088716382E-7</c:v>
                </c:pt>
                <c:pt idx="94">
                  <c:v>1.345638899514461E-7</c:v>
                </c:pt>
                <c:pt idx="95">
                  <c:v>1.3429880192055427E-7</c:v>
                </c:pt>
                <c:pt idx="96">
                  <c:v>1.3838236444043013E-7</c:v>
                </c:pt>
                <c:pt idx="97">
                  <c:v>1.4030260918142407E-7</c:v>
                </c:pt>
                <c:pt idx="98">
                  <c:v>1.4224379174532221E-7</c:v>
                </c:pt>
                <c:pt idx="99">
                  <c:v>1.448809146875612E-7</c:v>
                </c:pt>
                <c:pt idx="100">
                  <c:v>1.3643569901633523E-7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ecologies!$A$12</c:f>
              <c:strCache>
                <c:ptCount val="1"/>
                <c:pt idx="0">
                  <c:v>ecological anthropology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2.00181504074575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ecological anthropology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ecologies!$B$12:$CX$12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 formatCode="0.00E+00">
                  <c:v>2.2641951805521154E-10</c:v>
                </c:pt>
                <c:pt idx="44" formatCode="0.00E+00">
                  <c:v>2.2641951805521154E-10</c:v>
                </c:pt>
                <c:pt idx="45" formatCode="0.00E+00">
                  <c:v>2.2641951805521154E-10</c:v>
                </c:pt>
                <c:pt idx="46" formatCode="0.00E+00">
                  <c:v>2.2641951805521154E-10</c:v>
                </c:pt>
                <c:pt idx="47" formatCode="0.00E+00">
                  <c:v>2.2641951805521154E-10</c:v>
                </c:pt>
                <c:pt idx="48" formatCode="0.00E+00">
                  <c:v>2.2641951805521154E-10</c:v>
                </c:pt>
                <c:pt idx="49" formatCode="0.00E+00">
                  <c:v>2.2641951805521154E-10</c:v>
                </c:pt>
                <c:pt idx="50" formatCode="0.00E+00">
                  <c:v>8.5656862555286813E-11</c:v>
                </c:pt>
                <c:pt idx="51" formatCode="0.00E+00">
                  <c:v>8.5656862555286813E-11</c:v>
                </c:pt>
                <c:pt idx="52" formatCode="0.00E+00">
                  <c:v>8.5656862555286813E-11</c:v>
                </c:pt>
                <c:pt idx="53" formatCode="0.00E+00">
                  <c:v>8.5656862555286813E-11</c:v>
                </c:pt>
                <c:pt idx="54" formatCode="0.00E+00">
                  <c:v>8.5656862555286813E-11</c:v>
                </c:pt>
                <c:pt idx="55" formatCode="0.00E+00">
                  <c:v>8.5656862555286813E-11</c:v>
                </c:pt>
                <c:pt idx="56" formatCode="0.00E+00">
                  <c:v>8.5656862555286813E-11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 formatCode="0.00E+00">
                  <c:v>4.6513820572968757E-11</c:v>
                </c:pt>
                <c:pt idx="62" formatCode="0.00E+00">
                  <c:v>8.7831369161810891E-11</c:v>
                </c:pt>
                <c:pt idx="63" formatCode="0.00E+00">
                  <c:v>8.7831369161810891E-11</c:v>
                </c:pt>
                <c:pt idx="64" formatCode="0.00E+00">
                  <c:v>2.7426246194752142E-10</c:v>
                </c:pt>
                <c:pt idx="65" formatCode="0.00E+00">
                  <c:v>2.7426246194752142E-10</c:v>
                </c:pt>
                <c:pt idx="66" formatCode="0.00E+00">
                  <c:v>2.7426246194752142E-10</c:v>
                </c:pt>
                <c:pt idx="67" formatCode="0.00E+00">
                  <c:v>7.4155871126231134E-10</c:v>
                </c:pt>
                <c:pt idx="68" formatCode="0.00E+00">
                  <c:v>7.9585588119712838E-10</c:v>
                </c:pt>
                <c:pt idx="69" formatCode="0.00E+00">
                  <c:v>1.1464633409286018E-9</c:v>
                </c:pt>
                <c:pt idx="70" formatCode="0.00E+00">
                  <c:v>2.9601388364307147E-9</c:v>
                </c:pt>
                <c:pt idx="71" formatCode="0.00E+00">
                  <c:v>3.5820697162426849E-9</c:v>
                </c:pt>
                <c:pt idx="72" formatCode="0.00E+00">
                  <c:v>4.7771116229444768E-9</c:v>
                </c:pt>
                <c:pt idx="73" formatCode="0.00E+00">
                  <c:v>5.9648823459910879E-9</c:v>
                </c:pt>
                <c:pt idx="74" formatCode="0.00E+00">
                  <c:v>9.8847831071185303E-9</c:v>
                </c:pt>
                <c:pt idx="75" formatCode="0.00E+00">
                  <c:v>1.3588416748953623E-8</c:v>
                </c:pt>
                <c:pt idx="76" formatCode="0.00E+00">
                  <c:v>1.8186249268430632E-8</c:v>
                </c:pt>
                <c:pt idx="77" formatCode="0.00E+00">
                  <c:v>1.8939955001176928E-8</c:v>
                </c:pt>
                <c:pt idx="78" formatCode="0.00E+00">
                  <c:v>2.4187669874934227E-8</c:v>
                </c:pt>
                <c:pt idx="79" formatCode="0.00E+00">
                  <c:v>3.0218217337126961E-8</c:v>
                </c:pt>
                <c:pt idx="80" formatCode="0.00E+00">
                  <c:v>3.4134508152578642E-8</c:v>
                </c:pt>
                <c:pt idx="81" formatCode="0.00E+00">
                  <c:v>3.2846845100996162E-8</c:v>
                </c:pt>
                <c:pt idx="82" formatCode="0.00E+00">
                  <c:v>3.2692913693692961E-8</c:v>
                </c:pt>
                <c:pt idx="83" formatCode="0.00E+00">
                  <c:v>3.1340789106794547E-8</c:v>
                </c:pt>
                <c:pt idx="84" formatCode="0.00E+00">
                  <c:v>3.3949960802954448E-8</c:v>
                </c:pt>
                <c:pt idx="85" formatCode="0.00E+00">
                  <c:v>3.1539596634774352E-8</c:v>
                </c:pt>
                <c:pt idx="86" formatCode="0.00E+00">
                  <c:v>2.8487069415685142E-8</c:v>
                </c:pt>
                <c:pt idx="87" formatCode="0.00E+00">
                  <c:v>2.8110677894559743E-8</c:v>
                </c:pt>
                <c:pt idx="88" formatCode="0.00E+00">
                  <c:v>2.8914912482215767E-8</c:v>
                </c:pt>
                <c:pt idx="89" formatCode="0.00E+00">
                  <c:v>2.8271717556324274E-8</c:v>
                </c:pt>
                <c:pt idx="90" formatCode="0.00E+00">
                  <c:v>2.9099336089553762E-8</c:v>
                </c:pt>
                <c:pt idx="91" formatCode="0.00E+00">
                  <c:v>2.8987694195411622E-8</c:v>
                </c:pt>
                <c:pt idx="92" formatCode="0.00E+00">
                  <c:v>2.8759870667511549E-8</c:v>
                </c:pt>
                <c:pt idx="93" formatCode="0.00E+00">
                  <c:v>3.580080209270826E-8</c:v>
                </c:pt>
                <c:pt idx="94" formatCode="0.00E+00">
                  <c:v>3.5706845805513374E-8</c:v>
                </c:pt>
                <c:pt idx="95" formatCode="0.00E+00">
                  <c:v>3.4695228285601961E-8</c:v>
                </c:pt>
                <c:pt idx="96" formatCode="0.00E+00">
                  <c:v>3.6898943131128261E-8</c:v>
                </c:pt>
                <c:pt idx="97" formatCode="0.00E+00">
                  <c:v>3.7051389345510457E-8</c:v>
                </c:pt>
                <c:pt idx="98" formatCode="0.00E+00">
                  <c:v>3.7317558034451638E-8</c:v>
                </c:pt>
                <c:pt idx="99" formatCode="0.00E+00">
                  <c:v>3.9996024830957225E-8</c:v>
                </c:pt>
                <c:pt idx="100" formatCode="0.00E+00">
                  <c:v>3.0370542282442945E-8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854064"/>
        <c:axId val="190854624"/>
      </c:lineChart>
      <c:catAx>
        <c:axId val="19085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54624"/>
        <c:crosses val="autoZero"/>
        <c:auto val="1"/>
        <c:lblAlgn val="ctr"/>
        <c:lblOffset val="100"/>
        <c:tickLblSkip val="10"/>
        <c:noMultiLvlLbl val="0"/>
      </c:catAx>
      <c:valAx>
        <c:axId val="1908546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5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32353471856372E-2"/>
          <c:y val="8.0086362962469418E-2"/>
          <c:w val="0.76301498059763606"/>
          <c:h val="0.84175274172992487"/>
        </c:manualLayout>
      </c:layout>
      <c:lineChart>
        <c:grouping val="standard"/>
        <c:varyColors val="0"/>
        <c:ser>
          <c:idx val="0"/>
          <c:order val="0"/>
          <c:tx>
            <c:strRef>
              <c:f>ecosystems!$A$2</c:f>
              <c:strCache>
                <c:ptCount val="1"/>
                <c:pt idx="0">
                  <c:v>political ecosystem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2.03106186833367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political ecosystem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ecosystems!$B$2:$CX$2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3.3603663502595264E-11</c:v>
                </c:pt>
                <c:pt idx="69" formatCode="0.00E+00">
                  <c:v>3.3603663502595264E-11</c:v>
                </c:pt>
                <c:pt idx="70" formatCode="0.00E+00">
                  <c:v>3.3603663502595264E-11</c:v>
                </c:pt>
                <c:pt idx="71" formatCode="0.00E+00">
                  <c:v>3.3603663502595264E-11</c:v>
                </c:pt>
                <c:pt idx="72" formatCode="0.00E+00">
                  <c:v>3.3603663502595264E-11</c:v>
                </c:pt>
                <c:pt idx="73" formatCode="0.00E+00">
                  <c:v>3.3603663502595264E-11</c:v>
                </c:pt>
                <c:pt idx="74" formatCode="0.00E+00">
                  <c:v>3.3603663502595264E-11</c:v>
                </c:pt>
                <c:pt idx="75">
                  <c:v>0</c:v>
                </c:pt>
                <c:pt idx="76" formatCode="0.00E+00">
                  <c:v>1.2023512344480226E-10</c:v>
                </c:pt>
                <c:pt idx="77" formatCode="0.00E+00">
                  <c:v>1.4974525191264427E-10</c:v>
                </c:pt>
                <c:pt idx="78" formatCode="0.00E+00">
                  <c:v>1.4974525191264427E-10</c:v>
                </c:pt>
                <c:pt idx="79" formatCode="0.00E+00">
                  <c:v>1.4974525191264427E-10</c:v>
                </c:pt>
                <c:pt idx="80" formatCode="0.00E+00">
                  <c:v>1.4974525191264427E-10</c:v>
                </c:pt>
                <c:pt idx="81" formatCode="0.00E+00">
                  <c:v>2.2659320055216754E-10</c:v>
                </c:pt>
                <c:pt idx="82" formatCode="0.00E+00">
                  <c:v>3.5076031365147546E-10</c:v>
                </c:pt>
                <c:pt idx="83" formatCode="0.00E+00">
                  <c:v>2.7746239036500041E-10</c:v>
                </c:pt>
                <c:pt idx="84" formatCode="0.00E+00">
                  <c:v>2.937624667330245E-10</c:v>
                </c:pt>
                <c:pt idx="85" formatCode="0.00E+00">
                  <c:v>3.1572459131228621E-10</c:v>
                </c:pt>
                <c:pt idx="86" formatCode="0.00E+00">
                  <c:v>3.5724759856708132E-10</c:v>
                </c:pt>
                <c:pt idx="87" formatCode="0.00E+00">
                  <c:v>4.1490211068394067E-10</c:v>
                </c:pt>
                <c:pt idx="88" formatCode="0.00E+00">
                  <c:v>4.5635017788457431E-10</c:v>
                </c:pt>
                <c:pt idx="89" formatCode="0.00E+00">
                  <c:v>5.1119011206563775E-10</c:v>
                </c:pt>
                <c:pt idx="90" formatCode="0.00E+00">
                  <c:v>4.8240434068004763E-10</c:v>
                </c:pt>
                <c:pt idx="91" formatCode="0.00E+00">
                  <c:v>5.212916388235605E-10</c:v>
                </c:pt>
                <c:pt idx="92" formatCode="0.00E+00">
                  <c:v>5.3219383265380934E-10</c:v>
                </c:pt>
                <c:pt idx="93" formatCode="0.00E+00">
                  <c:v>8.0173860011229838E-10</c:v>
                </c:pt>
                <c:pt idx="94" formatCode="0.00E+00">
                  <c:v>8.1979836411402417E-10</c:v>
                </c:pt>
                <c:pt idx="95" formatCode="0.00E+00">
                  <c:v>8.3164914637430065E-10</c:v>
                </c:pt>
                <c:pt idx="96" formatCode="0.00E+00">
                  <c:v>7.6148874507607282E-10</c:v>
                </c:pt>
                <c:pt idx="97" formatCode="0.00E+00">
                  <c:v>7.9194466064334741E-10</c:v>
                </c:pt>
                <c:pt idx="98" formatCode="0.00E+00">
                  <c:v>8.251216839412966E-10</c:v>
                </c:pt>
                <c:pt idx="99" formatCode="0.00E+00">
                  <c:v>9.4413597495624025E-10</c:v>
                </c:pt>
                <c:pt idx="100" formatCode="0.00E+00">
                  <c:v>6.3580136294705301E-10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ecosystems!$A$3</c:f>
              <c:strCache>
                <c:ptCount val="1"/>
                <c:pt idx="0">
                  <c:v>human ecosystem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3.443596769065324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human ecosystem 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ecosystems!$B$3:$CX$3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 formatCode="0.00E+00">
                  <c:v>1.2556585136737529E-10</c:v>
                </c:pt>
                <c:pt idx="39" formatCode="0.00E+00">
                  <c:v>1.2556585136737529E-10</c:v>
                </c:pt>
                <c:pt idx="40" formatCode="0.00E+00">
                  <c:v>1.2556585136737529E-10</c:v>
                </c:pt>
                <c:pt idx="41" formatCode="0.00E+00">
                  <c:v>1.2556585136737529E-10</c:v>
                </c:pt>
                <c:pt idx="42" formatCode="0.00E+00">
                  <c:v>1.2556585136737529E-10</c:v>
                </c:pt>
                <c:pt idx="43" formatCode="0.00E+00">
                  <c:v>1.2556585136737529E-10</c:v>
                </c:pt>
                <c:pt idx="44" formatCode="0.00E+00">
                  <c:v>1.2556585136737529E-10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 formatCode="0.00E+00">
                  <c:v>1.5554890708813229E-10</c:v>
                </c:pt>
                <c:pt idx="53" formatCode="0.00E+00">
                  <c:v>1.5554890708813229E-10</c:v>
                </c:pt>
                <c:pt idx="54" formatCode="0.00E+00">
                  <c:v>1.5554890708813229E-10</c:v>
                </c:pt>
                <c:pt idx="55" formatCode="0.00E+00">
                  <c:v>1.5554890708813229E-10</c:v>
                </c:pt>
                <c:pt idx="56" formatCode="0.00E+00">
                  <c:v>1.5554890708813229E-10</c:v>
                </c:pt>
                <c:pt idx="57" formatCode="0.00E+00">
                  <c:v>1.5554890708813229E-10</c:v>
                </c:pt>
                <c:pt idx="58" formatCode="0.00E+00">
                  <c:v>1.5554890708813229E-10</c:v>
                </c:pt>
                <c:pt idx="59" formatCode="0.00E+00">
                  <c:v>1.9345902657619232E-10</c:v>
                </c:pt>
                <c:pt idx="60" formatCode="0.00E+00">
                  <c:v>2.3959183843252115E-10</c:v>
                </c:pt>
                <c:pt idx="61" formatCode="0.00E+00">
                  <c:v>3.3261947957845857E-10</c:v>
                </c:pt>
                <c:pt idx="62" formatCode="0.00E+00">
                  <c:v>7.0447742084311988E-10</c:v>
                </c:pt>
                <c:pt idx="63" formatCode="0.00E+00">
                  <c:v>7.831532010195634E-10</c:v>
                </c:pt>
                <c:pt idx="64" formatCode="0.00E+00">
                  <c:v>1.0814429431325619E-9</c:v>
                </c:pt>
                <c:pt idx="65" formatCode="0.00E+00">
                  <c:v>2.3876733209629944E-9</c:v>
                </c:pt>
                <c:pt idx="66" formatCode="0.00E+00">
                  <c:v>3.0244536914596834E-9</c:v>
                </c:pt>
                <c:pt idx="67" formatCode="0.00E+00">
                  <c:v>5.7820983635968492E-9</c:v>
                </c:pt>
                <c:pt idx="68" formatCode="0.00E+00">
                  <c:v>9.3182664481375888E-9</c:v>
                </c:pt>
                <c:pt idx="69" formatCode="0.00E+00">
                  <c:v>1.3192262605733909E-8</c:v>
                </c:pt>
                <c:pt idx="70" formatCode="0.00E+00">
                  <c:v>1.664017783683683E-8</c:v>
                </c:pt>
                <c:pt idx="71" formatCode="0.00E+00">
                  <c:v>2.0248970902803034E-8</c:v>
                </c:pt>
                <c:pt idx="72" formatCode="0.00E+00">
                  <c:v>2.1266433275094327E-8</c:v>
                </c:pt>
                <c:pt idx="73" formatCode="0.00E+00">
                  <c:v>2.4705748302314839E-8</c:v>
                </c:pt>
                <c:pt idx="74" formatCode="0.00E+00">
                  <c:v>2.5563228609312335E-8</c:v>
                </c:pt>
                <c:pt idx="75" formatCode="0.00E+00">
                  <c:v>2.333731165855234E-8</c:v>
                </c:pt>
                <c:pt idx="76" formatCode="0.00E+00">
                  <c:v>2.1015219566528845E-8</c:v>
                </c:pt>
                <c:pt idx="77" formatCode="0.00E+00">
                  <c:v>2.3803796071158226E-8</c:v>
                </c:pt>
                <c:pt idx="78" formatCode="0.00E+00">
                  <c:v>2.2366181512015533E-8</c:v>
                </c:pt>
                <c:pt idx="79" formatCode="0.00E+00">
                  <c:v>2.3078923139637914E-8</c:v>
                </c:pt>
                <c:pt idx="80" formatCode="0.00E+00">
                  <c:v>2.0201385479106446E-8</c:v>
                </c:pt>
                <c:pt idx="81" formatCode="0.00E+00">
                  <c:v>2.0613069027468934E-8</c:v>
                </c:pt>
                <c:pt idx="82" formatCode="0.00E+00">
                  <c:v>2.2487802211637944E-8</c:v>
                </c:pt>
                <c:pt idx="83" formatCode="0.00E+00">
                  <c:v>2.2112967794164939E-8</c:v>
                </c:pt>
                <c:pt idx="84" formatCode="0.00E+00">
                  <c:v>1.7905069728461728E-8</c:v>
                </c:pt>
                <c:pt idx="85" formatCode="0.00E+00">
                  <c:v>1.826871551852922E-8</c:v>
                </c:pt>
                <c:pt idx="86" formatCode="0.00E+00">
                  <c:v>1.7059293491716809E-8</c:v>
                </c:pt>
                <c:pt idx="87" formatCode="0.00E+00">
                  <c:v>1.7589093766796321E-8</c:v>
                </c:pt>
                <c:pt idx="88" formatCode="0.00E+00">
                  <c:v>1.657213294370402E-8</c:v>
                </c:pt>
                <c:pt idx="89" formatCode="0.00E+00">
                  <c:v>1.5460106248770527E-8</c:v>
                </c:pt>
                <c:pt idx="90" formatCode="0.00E+00">
                  <c:v>1.5671867194850421E-8</c:v>
                </c:pt>
                <c:pt idx="91" formatCode="0.00E+00">
                  <c:v>1.9984668663978033E-8</c:v>
                </c:pt>
                <c:pt idx="92" formatCode="0.00E+00">
                  <c:v>1.8203212792270221E-8</c:v>
                </c:pt>
                <c:pt idx="93" formatCode="0.00E+00">
                  <c:v>1.8055966481887518E-8</c:v>
                </c:pt>
                <c:pt idx="94" formatCode="0.00E+00">
                  <c:v>1.8784149075476028E-8</c:v>
                </c:pt>
                <c:pt idx="95" formatCode="0.00E+00">
                  <c:v>1.7622527524542722E-8</c:v>
                </c:pt>
                <c:pt idx="96" formatCode="0.00E+00">
                  <c:v>1.9592714791841624E-8</c:v>
                </c:pt>
                <c:pt idx="97" formatCode="0.00E+00">
                  <c:v>1.9229487373460631E-8</c:v>
                </c:pt>
                <c:pt idx="98" formatCode="0.00E+00">
                  <c:v>1.494431919648222E-8</c:v>
                </c:pt>
                <c:pt idx="99" formatCode="0.00E+00">
                  <c:v>1.6460861601563735E-8</c:v>
                </c:pt>
                <c:pt idx="100" formatCode="0.00E+00">
                  <c:v>1.763648643099411E-8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ecosystems!$A$4</c:f>
              <c:strCache>
                <c:ptCount val="1"/>
                <c:pt idx="0">
                  <c:v>information ecosystem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2.15924408095091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 smtClean="0"/>
                      <a:t>Information Ecosystem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6.7207327005190527E-11</c:v>
                </c:pt>
                <c:pt idx="69" formatCode="0.00E+00">
                  <c:v>6.7207327005190527E-11</c:v>
                </c:pt>
                <c:pt idx="70" formatCode="0.00E+00">
                  <c:v>6.7207327005190527E-11</c:v>
                </c:pt>
                <c:pt idx="71" formatCode="0.00E+00">
                  <c:v>4.0402482153518495E-10</c:v>
                </c:pt>
                <c:pt idx="72" formatCode="0.00E+00">
                  <c:v>4.0402482153518495E-10</c:v>
                </c:pt>
                <c:pt idx="73" formatCode="0.00E+00">
                  <c:v>4.0402482153518495E-10</c:v>
                </c:pt>
                <c:pt idx="74" formatCode="0.00E+00">
                  <c:v>4.6714995760588372E-10</c:v>
                </c:pt>
                <c:pt idx="75" formatCode="0.00E+00">
                  <c:v>3.999426306006937E-10</c:v>
                </c:pt>
                <c:pt idx="76" formatCode="0.00E+00">
                  <c:v>3.999426306006937E-10</c:v>
                </c:pt>
                <c:pt idx="77" formatCode="0.00E+00">
                  <c:v>3.999426306006937E-10</c:v>
                </c:pt>
                <c:pt idx="78" formatCode="0.00E+00">
                  <c:v>6.3125136070699569E-11</c:v>
                </c:pt>
                <c:pt idx="79" formatCode="0.00E+00">
                  <c:v>6.3125136070699569E-11</c:v>
                </c:pt>
                <c:pt idx="80" formatCode="0.00E+00">
                  <c:v>6.3125136070699569E-11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8.7848498317047987E-11</c:v>
                </c:pt>
                <c:pt idx="86" formatCode="0.00E+00">
                  <c:v>2.1241752008143453E-10</c:v>
                </c:pt>
                <c:pt idx="87" formatCode="0.00E+00">
                  <c:v>2.1241752008143453E-10</c:v>
                </c:pt>
                <c:pt idx="88" formatCode="0.00E+00">
                  <c:v>2.1241752008143453E-10</c:v>
                </c:pt>
                <c:pt idx="89" formatCode="0.00E+00">
                  <c:v>3.3772245317769467E-10</c:v>
                </c:pt>
                <c:pt idx="90" formatCode="0.00E+00">
                  <c:v>4.1032816826864458E-10</c:v>
                </c:pt>
                <c:pt idx="91" formatCode="0.00E+00">
                  <c:v>4.1032816826864458E-10</c:v>
                </c:pt>
                <c:pt idx="92" formatCode="0.00E+00">
                  <c:v>3.7177614954840369E-10</c:v>
                </c:pt>
                <c:pt idx="93" formatCode="0.00E+00">
                  <c:v>3.0942068351968942E-10</c:v>
                </c:pt>
                <c:pt idx="94" formatCode="0.00E+00">
                  <c:v>4.4570638053314294E-10</c:v>
                </c:pt>
                <c:pt idx="95" formatCode="0.00E+00">
                  <c:v>6.7707845282808329E-10</c:v>
                </c:pt>
                <c:pt idx="96" formatCode="0.00E+00">
                  <c:v>7.1504348870503973E-10</c:v>
                </c:pt>
                <c:pt idx="97" formatCode="0.00E+00">
                  <c:v>1.0677520375804512E-9</c:v>
                </c:pt>
                <c:pt idx="98" formatCode="0.00E+00">
                  <c:v>1.2457107105105316E-9</c:v>
                </c:pt>
                <c:pt idx="99" formatCode="0.00E+00">
                  <c:v>1.4258377811771013E-9</c:v>
                </c:pt>
                <c:pt idx="100" formatCode="0.00E+00">
                  <c:v>1.6734235039339528E-9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ecosystems!$A$5</c:f>
              <c:strCache>
                <c:ptCount val="1"/>
                <c:pt idx="0">
                  <c:v>landscape ecosystem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4.06212373666735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landscape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ecosystems!$B$5:$CX$5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 formatCode="0.00E+00">
                  <c:v>9.8026309292009986E-11</c:v>
                </c:pt>
                <c:pt idx="18" formatCode="0.00E+00">
                  <c:v>9.8026309292009986E-11</c:v>
                </c:pt>
                <c:pt idx="19" formatCode="0.00E+00">
                  <c:v>9.8026309292009986E-11</c:v>
                </c:pt>
                <c:pt idx="20" formatCode="0.00E+00">
                  <c:v>9.8026309292009986E-11</c:v>
                </c:pt>
                <c:pt idx="21" formatCode="0.00E+00">
                  <c:v>9.8026309292009986E-11</c:v>
                </c:pt>
                <c:pt idx="22" formatCode="0.00E+00">
                  <c:v>9.8026309292009986E-11</c:v>
                </c:pt>
                <c:pt idx="23" formatCode="0.00E+00">
                  <c:v>9.8026309292009986E-11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 formatCode="0.00E+00">
                  <c:v>6.7173163856689915E-11</c:v>
                </c:pt>
                <c:pt idx="71" formatCode="0.00E+00">
                  <c:v>6.7173163856689915E-11</c:v>
                </c:pt>
                <c:pt idx="72" formatCode="0.00E+00">
                  <c:v>6.7173163856689915E-11</c:v>
                </c:pt>
                <c:pt idx="73" formatCode="0.00E+00">
                  <c:v>6.7173163856689915E-11</c:v>
                </c:pt>
                <c:pt idx="74" formatCode="0.00E+00">
                  <c:v>6.7173163856689915E-11</c:v>
                </c:pt>
                <c:pt idx="75" formatCode="0.00E+00">
                  <c:v>6.7173163856689915E-11</c:v>
                </c:pt>
                <c:pt idx="76" formatCode="0.00E+00">
                  <c:v>6.7173163856689915E-11</c:v>
                </c:pt>
                <c:pt idx="77" formatCode="0.00E+00">
                  <c:v>2.9510128467841955E-11</c:v>
                </c:pt>
                <c:pt idx="78" formatCode="0.00E+00">
                  <c:v>1.4710385687344223E-10</c:v>
                </c:pt>
                <c:pt idx="79" formatCode="0.00E+00">
                  <c:v>2.0333412334824347E-10</c:v>
                </c:pt>
                <c:pt idx="80" formatCode="0.00E+00">
                  <c:v>2.8521746472546046E-10</c:v>
                </c:pt>
                <c:pt idx="81" formatCode="0.00E+00">
                  <c:v>3.108334482661488E-10</c:v>
                </c:pt>
                <c:pt idx="82" formatCode="0.00E+00">
                  <c:v>3.108334482661488E-10</c:v>
                </c:pt>
                <c:pt idx="83" formatCode="0.00E+00">
                  <c:v>3.8123924850363956E-10</c:v>
                </c:pt>
                <c:pt idx="84" formatCode="0.00E+00">
                  <c:v>3.7463422245373069E-10</c:v>
                </c:pt>
                <c:pt idx="85" formatCode="0.00E+00">
                  <c:v>2.7900261862739159E-10</c:v>
                </c:pt>
                <c:pt idx="86" formatCode="0.00E+00">
                  <c:v>2.435338557799884E-10</c:v>
                </c:pt>
                <c:pt idx="87" formatCode="0.00E+00">
                  <c:v>6.2288660340748012E-10</c:v>
                </c:pt>
                <c:pt idx="88" formatCode="0.00E+00">
                  <c:v>1.011306663412091E-9</c:v>
                </c:pt>
                <c:pt idx="89" formatCode="0.00E+00">
                  <c:v>1.2798172343326419E-9</c:v>
                </c:pt>
                <c:pt idx="90" formatCode="0.00E+00">
                  <c:v>1.4090771585254317E-9</c:v>
                </c:pt>
                <c:pt idx="91" formatCode="0.00E+00">
                  <c:v>2.0806916249473349E-9</c:v>
                </c:pt>
                <c:pt idx="92" formatCode="0.00E+00">
                  <c:v>4.1620458785767385E-9</c:v>
                </c:pt>
                <c:pt idx="93" formatCode="0.00E+00">
                  <c:v>4.6389928049744065E-9</c:v>
                </c:pt>
                <c:pt idx="94" formatCode="0.00E+00">
                  <c:v>4.3594709786543048E-9</c:v>
                </c:pt>
                <c:pt idx="95" formatCode="0.00E+00">
                  <c:v>5.3915104325508176E-9</c:v>
                </c:pt>
                <c:pt idx="96" formatCode="0.00E+00">
                  <c:v>5.2862698306034817E-9</c:v>
                </c:pt>
                <c:pt idx="97" formatCode="0.00E+00">
                  <c:v>5.6577404229850166E-9</c:v>
                </c:pt>
                <c:pt idx="98" formatCode="0.00E+00">
                  <c:v>5.7904243298360454E-9</c:v>
                </c:pt>
                <c:pt idx="99" formatCode="0.00E+00">
                  <c:v>4.0038662663111052E-9</c:v>
                </c:pt>
                <c:pt idx="100" formatCode="0.00E+00">
                  <c:v>4.1338430803450385E-9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ecosystems!$A$6</c:f>
              <c:strCache>
                <c:ptCount val="1"/>
                <c:pt idx="0">
                  <c:v>agroecosystem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2221203788573181E-3"/>
                  <c:y val="-4.318488161901822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agroecosystem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ecosystems!$B$6:$CX$6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 formatCode="0.00E+00">
                  <c:v>1.206761198905121E-10</c:v>
                </c:pt>
                <c:pt idx="29" formatCode="0.00E+00">
                  <c:v>1.206761198905121E-10</c:v>
                </c:pt>
                <c:pt idx="30" formatCode="0.00E+00">
                  <c:v>1.206761198905121E-10</c:v>
                </c:pt>
                <c:pt idx="31" formatCode="0.00E+00">
                  <c:v>1.206761198905121E-10</c:v>
                </c:pt>
                <c:pt idx="32" formatCode="0.00E+00">
                  <c:v>1.206761198905121E-10</c:v>
                </c:pt>
                <c:pt idx="33" formatCode="0.00E+00">
                  <c:v>1.206761198905121E-10</c:v>
                </c:pt>
                <c:pt idx="34" formatCode="0.00E+00">
                  <c:v>1.206761198905121E-10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 formatCode="0.00E+00">
                  <c:v>1.9526033171298928E-10</c:v>
                </c:pt>
                <c:pt idx="65" formatCode="0.00E+00">
                  <c:v>1.9526033171298928E-10</c:v>
                </c:pt>
                <c:pt idx="66" formatCode="0.00E+00">
                  <c:v>1.9526033171298928E-10</c:v>
                </c:pt>
                <c:pt idx="67" formatCode="0.00E+00">
                  <c:v>3.0013800968374361E-10</c:v>
                </c:pt>
                <c:pt idx="68" formatCode="0.00E+00">
                  <c:v>1.2153075371453915E-9</c:v>
                </c:pt>
                <c:pt idx="69" formatCode="0.00E+00">
                  <c:v>1.3179797253570713E-9</c:v>
                </c:pt>
                <c:pt idx="70" formatCode="0.00E+00">
                  <c:v>1.8811427653681828E-9</c:v>
                </c:pt>
                <c:pt idx="71" formatCode="0.00E+00">
                  <c:v>2.8158892360709428E-9</c:v>
                </c:pt>
                <c:pt idx="72" formatCode="0.00E+00">
                  <c:v>5.6351769996330791E-9</c:v>
                </c:pt>
                <c:pt idx="73" formatCode="0.00E+00">
                  <c:v>7.5209348352319953E-9</c:v>
                </c:pt>
                <c:pt idx="74" formatCode="0.00E+00">
                  <c:v>1.476655305968472E-8</c:v>
                </c:pt>
                <c:pt idx="75" formatCode="0.00E+00">
                  <c:v>1.7581642744854019E-8</c:v>
                </c:pt>
                <c:pt idx="76" formatCode="0.00E+00">
                  <c:v>1.9277173127615529E-8</c:v>
                </c:pt>
                <c:pt idx="77" formatCode="0.00E+00">
                  <c:v>2.0882450181756726E-8</c:v>
                </c:pt>
                <c:pt idx="78" formatCode="0.00E+00">
                  <c:v>2.3302719987754733E-8</c:v>
                </c:pt>
                <c:pt idx="79" formatCode="0.00E+00">
                  <c:v>2.5117883903754822E-8</c:v>
                </c:pt>
                <c:pt idx="80" formatCode="0.00E+00">
                  <c:v>2.8995538022190234E-8</c:v>
                </c:pt>
                <c:pt idx="81" formatCode="0.00E+00">
                  <c:v>2.904456489205562E-8</c:v>
                </c:pt>
                <c:pt idx="82" formatCode="0.00E+00">
                  <c:v>3.426363721716264E-8</c:v>
                </c:pt>
                <c:pt idx="83" formatCode="0.00E+00">
                  <c:v>4.0774599224802055E-8</c:v>
                </c:pt>
                <c:pt idx="84" formatCode="0.00E+00">
                  <c:v>4.9579329407840269E-8</c:v>
                </c:pt>
                <c:pt idx="85" formatCode="0.00E+00">
                  <c:v>5.4450211014626001E-8</c:v>
                </c:pt>
                <c:pt idx="86" formatCode="0.00E+00">
                  <c:v>6.3535792190919447E-8</c:v>
                </c:pt>
                <c:pt idx="87" formatCode="0.00E+00">
                  <c:v>7.5823836185952483E-8</c:v>
                </c:pt>
                <c:pt idx="88" formatCode="0.00E+00">
                  <c:v>7.7829739438975879E-8</c:v>
                </c:pt>
                <c:pt idx="89" formatCode="0.00E+00">
                  <c:v>8.2833636251754023E-8</c:v>
                </c:pt>
                <c:pt idx="90" formatCode="0.00E+00">
                  <c:v>9.3134475116179417E-8</c:v>
                </c:pt>
                <c:pt idx="91" formatCode="0.00E+00">
                  <c:v>9.7537302805912177E-8</c:v>
                </c:pt>
                <c:pt idx="92" formatCode="0.00E+00">
                  <c:v>1.0546238523748501E-7</c:v>
                </c:pt>
                <c:pt idx="93" formatCode="0.00E+00">
                  <c:v>1.02736327524586E-7</c:v>
                </c:pt>
                <c:pt idx="94" formatCode="0.00E+00">
                  <c:v>9.639381148840449E-8</c:v>
                </c:pt>
                <c:pt idx="95" formatCode="0.00E+00">
                  <c:v>1.0272183908239407E-7</c:v>
                </c:pt>
                <c:pt idx="96" formatCode="0.00E+00">
                  <c:v>1.0490176930285813E-7</c:v>
                </c:pt>
                <c:pt idx="97" formatCode="0.00E+00">
                  <c:v>1.0055068944136901E-7</c:v>
                </c:pt>
                <c:pt idx="98" formatCode="0.00E+00">
                  <c:v>9.9370473386854377E-8</c:v>
                </c:pt>
                <c:pt idx="99" formatCode="0.00E+00">
                  <c:v>9.6359831158743311E-8</c:v>
                </c:pt>
                <c:pt idx="100" formatCode="0.00E+00">
                  <c:v>1.0121033244825319E-7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ecosystems!$A$7</c:f>
              <c:strCache>
                <c:ptCount val="1"/>
                <c:pt idx="0">
                  <c:v>industrial ecosystem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2.36397377708203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industrial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ecosystems!$B$7:$CX$7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3.3603663502595264E-11</c:v>
                </c:pt>
                <c:pt idx="69" formatCode="0.00E+00">
                  <c:v>3.3603663502595264E-11</c:v>
                </c:pt>
                <c:pt idx="70" formatCode="0.00E+00">
                  <c:v>3.3603663502595264E-11</c:v>
                </c:pt>
                <c:pt idx="71" formatCode="0.00E+00">
                  <c:v>3.3603663502595264E-11</c:v>
                </c:pt>
                <c:pt idx="72" formatCode="0.00E+00">
                  <c:v>3.3603663502595264E-11</c:v>
                </c:pt>
                <c:pt idx="73" formatCode="0.00E+00">
                  <c:v>3.5462277955414669E-10</c:v>
                </c:pt>
                <c:pt idx="74" formatCode="0.00E+00">
                  <c:v>4.177479156248453E-10</c:v>
                </c:pt>
                <c:pt idx="75" formatCode="0.00E+00">
                  <c:v>6.0243206058606194E-10</c:v>
                </c:pt>
                <c:pt idx="76" formatCode="0.00E+00">
                  <c:v>6.0243206058606194E-10</c:v>
                </c:pt>
                <c:pt idx="77" formatCode="0.00E+00">
                  <c:v>9.2704347769740703E-10</c:v>
                </c:pt>
                <c:pt idx="78" formatCode="0.00E+00">
                  <c:v>1.2210278066415721E-9</c:v>
                </c:pt>
                <c:pt idx="79" formatCode="0.00E+00">
                  <c:v>1.2772580731163724E-9</c:v>
                </c:pt>
                <c:pt idx="80" formatCode="0.00E+00">
                  <c:v>9.8353340352971602E-10</c:v>
                </c:pt>
                <c:pt idx="81" formatCode="0.00E+00">
                  <c:v>9.2040826745901539E-10</c:v>
                </c:pt>
                <c:pt idx="82" formatCode="0.00E+00">
                  <c:v>8.2628757209451207E-10</c:v>
                </c:pt>
                <c:pt idx="83" formatCode="0.00E+00">
                  <c:v>8.4975617217367563E-10</c:v>
                </c:pt>
                <c:pt idx="84" formatCode="0.00E+00">
                  <c:v>5.2514475506233198E-10</c:v>
                </c:pt>
                <c:pt idx="85" formatCode="0.00E+00">
                  <c:v>2.9704679985595041E-10</c:v>
                </c:pt>
                <c:pt idx="86" formatCode="0.00E+00">
                  <c:v>3.653855551455366E-10</c:v>
                </c:pt>
                <c:pt idx="87" formatCode="0.00E+00">
                  <c:v>4.1496379150312393E-10</c:v>
                </c:pt>
                <c:pt idx="88" formatCode="0.00E+00">
                  <c:v>5.7269181262333198E-10</c:v>
                </c:pt>
                <c:pt idx="89" formatCode="0.00E+00">
                  <c:v>3.062027526376125E-9</c:v>
                </c:pt>
                <c:pt idx="90" formatCode="0.00E+00">
                  <c:v>3.4560417920350044E-9</c:v>
                </c:pt>
                <c:pt idx="91" formatCode="0.00E+00">
                  <c:v>3.8287108344858847E-9</c:v>
                </c:pt>
                <c:pt idx="92" formatCode="0.00E+00">
                  <c:v>4.568000267728723E-9</c:v>
                </c:pt>
                <c:pt idx="93" formatCode="0.00E+00">
                  <c:v>7.1186142199173951E-9</c:v>
                </c:pt>
                <c:pt idx="94" formatCode="0.00E+00">
                  <c:v>8.4197413783134954E-9</c:v>
                </c:pt>
                <c:pt idx="95" formatCode="0.00E+00">
                  <c:v>9.3176485019671744E-9</c:v>
                </c:pt>
                <c:pt idx="96" formatCode="0.00E+00">
                  <c:v>8.7042028426179597E-9</c:v>
                </c:pt>
                <c:pt idx="97" formatCode="0.00E+00">
                  <c:v>9.7206366497793122E-9</c:v>
                </c:pt>
                <c:pt idx="98" formatCode="0.00E+00">
                  <c:v>1.0905962208549806E-8</c:v>
                </c:pt>
                <c:pt idx="99" formatCode="0.00E+00">
                  <c:v>1.1959908520486807E-8</c:v>
                </c:pt>
                <c:pt idx="100" formatCode="0.00E+00">
                  <c:v>1.0268315446190709E-8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ecosystems!$A$8</c:f>
              <c:strCache>
                <c:ptCount val="1"/>
                <c:pt idx="0">
                  <c:v>urban ecosystem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3.875445965858612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urban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ecosystems!$B$8:$CX$8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1.0312344629020113E-10</c:v>
                </c:pt>
                <c:pt idx="66" formatCode="0.00E+00">
                  <c:v>2.414966797965284E-10</c:v>
                </c:pt>
                <c:pt idx="67" formatCode="0.00E+00">
                  <c:v>3.7500989615222969E-10</c:v>
                </c:pt>
                <c:pt idx="68" formatCode="0.00E+00">
                  <c:v>1.7863637236104027E-9</c:v>
                </c:pt>
                <c:pt idx="69" formatCode="0.00E+00">
                  <c:v>8.0898240031482744E-9</c:v>
                </c:pt>
                <c:pt idx="70" formatCode="0.00E+00">
                  <c:v>9.6683933418852438E-9</c:v>
                </c:pt>
                <c:pt idx="71" formatCode="0.00E+00">
                  <c:v>1.2699750745074113E-8</c:v>
                </c:pt>
                <c:pt idx="72" formatCode="0.00E+00">
                  <c:v>1.4422385811412625E-8</c:v>
                </c:pt>
                <c:pt idx="73" formatCode="0.00E+00">
                  <c:v>1.6466942620981912E-8</c:v>
                </c:pt>
                <c:pt idx="74" formatCode="0.00E+00">
                  <c:v>1.7564369577830318E-8</c:v>
                </c:pt>
                <c:pt idx="75" formatCode="0.00E+00">
                  <c:v>1.8086421991033828E-8</c:v>
                </c:pt>
                <c:pt idx="76" formatCode="0.00E+00">
                  <c:v>1.4247781837276419E-8</c:v>
                </c:pt>
                <c:pt idx="77" formatCode="0.00E+00">
                  <c:v>1.5236593695067129E-8</c:v>
                </c:pt>
                <c:pt idx="78" formatCode="0.00E+00">
                  <c:v>1.4939290417832117E-8</c:v>
                </c:pt>
                <c:pt idx="79" formatCode="0.00E+00">
                  <c:v>2.0451581882384224E-8</c:v>
                </c:pt>
                <c:pt idx="80" formatCode="0.00E+00">
                  <c:v>1.974255192065714E-8</c:v>
                </c:pt>
                <c:pt idx="81" formatCode="0.00E+00">
                  <c:v>2.173922575882905E-8</c:v>
                </c:pt>
                <c:pt idx="82" formatCode="0.00E+00">
                  <c:v>2.2562329397647802E-8</c:v>
                </c:pt>
                <c:pt idx="83" formatCode="0.00E+00">
                  <c:v>2.134134505227255E-8</c:v>
                </c:pt>
                <c:pt idx="84" formatCode="0.00E+00">
                  <c:v>1.9781788338343433E-8</c:v>
                </c:pt>
                <c:pt idx="85" formatCode="0.00E+00">
                  <c:v>1.7992105543524724E-8</c:v>
                </c:pt>
                <c:pt idx="86" formatCode="0.00E+00">
                  <c:v>1.2190406866492112E-8</c:v>
                </c:pt>
                <c:pt idx="87" formatCode="0.00E+00">
                  <c:v>1.400281396390921E-8</c:v>
                </c:pt>
                <c:pt idx="88" formatCode="0.00E+00">
                  <c:v>1.191872809375952E-8</c:v>
                </c:pt>
                <c:pt idx="89" formatCode="0.00E+00">
                  <c:v>1.0791182400041505E-8</c:v>
                </c:pt>
                <c:pt idx="90" formatCode="0.00E+00">
                  <c:v>1.2651240991320506E-8</c:v>
                </c:pt>
                <c:pt idx="91" formatCode="0.00E+00">
                  <c:v>1.4167402191876409E-8</c:v>
                </c:pt>
                <c:pt idx="92" formatCode="0.00E+00">
                  <c:v>1.5178457796194419E-8</c:v>
                </c:pt>
                <c:pt idx="93" formatCode="0.00E+00">
                  <c:v>1.4466436132343209E-8</c:v>
                </c:pt>
                <c:pt idx="94" formatCode="0.00E+00">
                  <c:v>1.2603557392187828E-8</c:v>
                </c:pt>
                <c:pt idx="95" formatCode="0.00E+00">
                  <c:v>1.2804879417706528E-8</c:v>
                </c:pt>
                <c:pt idx="96" formatCode="0.00E+00">
                  <c:v>1.3039914060248506E-8</c:v>
                </c:pt>
                <c:pt idx="97" formatCode="0.00E+00">
                  <c:v>1.2220564914178219E-8</c:v>
                </c:pt>
                <c:pt idx="98" formatCode="0.00E+00">
                  <c:v>1.1312675769527726E-8</c:v>
                </c:pt>
                <c:pt idx="99" formatCode="0.00E+00">
                  <c:v>1.0837613213798807E-8</c:v>
                </c:pt>
                <c:pt idx="100" formatCode="0.00E+00">
                  <c:v>1.2104439653728919E-8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ecosystems!$A$9</c:f>
              <c:strCache>
                <c:ptCount val="1"/>
                <c:pt idx="0">
                  <c:v>cultural ecosystem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2.462911065126992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cultural ecosystem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 formatCode="0.00E+00">
                  <c:v>6.6756608177850608E-11</c:v>
                </c:pt>
                <c:pt idx="68" formatCode="0.00E+00">
                  <c:v>6.6756608177850608E-11</c:v>
                </c:pt>
                <c:pt idx="69" formatCode="0.00E+00">
                  <c:v>9.9417024216183154E-11</c:v>
                </c:pt>
                <c:pt idx="70" formatCode="0.00E+00">
                  <c:v>2.3376335192956231E-10</c:v>
                </c:pt>
                <c:pt idx="71" formatCode="0.00E+00">
                  <c:v>4.0217209919455957E-10</c:v>
                </c:pt>
                <c:pt idx="72" formatCode="0.00E+00">
                  <c:v>9.3330184255550026E-10</c:v>
                </c:pt>
                <c:pt idx="73" formatCode="0.00E+00">
                  <c:v>1.1259133248746914E-9</c:v>
                </c:pt>
                <c:pt idx="74" formatCode="0.00E+00">
                  <c:v>1.2800946988919113E-9</c:v>
                </c:pt>
                <c:pt idx="75" formatCode="0.00E+00">
                  <c:v>1.3736466111405713E-9</c:v>
                </c:pt>
                <c:pt idx="76" formatCode="0.00E+00">
                  <c:v>1.6115152228530425E-9</c:v>
                </c:pt>
                <c:pt idx="77" formatCode="0.00E+00">
                  <c:v>1.536189152075342E-9</c:v>
                </c:pt>
                <c:pt idx="78" formatCode="0.00E+00">
                  <c:v>1.6029678536913926E-9</c:v>
                </c:pt>
                <c:pt idx="79" formatCode="0.00E+00">
                  <c:v>1.2686440469573318E-9</c:v>
                </c:pt>
                <c:pt idx="80" formatCode="0.00E+00">
                  <c:v>1.3489770352346818E-9</c:v>
                </c:pt>
                <c:pt idx="81" formatCode="0.00E+00">
                  <c:v>1.4610468291558526E-9</c:v>
                </c:pt>
                <c:pt idx="82" formatCode="0.00E+00">
                  <c:v>1.7151628431014524E-9</c:v>
                </c:pt>
                <c:pt idx="83" formatCode="0.00E+00">
                  <c:v>1.5150396155881312E-9</c:v>
                </c:pt>
                <c:pt idx="84" formatCode="0.00E+00">
                  <c:v>1.7766908004336824E-9</c:v>
                </c:pt>
                <c:pt idx="85" formatCode="0.00E+00">
                  <c:v>1.5854276007111619E-9</c:v>
                </c:pt>
                <c:pt idx="86" formatCode="0.00E+00">
                  <c:v>1.6585212112404518E-9</c:v>
                </c:pt>
                <c:pt idx="87" formatCode="0.00E+00">
                  <c:v>1.6161947930764218E-9</c:v>
                </c:pt>
                <c:pt idx="88" formatCode="0.00E+00">
                  <c:v>1.4014830328003419E-9</c:v>
                </c:pt>
                <c:pt idx="89" formatCode="0.00E+00">
                  <c:v>1.3223256775266416E-9</c:v>
                </c:pt>
                <c:pt idx="90" formatCode="0.00E+00">
                  <c:v>1.4878884552998213E-9</c:v>
                </c:pt>
                <c:pt idx="91" formatCode="0.00E+00">
                  <c:v>1.5060070412964428E-9</c:v>
                </c:pt>
                <c:pt idx="92" formatCode="0.00E+00">
                  <c:v>1.7742938150457226E-9</c:v>
                </c:pt>
                <c:pt idx="93" formatCode="0.00E+00">
                  <c:v>1.7532484957886025E-9</c:v>
                </c:pt>
                <c:pt idx="94" formatCode="0.00E+00">
                  <c:v>1.7346304164881225E-9</c:v>
                </c:pt>
                <c:pt idx="95" formatCode="0.00E+00">
                  <c:v>2.0067747711587626E-9</c:v>
                </c:pt>
                <c:pt idx="96" formatCode="0.00E+00">
                  <c:v>2.1192274611757138E-9</c:v>
                </c:pt>
                <c:pt idx="97" formatCode="0.00E+00">
                  <c:v>2.1992066193925733E-9</c:v>
                </c:pt>
                <c:pt idx="98" formatCode="0.00E+00">
                  <c:v>2.1704860235505219E-9</c:v>
                </c:pt>
                <c:pt idx="99" formatCode="0.00E+00">
                  <c:v>2.1674877961896951E-9</c:v>
                </c:pt>
                <c:pt idx="100" formatCode="0.00E+00">
                  <c:v>2.2738648464137838E-9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261344"/>
        <c:axId val="260261904"/>
      </c:lineChart>
      <c:catAx>
        <c:axId val="26026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261904"/>
        <c:crosses val="autoZero"/>
        <c:auto val="1"/>
        <c:lblAlgn val="ctr"/>
        <c:lblOffset val="100"/>
        <c:tickLblSkip val="10"/>
        <c:noMultiLvlLbl val="0"/>
      </c:catAx>
      <c:valAx>
        <c:axId val="2602619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0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26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32353471856372E-2"/>
          <c:y val="8.0086362962469418E-2"/>
          <c:w val="0.7789025455227816"/>
          <c:h val="0.84175274172992487"/>
        </c:manualLayout>
      </c:layout>
      <c:lineChart>
        <c:grouping val="standard"/>
        <c:varyColors val="0"/>
        <c:ser>
          <c:idx val="0"/>
          <c:order val="0"/>
          <c:tx>
            <c:strRef>
              <c:f>ecologies!$A$2</c:f>
              <c:strCache>
                <c:ptCount val="1"/>
                <c:pt idx="0">
                  <c:v>political ecology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political ecology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ecologies!$B$2:$CX$2</c:f>
              <c:numCache>
                <c:formatCode>0.00E+00</c:formatCode>
                <c:ptCount val="101"/>
                <c:pt idx="0">
                  <c:v>3.7065647773282272E-10</c:v>
                </c:pt>
                <c:pt idx="1">
                  <c:v>2.9652518218625846E-10</c:v>
                </c:pt>
                <c:pt idx="2">
                  <c:v>2.4710431848854815E-10</c:v>
                </c:pt>
                <c:pt idx="3">
                  <c:v>2.1180370156161241E-10</c:v>
                </c:pt>
                <c:pt idx="4">
                  <c:v>2.1180370156161241E-10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0</c:v>
                </c:pt>
                <c:pt idx="31" formatCode="General">
                  <c:v>0</c:v>
                </c:pt>
                <c:pt idx="32" formatCode="General">
                  <c:v>0</c:v>
                </c:pt>
                <c:pt idx="33">
                  <c:v>6.8107031125919124E-10</c:v>
                </c:pt>
                <c:pt idx="34">
                  <c:v>6.8107031125919124E-10</c:v>
                </c:pt>
                <c:pt idx="35">
                  <c:v>6.8107031125919124E-10</c:v>
                </c:pt>
                <c:pt idx="36">
                  <c:v>6.8107031125919124E-10</c:v>
                </c:pt>
                <c:pt idx="37">
                  <c:v>6.8107031125919124E-10</c:v>
                </c:pt>
                <c:pt idx="38">
                  <c:v>1.0577678653613119E-9</c:v>
                </c:pt>
                <c:pt idx="39">
                  <c:v>1.0577678653613119E-9</c:v>
                </c:pt>
                <c:pt idx="40">
                  <c:v>3.7669755410212669E-10</c:v>
                </c:pt>
                <c:pt idx="41">
                  <c:v>3.7669755410212669E-10</c:v>
                </c:pt>
                <c:pt idx="42">
                  <c:v>3.7669755410212669E-10</c:v>
                </c:pt>
                <c:pt idx="43">
                  <c:v>3.7669755410212669E-10</c:v>
                </c:pt>
                <c:pt idx="44">
                  <c:v>3.7669755410212669E-10</c:v>
                </c:pt>
                <c:pt idx="45">
                  <c:v>1.3755292143408812E-9</c:v>
                </c:pt>
                <c:pt idx="46">
                  <c:v>1.7077304649758029E-9</c:v>
                </c:pt>
                <c:pt idx="47">
                  <c:v>1.7077304649758029E-9</c:v>
                </c:pt>
                <c:pt idx="48">
                  <c:v>3.9170393278149264E-9</c:v>
                </c:pt>
                <c:pt idx="49">
                  <c:v>4.3372131441898879E-9</c:v>
                </c:pt>
                <c:pt idx="50">
                  <c:v>5.4507523574086183E-9</c:v>
                </c:pt>
                <c:pt idx="51">
                  <c:v>6.1064269117418402E-9</c:v>
                </c:pt>
                <c:pt idx="52">
                  <c:v>4.8864466044890885E-9</c:v>
                </c:pt>
                <c:pt idx="53">
                  <c:v>5.9036350332140724E-9</c:v>
                </c:pt>
                <c:pt idx="54">
                  <c:v>6.2525631418429316E-9</c:v>
                </c:pt>
                <c:pt idx="55">
                  <c:v>5.8356100348814089E-9</c:v>
                </c:pt>
                <c:pt idx="56">
                  <c:v>5.8114827791325575E-9</c:v>
                </c:pt>
                <c:pt idx="57">
                  <c:v>5.687322335301559E-9</c:v>
                </c:pt>
                <c:pt idx="58">
                  <c:v>5.9339127421255589E-9</c:v>
                </c:pt>
                <c:pt idx="59">
                  <c:v>7.4227655767953954E-9</c:v>
                </c:pt>
                <c:pt idx="60">
                  <c:v>7.8725554963909905E-9</c:v>
                </c:pt>
                <c:pt idx="61">
                  <c:v>8.1748208837138655E-9</c:v>
                </c:pt>
                <c:pt idx="62">
                  <c:v>6.9195932713864581E-9</c:v>
                </c:pt>
                <c:pt idx="63">
                  <c:v>7.939710785656995E-9</c:v>
                </c:pt>
                <c:pt idx="64">
                  <c:v>7.9197736662412833E-9</c:v>
                </c:pt>
                <c:pt idx="65">
                  <c:v>7.5331259523953893E-9</c:v>
                </c:pt>
                <c:pt idx="66">
                  <c:v>8.7599688415794382E-9</c:v>
                </c:pt>
                <c:pt idx="67">
                  <c:v>9.4307837689949007E-9</c:v>
                </c:pt>
                <c:pt idx="68">
                  <c:v>1.1232657815789813E-8</c:v>
                </c:pt>
                <c:pt idx="69">
                  <c:v>1.3896250396415224E-8</c:v>
                </c:pt>
                <c:pt idx="70">
                  <c:v>1.5536465280963026E-8</c:v>
                </c:pt>
                <c:pt idx="71">
                  <c:v>1.7733107993927219E-8</c:v>
                </c:pt>
                <c:pt idx="72">
                  <c:v>1.9474792223306221E-8</c:v>
                </c:pt>
                <c:pt idx="73">
                  <c:v>2.0263165585930439E-8</c:v>
                </c:pt>
                <c:pt idx="74">
                  <c:v>2.4705373615921753E-8</c:v>
                </c:pt>
                <c:pt idx="75">
                  <c:v>2.5526623144621115E-8</c:v>
                </c:pt>
                <c:pt idx="76">
                  <c:v>2.6744543238762615E-8</c:v>
                </c:pt>
                <c:pt idx="77">
                  <c:v>2.8262234132357412E-8</c:v>
                </c:pt>
                <c:pt idx="78">
                  <c:v>2.8153586700036714E-8</c:v>
                </c:pt>
                <c:pt idx="79">
                  <c:v>2.9776173637863247E-8</c:v>
                </c:pt>
                <c:pt idx="80">
                  <c:v>2.8300111305977223E-8</c:v>
                </c:pt>
                <c:pt idx="81">
                  <c:v>2.4820450437009928E-8</c:v>
                </c:pt>
                <c:pt idx="82">
                  <c:v>2.4724811515624339E-8</c:v>
                </c:pt>
                <c:pt idx="83">
                  <c:v>2.4155021165801121E-8</c:v>
                </c:pt>
                <c:pt idx="84">
                  <c:v>2.2466994146049927E-8</c:v>
                </c:pt>
                <c:pt idx="85">
                  <c:v>2.307723198250294E-8</c:v>
                </c:pt>
                <c:pt idx="86">
                  <c:v>2.4491526850229626E-8</c:v>
                </c:pt>
                <c:pt idx="87">
                  <c:v>2.7496877334577844E-8</c:v>
                </c:pt>
                <c:pt idx="88">
                  <c:v>3.6130529508713952E-8</c:v>
                </c:pt>
                <c:pt idx="89">
                  <c:v>4.3137352404417724E-8</c:v>
                </c:pt>
                <c:pt idx="90">
                  <c:v>5.5116547952633605E-8</c:v>
                </c:pt>
                <c:pt idx="91">
                  <c:v>7.1355202310322376E-8</c:v>
                </c:pt>
                <c:pt idx="92">
                  <c:v>8.776762655537964E-8</c:v>
                </c:pt>
                <c:pt idx="93">
                  <c:v>1.06379001821707E-7</c:v>
                </c:pt>
                <c:pt idx="94">
                  <c:v>1.3109723555139611E-7</c:v>
                </c:pt>
                <c:pt idx="95">
                  <c:v>1.5395376525998207E-7</c:v>
                </c:pt>
                <c:pt idx="96">
                  <c:v>1.6817712513082515E-7</c:v>
                </c:pt>
                <c:pt idx="97">
                  <c:v>1.7971501298230631E-7</c:v>
                </c:pt>
                <c:pt idx="98">
                  <c:v>1.873553684232182E-7</c:v>
                </c:pt>
                <c:pt idx="99">
                  <c:v>1.9671430349088536E-7</c:v>
                </c:pt>
                <c:pt idx="100">
                  <c:v>2.0405815190360739E-7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ecologies!$A$4</c:f>
              <c:strCache>
                <c:ptCount val="1"/>
                <c:pt idx="0">
                  <c:v>information ecology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1.295546448570546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 smtClean="0"/>
                      <a:t>Information Ecology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3.4374483418428056E-11</c:v>
                </c:pt>
                <c:pt idx="66" formatCode="0.00E+00">
                  <c:v>2.4193432574775359E-10</c:v>
                </c:pt>
                <c:pt idx="67" formatCode="0.00E+00">
                  <c:v>2.4193432574775359E-10</c:v>
                </c:pt>
                <c:pt idx="68" formatCode="0.00E+00">
                  <c:v>3.7634897975813493E-10</c:v>
                </c:pt>
                <c:pt idx="69" formatCode="0.00E+00">
                  <c:v>3.7634897975813493E-10</c:v>
                </c:pt>
                <c:pt idx="70" formatCode="0.00E+00">
                  <c:v>8.1297456068694835E-10</c:v>
                </c:pt>
                <c:pt idx="71" formatCode="0.00E+00">
                  <c:v>8.1297456068694835E-10</c:v>
                </c:pt>
                <c:pt idx="72" formatCode="0.00E+00">
                  <c:v>9.1138251310875518E-10</c:v>
                </c:pt>
                <c:pt idx="73" formatCode="0.00E+00">
                  <c:v>7.038226707794295E-10</c:v>
                </c:pt>
                <c:pt idx="74" formatCode="0.00E+00">
                  <c:v>7.038226707794295E-10</c:v>
                </c:pt>
                <c:pt idx="75" formatCode="0.00E+00">
                  <c:v>6.6295992901770695E-10</c:v>
                </c:pt>
                <c:pt idx="76" formatCode="0.00E+00">
                  <c:v>7.8319505246250895E-10</c:v>
                </c:pt>
                <c:pt idx="77" formatCode="0.00E+00">
                  <c:v>4.055897284693797E-10</c:v>
                </c:pt>
                <c:pt idx="78" formatCode="0.00E+00">
                  <c:v>4.9378502080849879E-10</c:v>
                </c:pt>
                <c:pt idx="79" formatCode="0.00E+00">
                  <c:v>4.1723285144306491E-10</c:v>
                </c:pt>
                <c:pt idx="80" formatCode="0.00E+00">
                  <c:v>6.0829397471476796E-10</c:v>
                </c:pt>
                <c:pt idx="81" formatCode="0.00E+00">
                  <c:v>7.8760585553450227E-10</c:v>
                </c:pt>
                <c:pt idx="82" formatCode="0.00E+00">
                  <c:v>7.4372078931858381E-10</c:v>
                </c:pt>
                <c:pt idx="83" formatCode="0.00E+00">
                  <c:v>7.4082866626959895E-10</c:v>
                </c:pt>
                <c:pt idx="84" formatCode="0.00E+00">
                  <c:v>7.2761861416978007E-10</c:v>
                </c:pt>
                <c:pt idx="85" formatCode="0.00E+00">
                  <c:v>6.8334757098918627E-10</c:v>
                </c:pt>
                <c:pt idx="86" formatCode="0.00E+00">
                  <c:v>7.3092482265137449E-10</c:v>
                </c:pt>
                <c:pt idx="87" formatCode="0.00E+00">
                  <c:v>1.135626995218961E-9</c:v>
                </c:pt>
                <c:pt idx="88" formatCode="0.00E+00">
                  <c:v>1.1731911474045909E-9</c:v>
                </c:pt>
                <c:pt idx="89" formatCode="0.00E+00">
                  <c:v>2.4123750497206925E-9</c:v>
                </c:pt>
                <c:pt idx="90" formatCode="0.00E+00">
                  <c:v>2.8032720549615242E-9</c:v>
                </c:pt>
                <c:pt idx="91" formatCode="0.00E+00">
                  <c:v>3.1978888902019448E-9</c:v>
                </c:pt>
                <c:pt idx="92" formatCode="0.00E+00">
                  <c:v>3.2689897574592466E-9</c:v>
                </c:pt>
                <c:pt idx="93" formatCode="0.00E+00">
                  <c:v>6.7424617595473319E-9</c:v>
                </c:pt>
                <c:pt idx="94" formatCode="0.00E+00">
                  <c:v>8.0849839323438099E-9</c:v>
                </c:pt>
                <c:pt idx="95" formatCode="0.00E+00">
                  <c:v>8.3308520597886621E-9</c:v>
                </c:pt>
                <c:pt idx="96" formatCode="0.00E+00">
                  <c:v>8.7699418005460349E-9</c:v>
                </c:pt>
                <c:pt idx="97" formatCode="0.00E+00">
                  <c:v>1.0922953942132117E-8</c:v>
                </c:pt>
                <c:pt idx="98" formatCode="0.00E+00">
                  <c:v>1.2229614719065119E-8</c:v>
                </c:pt>
                <c:pt idx="99" formatCode="0.00E+00">
                  <c:v>1.4514502499896013E-8</c:v>
                </c:pt>
                <c:pt idx="100" formatCode="0.00E+00">
                  <c:v>1.188288896447622E-8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ecologies!$A$9</c:f>
              <c:strCache>
                <c:ptCount val="1"/>
                <c:pt idx="0">
                  <c:v>industrial ecology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6.477732242852737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industrial ecology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 formatCode="0.00E+00">
                  <c:v>2.2702344765994947E-10</c:v>
                </c:pt>
                <c:pt idx="34" formatCode="0.00E+00">
                  <c:v>2.2702344765994947E-10</c:v>
                </c:pt>
                <c:pt idx="35" formatCode="0.00E+00">
                  <c:v>4.4291721084428194E-10</c:v>
                </c:pt>
                <c:pt idx="36" formatCode="0.00E+00">
                  <c:v>4.4291721084428194E-10</c:v>
                </c:pt>
                <c:pt idx="37" formatCode="0.00E+00">
                  <c:v>4.4291721084428194E-10</c:v>
                </c:pt>
                <c:pt idx="38" formatCode="0.00E+00">
                  <c:v>4.4291721084428194E-10</c:v>
                </c:pt>
                <c:pt idx="39" formatCode="0.00E+00">
                  <c:v>4.4291721084428194E-10</c:v>
                </c:pt>
                <c:pt idx="40" formatCode="0.00E+00">
                  <c:v>2.1589376318433143E-10</c:v>
                </c:pt>
                <c:pt idx="41" formatCode="0.00E+00">
                  <c:v>3.835251481478154E-10</c:v>
                </c:pt>
                <c:pt idx="42" formatCode="0.00E+00">
                  <c:v>1.6763138496348335E-10</c:v>
                </c:pt>
                <c:pt idx="43" formatCode="0.00E+00">
                  <c:v>1.6763138496348335E-10</c:v>
                </c:pt>
                <c:pt idx="44" formatCode="0.00E+00">
                  <c:v>1.6763138496348335E-10</c:v>
                </c:pt>
                <c:pt idx="45" formatCode="0.00E+00">
                  <c:v>1.6763138496348335E-10</c:v>
                </c:pt>
                <c:pt idx="46" formatCode="0.00E+00">
                  <c:v>1.6763138496348335E-10</c:v>
                </c:pt>
                <c:pt idx="47" formatCode="0.00E+00">
                  <c:v>1.6763138496348335E-10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 formatCode="0.00E+00">
                  <c:v>1.320155175653173E-10</c:v>
                </c:pt>
                <c:pt idx="57" formatCode="0.00E+00">
                  <c:v>1.320155175653173E-10</c:v>
                </c:pt>
                <c:pt idx="58" formatCode="0.00E+00">
                  <c:v>1.320155175653173E-10</c:v>
                </c:pt>
                <c:pt idx="59" formatCode="0.00E+00">
                  <c:v>1.8038027420936522E-10</c:v>
                </c:pt>
                <c:pt idx="60" formatCode="0.00E+00">
                  <c:v>1.8038027420936522E-10</c:v>
                </c:pt>
                <c:pt idx="61" formatCode="0.00E+00">
                  <c:v>2.7340791535530231E-10</c:v>
                </c:pt>
                <c:pt idx="62" formatCode="0.00E+00">
                  <c:v>3.1472546394414455E-10</c:v>
                </c:pt>
                <c:pt idx="63" formatCode="0.00E+00">
                  <c:v>1.8270994637882731E-10</c:v>
                </c:pt>
                <c:pt idx="64" formatCode="0.00E+00">
                  <c:v>1.8270994637882731E-10</c:v>
                </c:pt>
                <c:pt idx="65" formatCode="0.00E+00">
                  <c:v>1.8270994637882731E-10</c:v>
                </c:pt>
                <c:pt idx="66" formatCode="0.00E+00">
                  <c:v>5.8405818277001157E-10</c:v>
                </c:pt>
                <c:pt idx="67" formatCode="0.00E+00">
                  <c:v>9.1784123555451275E-10</c:v>
                </c:pt>
                <c:pt idx="68" formatCode="0.00E+00">
                  <c:v>3.3114847808324254E-9</c:v>
                </c:pt>
                <c:pt idx="69" formatCode="0.00E+00">
                  <c:v>3.4661297344212048E-9</c:v>
                </c:pt>
                <c:pt idx="70" formatCode="0.00E+00">
                  <c:v>3.9699284593812949E-9</c:v>
                </c:pt>
                <c:pt idx="71" formatCode="0.00E+00">
                  <c:v>4.3741094337848977E-9</c:v>
                </c:pt>
                <c:pt idx="72" formatCode="0.00E+00">
                  <c:v>5.2703908519159859E-9</c:v>
                </c:pt>
                <c:pt idx="73" formatCode="0.00E+00">
                  <c:v>5.1095950744293855E-9</c:v>
                </c:pt>
                <c:pt idx="74" formatCode="0.00E+00">
                  <c:v>4.9336248618216402E-9</c:v>
                </c:pt>
                <c:pt idx="75" formatCode="0.00E+00">
                  <c:v>2.9458972443980548E-9</c:v>
                </c:pt>
                <c:pt idx="76" formatCode="0.00E+00">
                  <c:v>3.0204637699712445E-9</c:v>
                </c:pt>
                <c:pt idx="77" formatCode="0.00E+00">
                  <c:v>2.8412764621224945E-9</c:v>
                </c:pt>
                <c:pt idx="78" formatCode="0.00E+00">
                  <c:v>2.731079812697985E-9</c:v>
                </c:pt>
                <c:pt idx="79" formatCode="0.00E+00">
                  <c:v>2.2002951226880133E-9</c:v>
                </c:pt>
                <c:pt idx="80" formatCode="0.00E+00">
                  <c:v>2.184322377735936E-9</c:v>
                </c:pt>
                <c:pt idx="81" formatCode="0.00E+00">
                  <c:v>2.1545894532800825E-9</c:v>
                </c:pt>
                <c:pt idx="82" formatCode="0.00E+00">
                  <c:v>1.8294798473769223E-9</c:v>
                </c:pt>
                <c:pt idx="83" formatCode="0.00E+00">
                  <c:v>1.9344484288229037E-9</c:v>
                </c:pt>
                <c:pt idx="84" formatCode="0.00E+00">
                  <c:v>1.8846982248664233E-9</c:v>
                </c:pt>
                <c:pt idx="85" formatCode="0.00E+00">
                  <c:v>1.7883730151530727E-9</c:v>
                </c:pt>
                <c:pt idx="86" formatCode="0.00E+00">
                  <c:v>1.7758218645580427E-9</c:v>
                </c:pt>
                <c:pt idx="87" formatCode="0.00E+00">
                  <c:v>1.9256771455200533E-9</c:v>
                </c:pt>
                <c:pt idx="88" formatCode="0.00E+00">
                  <c:v>2.1327692707145138E-9</c:v>
                </c:pt>
                <c:pt idx="89" formatCode="0.00E+00">
                  <c:v>3.5341972761036657E-9</c:v>
                </c:pt>
                <c:pt idx="90" formatCode="0.00E+00">
                  <c:v>4.8830853804915381E-9</c:v>
                </c:pt>
                <c:pt idx="91" formatCode="0.00E+00">
                  <c:v>8.5212489326596439E-9</c:v>
                </c:pt>
                <c:pt idx="92" formatCode="0.00E+00">
                  <c:v>1.704906634917132E-8</c:v>
                </c:pt>
                <c:pt idx="93" formatCode="0.00E+00">
                  <c:v>3.2716111914814839E-8</c:v>
                </c:pt>
                <c:pt idx="94" formatCode="0.00E+00">
                  <c:v>4.8238738666249238E-8</c:v>
                </c:pt>
                <c:pt idx="95" formatCode="0.00E+00">
                  <c:v>6.3579024953527525E-8</c:v>
                </c:pt>
                <c:pt idx="96" formatCode="0.00E+00">
                  <c:v>8.2126786423085251E-8</c:v>
                </c:pt>
                <c:pt idx="97" formatCode="0.00E+00">
                  <c:v>9.6916746124474243E-8</c:v>
                </c:pt>
                <c:pt idx="98" formatCode="0.00E+00">
                  <c:v>1.0850434158567619E-7</c:v>
                </c:pt>
                <c:pt idx="99" formatCode="0.00E+00">
                  <c:v>1.1798954275832317E-7</c:v>
                </c:pt>
                <c:pt idx="100" formatCode="0.00E+00">
                  <c:v>1.1945194394735723E-7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ecologies!$A$10</c:f>
              <c:strCache>
                <c:ptCount val="1"/>
                <c:pt idx="0">
                  <c:v>urban ecology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6.477732242852894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urban ecology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ecologies!$B$10:$CX$10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 formatCode="0.00E+00">
                  <c:v>1.1829849798163232E-10</c:v>
                </c:pt>
                <c:pt idx="21" formatCode="0.00E+00">
                  <c:v>1.1829849798163232E-10</c:v>
                </c:pt>
                <c:pt idx="22" formatCode="0.00E+00">
                  <c:v>1.1829849798163232E-10</c:v>
                </c:pt>
                <c:pt idx="23" formatCode="0.00E+00">
                  <c:v>1.1829849798163232E-10</c:v>
                </c:pt>
                <c:pt idx="24" formatCode="0.00E+00">
                  <c:v>2.3031483862924639E-10</c:v>
                </c:pt>
                <c:pt idx="25" formatCode="0.00E+00">
                  <c:v>7.9193903022657943E-10</c:v>
                </c:pt>
                <c:pt idx="26" formatCode="0.00E+00">
                  <c:v>7.9193903022657943E-10</c:v>
                </c:pt>
                <c:pt idx="27" formatCode="0.00E+00">
                  <c:v>6.736405322449461E-10</c:v>
                </c:pt>
                <c:pt idx="28" formatCode="0.00E+00">
                  <c:v>1.3638876932604213E-9</c:v>
                </c:pt>
                <c:pt idx="29" formatCode="0.00E+00">
                  <c:v>1.4927327707248123E-9</c:v>
                </c:pt>
                <c:pt idx="30" formatCode="0.00E+00">
                  <c:v>1.6414263202614719E-9</c:v>
                </c:pt>
                <c:pt idx="31" formatCode="0.00E+00">
                  <c:v>2.1760116882977141E-9</c:v>
                </c:pt>
                <c:pt idx="32" formatCode="0.00E+00">
                  <c:v>1.7320987104924815E-9</c:v>
                </c:pt>
                <c:pt idx="33" formatCode="0.00E+00">
                  <c:v>2.0726338661220737E-9</c:v>
                </c:pt>
                <c:pt idx="34" formatCode="0.00E+00">
                  <c:v>2.0726338661220737E-9</c:v>
                </c:pt>
                <c:pt idx="35" formatCode="0.00E+00">
                  <c:v>1.3823867051065925E-9</c:v>
                </c:pt>
                <c:pt idx="36" formatCode="0.00E+00">
                  <c:v>2.2348365301207338E-9</c:v>
                </c:pt>
                <c:pt idx="37" formatCode="0.00E+00">
                  <c:v>2.4323898213068127E-9</c:v>
                </c:pt>
                <c:pt idx="38" formatCode="0.00E+00">
                  <c:v>2.1624856746552525E-9</c:v>
                </c:pt>
                <c:pt idx="39" formatCode="0.00E+00">
                  <c:v>2.3051472001053443E-9</c:v>
                </c:pt>
                <c:pt idx="40" formatCode="0.00E+00">
                  <c:v>2.1175499290545614E-9</c:v>
                </c:pt>
                <c:pt idx="41" formatCode="0.00E+00">
                  <c:v>7.1464912559144599E-9</c:v>
                </c:pt>
                <c:pt idx="42" formatCode="0.00E+00">
                  <c:v>7.4405886690038507E-9</c:v>
                </c:pt>
                <c:pt idx="43" formatCode="0.00E+00">
                  <c:v>6.6857132845805418E-9</c:v>
                </c:pt>
                <c:pt idx="44" formatCode="0.00E+00">
                  <c:v>8.2077727788946059E-9</c:v>
                </c:pt>
                <c:pt idx="45" formatCode="0.00E+00">
                  <c:v>8.9314985883350303E-9</c:v>
                </c:pt>
                <c:pt idx="46" formatCode="0.00E+00">
                  <c:v>8.9202767870690233E-9</c:v>
                </c:pt>
                <c:pt idx="47" formatCode="0.00E+00">
                  <c:v>1.083955076491042E-8</c:v>
                </c:pt>
                <c:pt idx="48" formatCode="0.00E+00">
                  <c:v>7.0002372628711199E-9</c:v>
                </c:pt>
                <c:pt idx="49" formatCode="0.00E+00">
                  <c:v>7.9666612989066449E-9</c:v>
                </c:pt>
                <c:pt idx="50" formatCode="0.00E+00">
                  <c:v>9.0250947350410584E-9</c:v>
                </c:pt>
                <c:pt idx="51" formatCode="0.00E+00">
                  <c:v>8.7140154377988066E-9</c:v>
                </c:pt>
                <c:pt idx="52" formatCode="0.00E+00">
                  <c:v>8.8579833230311537E-9</c:v>
                </c:pt>
                <c:pt idx="53" formatCode="0.00E+00">
                  <c:v>1.003318825639911E-8</c:v>
                </c:pt>
                <c:pt idx="54" formatCode="0.00E+00">
                  <c:v>9.8451881647143629E-9</c:v>
                </c:pt>
                <c:pt idx="55" formatCode="0.00E+00">
                  <c:v>1.058578964961503E-8</c:v>
                </c:pt>
                <c:pt idx="56" formatCode="0.00E+00">
                  <c:v>1.1437516449814516E-8</c:v>
                </c:pt>
                <c:pt idx="57" formatCode="0.00E+00">
                  <c:v>1.2189619797669217E-8</c:v>
                </c:pt>
                <c:pt idx="58" formatCode="0.00E+00">
                  <c:v>1.2596145983399601E-8</c:v>
                </c:pt>
                <c:pt idx="59" formatCode="0.00E+00">
                  <c:v>1.4011816389698108E-8</c:v>
                </c:pt>
                <c:pt idx="60" formatCode="0.00E+00">
                  <c:v>1.706234339530052E-8</c:v>
                </c:pt>
                <c:pt idx="61" formatCode="0.00E+00">
                  <c:v>1.9457403188649619E-8</c:v>
                </c:pt>
                <c:pt idx="62" formatCode="0.00E+00">
                  <c:v>2.1287070812408344E-8</c:v>
                </c:pt>
                <c:pt idx="63" formatCode="0.00E+00">
                  <c:v>2.0590986574539226E-8</c:v>
                </c:pt>
                <c:pt idx="64" formatCode="0.00E+00">
                  <c:v>2.3475810890476748E-8</c:v>
                </c:pt>
                <c:pt idx="65" formatCode="0.00E+00">
                  <c:v>2.553387216743175E-8</c:v>
                </c:pt>
                <c:pt idx="66" formatCode="0.00E+00">
                  <c:v>3.0864864449967435E-8</c:v>
                </c:pt>
                <c:pt idx="67" formatCode="0.00E+00">
                  <c:v>3.2698481061688123E-8</c:v>
                </c:pt>
                <c:pt idx="68" formatCode="0.00E+00">
                  <c:v>3.6215259303323045E-8</c:v>
                </c:pt>
                <c:pt idx="69" formatCode="0.00E+00">
                  <c:v>4.0979730708030341E-8</c:v>
                </c:pt>
                <c:pt idx="70" formatCode="0.00E+00">
                  <c:v>5.5517193560593158E-8</c:v>
                </c:pt>
                <c:pt idx="71" formatCode="0.00E+00">
                  <c:v>6.3731294658309094E-8</c:v>
                </c:pt>
                <c:pt idx="72" formatCode="0.00E+00">
                  <c:v>6.7145296390418779E-8</c:v>
                </c:pt>
                <c:pt idx="73" formatCode="0.00E+00">
                  <c:v>6.875271436692009E-8</c:v>
                </c:pt>
                <c:pt idx="74" formatCode="0.00E+00">
                  <c:v>7.5290180312492781E-8</c:v>
                </c:pt>
                <c:pt idx="75" formatCode="0.00E+00">
                  <c:v>7.6599850113672572E-8</c:v>
                </c:pt>
                <c:pt idx="76" formatCode="0.00E+00">
                  <c:v>7.9708229810166763E-8</c:v>
                </c:pt>
                <c:pt idx="77" formatCode="0.00E+00">
                  <c:v>7.263715145240069E-8</c:v>
                </c:pt>
                <c:pt idx="78" formatCode="0.00E+00">
                  <c:v>7.228958776028807E-8</c:v>
                </c:pt>
                <c:pt idx="79" formatCode="0.00E+00">
                  <c:v>7.8236574520472289E-8</c:v>
                </c:pt>
                <c:pt idx="80" formatCode="0.00E+00">
                  <c:v>7.7290442300283425E-8</c:v>
                </c:pt>
                <c:pt idx="81" formatCode="0.00E+00">
                  <c:v>7.6279061035831704E-8</c:v>
                </c:pt>
                <c:pt idx="82" formatCode="0.00E+00">
                  <c:v>7.832354853576366E-8</c:v>
                </c:pt>
                <c:pt idx="83" formatCode="0.00E+00">
                  <c:v>8.4456530435872556E-8</c:v>
                </c:pt>
                <c:pt idx="84" formatCode="0.00E+00">
                  <c:v>8.4346635993120409E-8</c:v>
                </c:pt>
                <c:pt idx="85" formatCode="0.00E+00">
                  <c:v>7.8630122127673279E-8</c:v>
                </c:pt>
                <c:pt idx="86" formatCode="0.00E+00">
                  <c:v>7.3282021118004095E-8</c:v>
                </c:pt>
                <c:pt idx="87" formatCode="0.00E+00">
                  <c:v>7.5045929851366424E-8</c:v>
                </c:pt>
                <c:pt idx="88" formatCode="0.00E+00">
                  <c:v>7.024995880249617E-8</c:v>
                </c:pt>
                <c:pt idx="89" formatCode="0.00E+00">
                  <c:v>7.0896316325555905E-8</c:v>
                </c:pt>
                <c:pt idx="90" formatCode="0.00E+00">
                  <c:v>6.4148503762874637E-8</c:v>
                </c:pt>
                <c:pt idx="91" formatCode="0.00E+00">
                  <c:v>6.5607308474824348E-8</c:v>
                </c:pt>
                <c:pt idx="92" formatCode="0.00E+00">
                  <c:v>7.2420678977534579E-8</c:v>
                </c:pt>
                <c:pt idx="93" formatCode="0.00E+00">
                  <c:v>7.301810766540447E-8</c:v>
                </c:pt>
                <c:pt idx="94" formatCode="0.00E+00">
                  <c:v>7.4473857551120895E-8</c:v>
                </c:pt>
                <c:pt idx="95" formatCode="0.00E+00">
                  <c:v>7.8700172277877468E-8</c:v>
                </c:pt>
                <c:pt idx="96" formatCode="0.00E+00">
                  <c:v>8.3924501818282553E-8</c:v>
                </c:pt>
                <c:pt idx="97" formatCode="0.00E+00">
                  <c:v>8.4912598438680135E-8</c:v>
                </c:pt>
                <c:pt idx="98" formatCode="0.00E+00">
                  <c:v>8.7127996273768893E-8</c:v>
                </c:pt>
                <c:pt idx="99" formatCode="0.00E+00">
                  <c:v>8.5114351003334762E-8</c:v>
                </c:pt>
                <c:pt idx="100" formatCode="0.00E+00">
                  <c:v>9.1286710079963056E-8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ecologies!$A$11</c:f>
              <c:strCache>
                <c:ptCount val="1"/>
                <c:pt idx="0">
                  <c:v>cultural ecology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8.6369763238036447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cultural ecology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ecologies!$B$11:$CX$11</c:f>
              <c:numCache>
                <c:formatCode>0.00E+00</c:formatCode>
                <c:ptCount val="101"/>
                <c:pt idx="0">
                  <c:v>1.8173580695890435E-10</c:v>
                </c:pt>
                <c:pt idx="1">
                  <c:v>1.4538864556712321E-10</c:v>
                </c:pt>
                <c:pt idx="2">
                  <c:v>1.2115720463926915E-10</c:v>
                </c:pt>
                <c:pt idx="3">
                  <c:v>1.038490325479451E-10</c:v>
                </c:pt>
                <c:pt idx="4">
                  <c:v>1.038490325479451E-10</c:v>
                </c:pt>
                <c:pt idx="5">
                  <c:v>1.038490325479451E-10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>
                  <c:v>1.1229559345896429E-10</c:v>
                </c:pt>
                <c:pt idx="13">
                  <c:v>1.1229559345896429E-10</c:v>
                </c:pt>
                <c:pt idx="14">
                  <c:v>1.1229559345896429E-10</c:v>
                </c:pt>
                <c:pt idx="15">
                  <c:v>1.1229559345896429E-10</c:v>
                </c:pt>
                <c:pt idx="16">
                  <c:v>1.1229559345896429E-10</c:v>
                </c:pt>
                <c:pt idx="17">
                  <c:v>1.1229559345896429E-10</c:v>
                </c:pt>
                <c:pt idx="18">
                  <c:v>1.1229559345896429E-10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>
                  <c:v>2.3602128188368236E-10</c:v>
                </c:pt>
                <c:pt idx="27">
                  <c:v>2.3602128188368236E-10</c:v>
                </c:pt>
                <c:pt idx="28">
                  <c:v>2.3602128188368236E-10</c:v>
                </c:pt>
                <c:pt idx="29">
                  <c:v>1.1379368082740707E-9</c:v>
                </c:pt>
                <c:pt idx="30">
                  <c:v>1.1379368082740707E-9</c:v>
                </c:pt>
                <c:pt idx="31">
                  <c:v>1.1379368082740707E-9</c:v>
                </c:pt>
                <c:pt idx="32">
                  <c:v>1.1379368082740707E-9</c:v>
                </c:pt>
                <c:pt idx="33">
                  <c:v>9.019155263903917E-10</c:v>
                </c:pt>
                <c:pt idx="34">
                  <c:v>9.019155263903917E-10</c:v>
                </c:pt>
                <c:pt idx="35">
                  <c:v>1.5495968238735524E-9</c:v>
                </c:pt>
                <c:pt idx="36">
                  <c:v>1.0838123652513919E-9</c:v>
                </c:pt>
                <c:pt idx="37">
                  <c:v>1.0838123652513919E-9</c:v>
                </c:pt>
                <c:pt idx="38">
                  <c:v>1.586075770720893E-9</c:v>
                </c:pt>
                <c:pt idx="39">
                  <c:v>1.586075770720893E-9</c:v>
                </c:pt>
                <c:pt idx="40">
                  <c:v>1.586075770720893E-9</c:v>
                </c:pt>
                <c:pt idx="41">
                  <c:v>1.586075770720893E-9</c:v>
                </c:pt>
                <c:pt idx="42">
                  <c:v>5.7910018526539794E-9</c:v>
                </c:pt>
                <c:pt idx="43">
                  <c:v>5.3548707848857376E-9</c:v>
                </c:pt>
                <c:pt idx="44">
                  <c:v>6.2398580112445445E-9</c:v>
                </c:pt>
                <c:pt idx="45">
                  <c:v>5.7375946057750388E-9</c:v>
                </c:pt>
                <c:pt idx="46">
                  <c:v>5.9867455437512304E-9</c:v>
                </c:pt>
                <c:pt idx="47">
                  <c:v>6.4011879289235406E-9</c:v>
                </c:pt>
                <c:pt idx="48">
                  <c:v>6.4861613461150398E-9</c:v>
                </c:pt>
                <c:pt idx="49">
                  <c:v>1.7175887299737831E-9</c:v>
                </c:pt>
                <c:pt idx="50">
                  <c:v>2.1458730586105443E-9</c:v>
                </c:pt>
                <c:pt idx="51">
                  <c:v>1.7526417380889623E-9</c:v>
                </c:pt>
                <c:pt idx="52">
                  <c:v>1.0307831437612223E-8</c:v>
                </c:pt>
                <c:pt idx="53">
                  <c:v>1.0583443177392107E-8</c:v>
                </c:pt>
                <c:pt idx="54">
                  <c:v>1.051792891670891E-8</c:v>
                </c:pt>
                <c:pt idx="55">
                  <c:v>1.0708702543763313E-8</c:v>
                </c:pt>
                <c:pt idx="56">
                  <c:v>1.4123079059410625E-8</c:v>
                </c:pt>
                <c:pt idx="57">
                  <c:v>1.4451378486736617E-8</c:v>
                </c:pt>
                <c:pt idx="58">
                  <c:v>1.4278069032647114E-8</c:v>
                </c:pt>
                <c:pt idx="59">
                  <c:v>6.6418097093607602E-9</c:v>
                </c:pt>
                <c:pt idx="60">
                  <c:v>8.6082188718464681E-9</c:v>
                </c:pt>
                <c:pt idx="61">
                  <c:v>1.2073423978829501E-8</c:v>
                </c:pt>
                <c:pt idx="62">
                  <c:v>1.43180474500491E-8</c:v>
                </c:pt>
                <c:pt idx="63">
                  <c:v>1.4792763228640513E-8</c:v>
                </c:pt>
                <c:pt idx="64">
                  <c:v>1.9479967242449621E-8</c:v>
                </c:pt>
                <c:pt idx="65">
                  <c:v>3.7792491112766343E-8</c:v>
                </c:pt>
                <c:pt idx="66">
                  <c:v>4.406896872025503E-8</c:v>
                </c:pt>
                <c:pt idx="67">
                  <c:v>4.9154671753561177E-8</c:v>
                </c:pt>
                <c:pt idx="68">
                  <c:v>5.905083338975108E-8</c:v>
                </c:pt>
                <c:pt idx="69">
                  <c:v>7.5832768786643423E-8</c:v>
                </c:pt>
                <c:pt idx="70">
                  <c:v>9.3657332746387132E-8</c:v>
                </c:pt>
                <c:pt idx="71">
                  <c:v>1.0374083040228907E-7</c:v>
                </c:pt>
                <c:pt idx="72">
                  <c:v>1.0525959542080019E-7</c:v>
                </c:pt>
                <c:pt idx="73">
                  <c:v>1.3459616475332401E-7</c:v>
                </c:pt>
                <c:pt idx="74">
                  <c:v>1.5552028813965127E-7</c:v>
                </c:pt>
                <c:pt idx="75">
                  <c:v>1.6725611460900919E-7</c:v>
                </c:pt>
                <c:pt idx="76">
                  <c:v>1.756078870255142E-7</c:v>
                </c:pt>
                <c:pt idx="77">
                  <c:v>1.7502797817441615E-7</c:v>
                </c:pt>
                <c:pt idx="78">
                  <c:v>1.8710582055143318E-7</c:v>
                </c:pt>
                <c:pt idx="79">
                  <c:v>1.9088206355226915E-7</c:v>
                </c:pt>
                <c:pt idx="80">
                  <c:v>1.7585811016930729E-7</c:v>
                </c:pt>
                <c:pt idx="81">
                  <c:v>1.6989917704459016E-7</c:v>
                </c:pt>
                <c:pt idx="82">
                  <c:v>1.6337612408965915E-7</c:v>
                </c:pt>
                <c:pt idx="83">
                  <c:v>1.5973042320562213E-7</c:v>
                </c:pt>
                <c:pt idx="84">
                  <c:v>1.5951661975448809E-7</c:v>
                </c:pt>
                <c:pt idx="85">
                  <c:v>1.5077695676118116E-7</c:v>
                </c:pt>
                <c:pt idx="86">
                  <c:v>1.4790314249525822E-7</c:v>
                </c:pt>
                <c:pt idx="87">
                  <c:v>1.4053969247489716E-7</c:v>
                </c:pt>
                <c:pt idx="88">
                  <c:v>1.3700385415435129E-7</c:v>
                </c:pt>
                <c:pt idx="89">
                  <c:v>1.371271350477811E-7</c:v>
                </c:pt>
                <c:pt idx="90">
                  <c:v>1.2907386387087517E-7</c:v>
                </c:pt>
                <c:pt idx="91">
                  <c:v>1.2644924426985515E-7</c:v>
                </c:pt>
                <c:pt idx="92">
                  <c:v>1.2602066189391707E-7</c:v>
                </c:pt>
                <c:pt idx="93">
                  <c:v>1.3049160887163815E-7</c:v>
                </c:pt>
                <c:pt idx="94">
                  <c:v>1.3456388995144607E-7</c:v>
                </c:pt>
                <c:pt idx="95">
                  <c:v>1.3429880192055419E-7</c:v>
                </c:pt>
                <c:pt idx="96">
                  <c:v>1.3838236444043008E-7</c:v>
                </c:pt>
                <c:pt idx="97">
                  <c:v>1.4030260918142407E-7</c:v>
                </c:pt>
                <c:pt idx="98">
                  <c:v>1.4224379174532218E-7</c:v>
                </c:pt>
                <c:pt idx="99">
                  <c:v>1.4488091468756115E-7</c:v>
                </c:pt>
                <c:pt idx="100">
                  <c:v>1.364356990163352E-7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ecologies!$A$12</c:f>
              <c:strCache>
                <c:ptCount val="1"/>
                <c:pt idx="0">
                  <c:v>ecological anthropology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0"/>
                  <c:y val="-2.15924408095091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ecological anthropology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ecologies!$B$1:$CX$1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ecologies!$B$12:$CX$12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 formatCode="0.00E+00">
                  <c:v>2.2641951805521154E-10</c:v>
                </c:pt>
                <c:pt idx="44" formatCode="0.00E+00">
                  <c:v>2.2641951805521154E-10</c:v>
                </c:pt>
                <c:pt idx="45" formatCode="0.00E+00">
                  <c:v>2.2641951805521154E-10</c:v>
                </c:pt>
                <c:pt idx="46" formatCode="0.00E+00">
                  <c:v>2.2641951805521154E-10</c:v>
                </c:pt>
                <c:pt idx="47" formatCode="0.00E+00">
                  <c:v>2.2641951805521154E-10</c:v>
                </c:pt>
                <c:pt idx="48" formatCode="0.00E+00">
                  <c:v>2.2641951805521154E-10</c:v>
                </c:pt>
                <c:pt idx="49" formatCode="0.00E+00">
                  <c:v>2.2641951805521154E-10</c:v>
                </c:pt>
                <c:pt idx="50" formatCode="0.00E+00">
                  <c:v>8.5656862555286826E-11</c:v>
                </c:pt>
                <c:pt idx="51" formatCode="0.00E+00">
                  <c:v>8.5656862555286826E-11</c:v>
                </c:pt>
                <c:pt idx="52" formatCode="0.00E+00">
                  <c:v>8.5656862555286826E-11</c:v>
                </c:pt>
                <c:pt idx="53" formatCode="0.00E+00">
                  <c:v>8.5656862555286826E-11</c:v>
                </c:pt>
                <c:pt idx="54" formatCode="0.00E+00">
                  <c:v>8.5656862555286826E-11</c:v>
                </c:pt>
                <c:pt idx="55" formatCode="0.00E+00">
                  <c:v>8.5656862555286826E-11</c:v>
                </c:pt>
                <c:pt idx="56" formatCode="0.00E+00">
                  <c:v>8.5656862555286826E-11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 formatCode="0.00E+00">
                  <c:v>4.6513820572968757E-11</c:v>
                </c:pt>
                <c:pt idx="62" formatCode="0.00E+00">
                  <c:v>8.7831369161810891E-11</c:v>
                </c:pt>
                <c:pt idx="63" formatCode="0.00E+00">
                  <c:v>8.7831369161810891E-11</c:v>
                </c:pt>
                <c:pt idx="64" formatCode="0.00E+00">
                  <c:v>2.7426246194752142E-10</c:v>
                </c:pt>
                <c:pt idx="65" formatCode="0.00E+00">
                  <c:v>2.7426246194752142E-10</c:v>
                </c:pt>
                <c:pt idx="66" formatCode="0.00E+00">
                  <c:v>2.7426246194752142E-10</c:v>
                </c:pt>
                <c:pt idx="67" formatCode="0.00E+00">
                  <c:v>7.4155871126231134E-10</c:v>
                </c:pt>
                <c:pt idx="68" formatCode="0.00E+00">
                  <c:v>7.9585588119712838E-10</c:v>
                </c:pt>
                <c:pt idx="69" formatCode="0.00E+00">
                  <c:v>1.146463340928602E-9</c:v>
                </c:pt>
                <c:pt idx="70" formatCode="0.00E+00">
                  <c:v>2.9601388364307151E-9</c:v>
                </c:pt>
                <c:pt idx="71" formatCode="0.00E+00">
                  <c:v>3.5820697162426849E-9</c:v>
                </c:pt>
                <c:pt idx="72" formatCode="0.00E+00">
                  <c:v>4.7771116229444776E-9</c:v>
                </c:pt>
                <c:pt idx="73" formatCode="0.00E+00">
                  <c:v>5.9648823459910879E-9</c:v>
                </c:pt>
                <c:pt idx="74" formatCode="0.00E+00">
                  <c:v>9.8847831071185319E-9</c:v>
                </c:pt>
                <c:pt idx="75" formatCode="0.00E+00">
                  <c:v>1.3588416748953622E-8</c:v>
                </c:pt>
                <c:pt idx="76" formatCode="0.00E+00">
                  <c:v>1.8186249268430629E-8</c:v>
                </c:pt>
                <c:pt idx="77" formatCode="0.00E+00">
                  <c:v>1.8939955001176921E-8</c:v>
                </c:pt>
                <c:pt idx="78" formatCode="0.00E+00">
                  <c:v>2.4187669874934224E-8</c:v>
                </c:pt>
                <c:pt idx="79" formatCode="0.00E+00">
                  <c:v>3.0218217337126947E-8</c:v>
                </c:pt>
                <c:pt idx="80" formatCode="0.00E+00">
                  <c:v>3.4134508152578635E-8</c:v>
                </c:pt>
                <c:pt idx="81" formatCode="0.00E+00">
                  <c:v>3.2846845100996162E-8</c:v>
                </c:pt>
                <c:pt idx="82" formatCode="0.00E+00">
                  <c:v>3.2692913693692947E-8</c:v>
                </c:pt>
                <c:pt idx="83" formatCode="0.00E+00">
                  <c:v>3.1340789106794541E-8</c:v>
                </c:pt>
                <c:pt idx="84" formatCode="0.00E+00">
                  <c:v>3.3949960802954448E-8</c:v>
                </c:pt>
                <c:pt idx="85" formatCode="0.00E+00">
                  <c:v>3.1539596634774346E-8</c:v>
                </c:pt>
                <c:pt idx="86" formatCode="0.00E+00">
                  <c:v>2.8487069415685136E-8</c:v>
                </c:pt>
                <c:pt idx="87" formatCode="0.00E+00">
                  <c:v>2.8110677894559733E-8</c:v>
                </c:pt>
                <c:pt idx="88" formatCode="0.00E+00">
                  <c:v>2.8914912482215761E-8</c:v>
                </c:pt>
                <c:pt idx="89" formatCode="0.00E+00">
                  <c:v>2.8271717556324267E-8</c:v>
                </c:pt>
                <c:pt idx="90" formatCode="0.00E+00">
                  <c:v>2.9099336089553752E-8</c:v>
                </c:pt>
                <c:pt idx="91" formatCode="0.00E+00">
                  <c:v>2.8987694195411616E-8</c:v>
                </c:pt>
                <c:pt idx="92" formatCode="0.00E+00">
                  <c:v>2.8759870667511546E-8</c:v>
                </c:pt>
                <c:pt idx="93" formatCode="0.00E+00">
                  <c:v>3.580080209270824E-8</c:v>
                </c:pt>
                <c:pt idx="94" formatCode="0.00E+00">
                  <c:v>3.5706845805513361E-8</c:v>
                </c:pt>
                <c:pt idx="95" formatCode="0.00E+00">
                  <c:v>3.4695228285601948E-8</c:v>
                </c:pt>
                <c:pt idx="96" formatCode="0.00E+00">
                  <c:v>3.6898943131128248E-8</c:v>
                </c:pt>
                <c:pt idx="97" formatCode="0.00E+00">
                  <c:v>3.7051389345510444E-8</c:v>
                </c:pt>
                <c:pt idx="98" formatCode="0.00E+00">
                  <c:v>3.7317558034451631E-8</c:v>
                </c:pt>
                <c:pt idx="99" formatCode="0.00E+00">
                  <c:v>3.9996024830957212E-8</c:v>
                </c:pt>
                <c:pt idx="100" formatCode="0.00E+00">
                  <c:v>3.0370542282442938E-8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192288"/>
        <c:axId val="2541928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ecologies!$A$3</c15:sqref>
                        </c15:formulaRef>
                      </c:ext>
                    </c:extLst>
                    <c:strCache>
                      <c:ptCount val="1"/>
                      <c:pt idx="0">
                        <c:v>human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tx>
                      <c:rich>
                        <a:bodyPr rot="0" spcFirstLastPara="1" vertOverflow="ellipsis" vert="horz" wrap="square" lIns="38100" tIns="19050" rIns="38100" bIns="19050" anchor="ctr" anchorCtr="1">
                          <a:spAutoFit/>
                        </a:bodyPr>
                        <a:lstStyle/>
                        <a:p>
                          <a:pPr>
                            <a:defRPr sz="1200" b="0" i="0" u="none" strike="noStrike" kern="1200" baseline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pPr>
                          <a:fld id="{094E1326-F145-4612-9511-1513574073A2}" type="SERIESNAME">
                            <a:rPr lang="en-US" sz="1200"/>
                            <a:pPr>
                              <a:defRPr sz="1200"/>
                            </a:pPr>
                            <a:t>[SERIES NAME]</a:t>
                          </a:fld>
                          <a:endParaRPr lang="en-US"/>
                        </a:p>
                      </c:rich>
                    </c:tx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200" b="0" i="0" u="none" strike="noStrike" kern="1200" baseline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ecologies!$B$3:$CX$3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 formatCode="0.00E+00">
                        <c:v>1.93140789076348E-10</c:v>
                      </c:pt>
                      <c:pt idx="5" formatCode="0.00E+00">
                        <c:v>1.93140789076348E-10</c:v>
                      </c:pt>
                      <c:pt idx="6" formatCode="0.00E+00">
                        <c:v>4.0523387819949397E-10</c:v>
                      </c:pt>
                      <c:pt idx="7" formatCode="0.00E+00">
                        <c:v>7.0660644795645599E-10</c:v>
                      </c:pt>
                      <c:pt idx="8" formatCode="0.00E+00">
                        <c:v>7.0660644795645599E-10</c:v>
                      </c:pt>
                      <c:pt idx="9" formatCode="0.00E+00">
                        <c:v>7.0660644795645599E-10</c:v>
                      </c:pt>
                      <c:pt idx="10" formatCode="0.00E+00">
                        <c:v>1.10787905040408E-9</c:v>
                      </c:pt>
                      <c:pt idx="11" formatCode="0.00E+00">
                        <c:v>9.1473826132773902E-10</c:v>
                      </c:pt>
                      <c:pt idx="12" formatCode="0.00E+00">
                        <c:v>9.1473826132773902E-10</c:v>
                      </c:pt>
                      <c:pt idx="13" formatCode="0.00E+00">
                        <c:v>7.0264517220459302E-10</c:v>
                      </c:pt>
                      <c:pt idx="14" formatCode="0.00E+00">
                        <c:v>4.01272602447631E-10</c:v>
                      </c:pt>
                      <c:pt idx="15" formatCode="0.00E+00">
                        <c:v>4.01272602447631E-10</c:v>
                      </c:pt>
                      <c:pt idx="16" formatCode="0.00E+00">
                        <c:v>4.01272602447631E-10</c:v>
                      </c:pt>
                      <c:pt idx="17" formatCode="0.00E+00">
                        <c:v>3.9210523716803798E-10</c:v>
                      </c:pt>
                      <c:pt idx="18" formatCode="0.00E+00">
                        <c:v>1.17521557564868E-9</c:v>
                      </c:pt>
                      <c:pt idx="19" formatCode="0.00E+00">
                        <c:v>1.46417455937353E-9</c:v>
                      </c:pt>
                      <c:pt idx="20" formatCode="0.00E+00">
                        <c:v>2.4105625115059301E-9</c:v>
                      </c:pt>
                      <c:pt idx="21" formatCode="0.00E+00">
                        <c:v>3.04751884045677E-9</c:v>
                      </c:pt>
                      <c:pt idx="22" formatCode="0.00E+00">
                        <c:v>4.3929701622401096E-9</c:v>
                      </c:pt>
                      <c:pt idx="23" formatCode="0.00E+00">
                        <c:v>6.4605821644850599E-9</c:v>
                      </c:pt>
                      <c:pt idx="24" formatCode="0.00E+00">
                        <c:v>1.2005342910269E-8</c:v>
                      </c:pt>
                      <c:pt idx="25" formatCode="0.00E+00">
                        <c:v>2.1780767657718099E-8</c:v>
                      </c:pt>
                      <c:pt idx="26" formatCode="0.00E+00">
                        <c:v>3.0342606895304497E-8</c:v>
                      </c:pt>
                      <c:pt idx="27" formatCode="0.00E+00">
                        <c:v>4.1432748557453999E-8</c:v>
                      </c:pt>
                      <c:pt idx="28" formatCode="0.00E+00">
                        <c:v>4.9999087465517901E-8</c:v>
                      </c:pt>
                      <c:pt idx="29" formatCode="0.00E+00">
                        <c:v>5.5353580108441399E-8</c:v>
                      </c:pt>
                      <c:pt idx="30" formatCode="0.00E+00">
                        <c:v>6.6817081161613898E-8</c:v>
                      </c:pt>
                      <c:pt idx="31" formatCode="0.00E+00">
                        <c:v>8.6356322497633404E-8</c:v>
                      </c:pt>
                      <c:pt idx="32" formatCode="0.00E+00">
                        <c:v>9.6632672467019798E-8</c:v>
                      </c:pt>
                      <c:pt idx="33" formatCode="0.00E+00">
                        <c:v>1.0390053937849199E-7</c:v>
                      </c:pt>
                      <c:pt idx="34" formatCode="0.00E+00">
                        <c:v>9.9598846202221706E-8</c:v>
                      </c:pt>
                      <c:pt idx="35" formatCode="0.00E+00">
                        <c:v>1.7167955068675401E-7</c:v>
                      </c:pt>
                      <c:pt idx="36" formatCode="0.00E+00">
                        <c:v>1.9954299303380199E-7</c:v>
                      </c:pt>
                      <c:pt idx="37" formatCode="0.00E+00">
                        <c:v>2.1348079600905601E-7</c:v>
                      </c:pt>
                      <c:pt idx="38" formatCode="0.00E+00">
                        <c:v>2.0671400091654101E-7</c:v>
                      </c:pt>
                      <c:pt idx="39" formatCode="0.00E+00">
                        <c:v>2.05016511656275E-7</c:v>
                      </c:pt>
                      <c:pt idx="40" formatCode="0.00E+00">
                        <c:v>2.18414857961717E-7</c:v>
                      </c:pt>
                      <c:pt idx="41" formatCode="0.00E+00">
                        <c:v>2.3699814926431899E-7</c:v>
                      </c:pt>
                      <c:pt idx="42" formatCode="0.00E+00">
                        <c:v>1.7115426355550099E-7</c:v>
                      </c:pt>
                      <c:pt idx="43" formatCode="0.00E+00">
                        <c:v>1.7406330748188299E-7</c:v>
                      </c:pt>
                      <c:pt idx="44" formatCode="0.00E+00">
                        <c:v>1.82485539536512E-7</c:v>
                      </c:pt>
                      <c:pt idx="45" formatCode="0.00E+00">
                        <c:v>1.85051079412293E-7</c:v>
                      </c:pt>
                      <c:pt idx="46" formatCode="0.00E+00">
                        <c:v>1.89001670631532E-7</c:v>
                      </c:pt>
                      <c:pt idx="47" formatCode="0.00E+00">
                        <c:v>2.0888618840991E-7</c:v>
                      </c:pt>
                      <c:pt idx="48" formatCode="0.00E+00">
                        <c:v>2.0330157430541699E-7</c:v>
                      </c:pt>
                      <c:pt idx="49" formatCode="0.00E+00">
                        <c:v>2.1315592421292499E-7</c:v>
                      </c:pt>
                      <c:pt idx="50" formatCode="0.00E+00">
                        <c:v>2.03864601581013E-7</c:v>
                      </c:pt>
                      <c:pt idx="51" formatCode="0.00E+00">
                        <c:v>2.0190461296516101E-7</c:v>
                      </c:pt>
                      <c:pt idx="52" formatCode="0.00E+00">
                        <c:v>2.19361439045075E-7</c:v>
                      </c:pt>
                      <c:pt idx="53" formatCode="0.00E+00">
                        <c:v>2.4027855153160398E-7</c:v>
                      </c:pt>
                      <c:pt idx="54" formatCode="0.00E+00">
                        <c:v>2.26188547701257E-7</c:v>
                      </c:pt>
                      <c:pt idx="55" formatCode="0.00E+00">
                        <c:v>2.4688602857330398E-7</c:v>
                      </c:pt>
                      <c:pt idx="56" formatCode="0.00E+00">
                        <c:v>2.5274722759149802E-7</c:v>
                      </c:pt>
                      <c:pt idx="57" formatCode="0.00E+00">
                        <c:v>2.5657543315357299E-7</c:v>
                      </c:pt>
                      <c:pt idx="58" formatCode="0.00E+00">
                        <c:v>3.2024811221934401E-7</c:v>
                      </c:pt>
                      <c:pt idx="59" formatCode="0.00E+00">
                        <c:v>3.2557672767298702E-7</c:v>
                      </c:pt>
                      <c:pt idx="60" formatCode="0.00E+00">
                        <c:v>3.1824721416892202E-7</c:v>
                      </c:pt>
                      <c:pt idx="61" formatCode="0.00E+00">
                        <c:v>3.3758942644520701E-7</c:v>
                      </c:pt>
                      <c:pt idx="62" formatCode="0.00E+00">
                        <c:v>3.4251672254015301E-7</c:v>
                      </c:pt>
                      <c:pt idx="63" formatCode="0.00E+00">
                        <c:v>3.3897625868155899E-7</c:v>
                      </c:pt>
                      <c:pt idx="64" formatCode="0.00E+00">
                        <c:v>3.4436502303693398E-7</c:v>
                      </c:pt>
                      <c:pt idx="65" formatCode="0.00E+00">
                        <c:v>2.8941991882445801E-7</c:v>
                      </c:pt>
                      <c:pt idx="66" formatCode="0.00E+00">
                        <c:v>3.2073844456549801E-7</c:v>
                      </c:pt>
                      <c:pt idx="67" formatCode="0.00E+00">
                        <c:v>3.5125338472750698E-7</c:v>
                      </c:pt>
                      <c:pt idx="68" formatCode="0.00E+00">
                        <c:v>3.79970334180817E-7</c:v>
                      </c:pt>
                      <c:pt idx="69" formatCode="0.00E+00">
                        <c:v>4.13793363447061E-7</c:v>
                      </c:pt>
                      <c:pt idx="70" formatCode="0.00E+00">
                        <c:v>5.1978558841219398E-7</c:v>
                      </c:pt>
                      <c:pt idx="71" formatCode="0.00E+00">
                        <c:v>5.8669988752971603E-7</c:v>
                      </c:pt>
                      <c:pt idx="72" formatCode="0.00E+00">
                        <c:v>6.3715483682764296E-7</c:v>
                      </c:pt>
                      <c:pt idx="73" formatCode="0.00E+00">
                        <c:v>6.8716608682604704E-7</c:v>
                      </c:pt>
                      <c:pt idx="74" formatCode="0.00E+00">
                        <c:v>7.1807202241456799E-7</c:v>
                      </c:pt>
                      <c:pt idx="75" formatCode="0.00E+00">
                        <c:v>7.2051962567749196E-7</c:v>
                      </c:pt>
                      <c:pt idx="76" formatCode="0.00E+00">
                        <c:v>7.3511363802530001E-7</c:v>
                      </c:pt>
                      <c:pt idx="77" formatCode="0.00E+00">
                        <c:v>6.92633491640647E-7</c:v>
                      </c:pt>
                      <c:pt idx="78" formatCode="0.00E+00">
                        <c:v>6.9089224271782002E-7</c:v>
                      </c:pt>
                      <c:pt idx="79" formatCode="0.00E+00">
                        <c:v>6.87887560754266E-7</c:v>
                      </c:pt>
                      <c:pt idx="80" formatCode="0.00E+00">
                        <c:v>6.4833852699207103E-7</c:v>
                      </c:pt>
                      <c:pt idx="81" formatCode="0.00E+00">
                        <c:v>6.3661915891291899E-7</c:v>
                      </c:pt>
                      <c:pt idx="82" formatCode="0.00E+00">
                        <c:v>6.14399266066608E-7</c:v>
                      </c:pt>
                      <c:pt idx="83" formatCode="0.00E+00">
                        <c:v>6.0481495354837595E-7</c:v>
                      </c:pt>
                      <c:pt idx="84" formatCode="0.00E+00">
                        <c:v>5.7967727621185499E-7</c:v>
                      </c:pt>
                      <c:pt idx="85" formatCode="0.00E+00">
                        <c:v>5.4551816663916899E-7</c:v>
                      </c:pt>
                      <c:pt idx="86" formatCode="0.00E+00">
                        <c:v>5.2508477096527597E-7</c:v>
                      </c:pt>
                      <c:pt idx="87" formatCode="0.00E+00">
                        <c:v>5.0318259038815704E-7</c:v>
                      </c:pt>
                      <c:pt idx="88" formatCode="0.00E+00">
                        <c:v>4.9401336437477496E-7</c:v>
                      </c:pt>
                      <c:pt idx="89" formatCode="0.00E+00">
                        <c:v>5.1888024905315804E-7</c:v>
                      </c:pt>
                      <c:pt idx="90" formatCode="0.00E+00">
                        <c:v>5.3230593958072496E-7</c:v>
                      </c:pt>
                      <c:pt idx="91" formatCode="0.00E+00">
                        <c:v>5.3202466578282102E-7</c:v>
                      </c:pt>
                      <c:pt idx="92" formatCode="0.00E+00">
                        <c:v>5.3648927237201E-7</c:v>
                      </c:pt>
                      <c:pt idx="93" formatCode="0.00E+00">
                        <c:v>5.4537383625025902E-7</c:v>
                      </c:pt>
                      <c:pt idx="94" formatCode="0.00E+00">
                        <c:v>5.5110725881237095E-7</c:v>
                      </c:pt>
                      <c:pt idx="95" formatCode="0.00E+00">
                        <c:v>5.4543674757720001E-7</c:v>
                      </c:pt>
                      <c:pt idx="96" formatCode="0.00E+00">
                        <c:v>5.3173550419925504E-7</c:v>
                      </c:pt>
                      <c:pt idx="97" formatCode="0.00E+00">
                        <c:v>4.96113913442793E-7</c:v>
                      </c:pt>
                      <c:pt idx="98" formatCode="0.00E+00">
                        <c:v>5.0213985140305296E-7</c:v>
                      </c:pt>
                      <c:pt idx="99" formatCode="0.00E+00">
                        <c:v>5.0054054705483896E-7</c:v>
                      </c:pt>
                      <c:pt idx="100" formatCode="0.00E+00">
                        <c:v>4.8819538656097397E-7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ecologies!$A$5</c15:sqref>
                        </c15:formulaRef>
                      </c:ext>
                    </c:extLst>
                    <c:strCache>
                      <c:ptCount val="1"/>
                      <c:pt idx="0">
                        <c:v>deep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tx>
                      <c:rich>
                        <a:bodyPr/>
                        <a:lstStyle/>
                        <a:p>
                          <a:fld id="{895F200C-588E-42C5-9C54-BC441501A181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ecologies!$B$5:$CX$5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 formatCode="0.00E+00">
                        <c:v>3.3378304088925201E-11</c:v>
                      </c:pt>
                      <c:pt idx="68" formatCode="0.00E+00">
                        <c:v>3.3378304088925201E-11</c:v>
                      </c:pt>
                      <c:pt idx="69" formatCode="0.00E+00">
                        <c:v>3.3378304088925201E-11</c:v>
                      </c:pt>
                      <c:pt idx="70" formatCode="0.00E+00">
                        <c:v>3.3378304088925201E-11</c:v>
                      </c:pt>
                      <c:pt idx="71" formatCode="0.00E+00">
                        <c:v>6.7060051955891696E-11</c:v>
                      </c:pt>
                      <c:pt idx="72" formatCode="0.00E+00">
                        <c:v>3.3262492760144302E-10</c:v>
                      </c:pt>
                      <c:pt idx="73" formatCode="0.00E+00">
                        <c:v>3.96828752397786E-10</c:v>
                      </c:pt>
                      <c:pt idx="74" formatCode="0.00E+00">
                        <c:v>5.5282585850350103E-10</c:v>
                      </c:pt>
                      <c:pt idx="75" formatCode="0.00E+00">
                        <c:v>5.5282585850350103E-10</c:v>
                      </c:pt>
                      <c:pt idx="76" formatCode="0.00E+00">
                        <c:v>7.3317854367070398E-10</c:v>
                      </c:pt>
                      <c:pt idx="77" formatCode="0.00E+00">
                        <c:v>1.4119115023961499E-9</c:v>
                      </c:pt>
                      <c:pt idx="78" formatCode="0.00E+00">
                        <c:v>2.3777764459767901E-9</c:v>
                      </c:pt>
                      <c:pt idx="79" formatCode="0.00E+00">
                        <c:v>5.5703730417982199E-9</c:v>
                      </c:pt>
                      <c:pt idx="80" formatCode="0.00E+00">
                        <c:v>7.2257193224821201E-9</c:v>
                      </c:pt>
                      <c:pt idx="81" formatCode="0.00E+00">
                        <c:v>1.15447568548627E-8</c:v>
                      </c:pt>
                      <c:pt idx="82" formatCode="0.00E+00">
                        <c:v>4.0997196706915602E-8</c:v>
                      </c:pt>
                      <c:pt idx="83" formatCode="0.00E+00">
                        <c:v>4.4548351505706799E-8</c:v>
                      </c:pt>
                      <c:pt idx="84" formatCode="0.00E+00">
                        <c:v>5.11534412824175E-8</c:v>
                      </c:pt>
                      <c:pt idx="85" formatCode="0.00E+00">
                        <c:v>7.8814466665323896E-8</c:v>
                      </c:pt>
                      <c:pt idx="86" formatCode="0.00E+00">
                        <c:v>9.8899849672912805E-8</c:v>
                      </c:pt>
                      <c:pt idx="87" formatCode="0.00E+00">
                        <c:v>1.6173413612937801E-7</c:v>
                      </c:pt>
                      <c:pt idx="88" formatCode="0.00E+00">
                        <c:v>1.9364117964659699E-7</c:v>
                      </c:pt>
                      <c:pt idx="89" formatCode="0.00E+00">
                        <c:v>2.17353832694071E-7</c:v>
                      </c:pt>
                      <c:pt idx="90" formatCode="0.00E+00">
                        <c:v>2.83541630983842E-7</c:v>
                      </c:pt>
                      <c:pt idx="91" formatCode="0.00E+00">
                        <c:v>3.4770862449613099E-7</c:v>
                      </c:pt>
                      <c:pt idx="92" formatCode="0.00E+00">
                        <c:v>3.9959849810041899E-7</c:v>
                      </c:pt>
                      <c:pt idx="93" formatCode="0.00E+00">
                        <c:v>4.3310478346571398E-7</c:v>
                      </c:pt>
                      <c:pt idx="94" formatCode="0.00E+00">
                        <c:v>4.5332064990688499E-7</c:v>
                      </c:pt>
                      <c:pt idx="95" formatCode="0.00E+00">
                        <c:v>5.0420477193391303E-7</c:v>
                      </c:pt>
                      <c:pt idx="96" formatCode="0.00E+00">
                        <c:v>5.3383115924557701E-7</c:v>
                      </c:pt>
                      <c:pt idx="97" formatCode="0.00E+00">
                        <c:v>5.2736874375395105E-7</c:v>
                      </c:pt>
                      <c:pt idx="98" formatCode="0.00E+00">
                        <c:v>5.3190424875726397E-7</c:v>
                      </c:pt>
                      <c:pt idx="99" formatCode="0.00E+00">
                        <c:v>5.2551447455861905E-7</c:v>
                      </c:pt>
                      <c:pt idx="100" formatCode="0.00E+00">
                        <c:v>5.57055890970659E-7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ecologies!$A$6</c15:sqref>
                        </c15:formulaRef>
                      </c:ext>
                    </c:extLst>
                    <c:strCache>
                      <c:ptCount val="1"/>
                      <c:pt idx="0">
                        <c:v>landscape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tx>
                      <c:rich>
                        <a:bodyPr/>
                        <a:lstStyle/>
                        <a:p>
                          <a:fld id="{FDE25B9B-E35E-4E5B-B532-339D59B44E77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ecologies!$B$6:$CX$6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 formatCode="0.00E+00">
                        <c:v>1.12016340647613E-10</c:v>
                      </c:pt>
                      <c:pt idx="25" formatCode="0.00E+00">
                        <c:v>1.12016340647613E-10</c:v>
                      </c:pt>
                      <c:pt idx="26" formatCode="0.00E+00">
                        <c:v>1.12016340647613E-10</c:v>
                      </c:pt>
                      <c:pt idx="27" formatCode="0.00E+00">
                        <c:v>1.12016340647613E-10</c:v>
                      </c:pt>
                      <c:pt idx="28" formatCode="0.00E+00">
                        <c:v>1.12016340647613E-10</c:v>
                      </c:pt>
                      <c:pt idx="29" formatCode="0.00E+00">
                        <c:v>1.12016340647613E-10</c:v>
                      </c:pt>
                      <c:pt idx="30" formatCode="0.00E+00">
                        <c:v>1.12016340647613E-10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 formatCode="0.00E+00">
                        <c:v>6.9785621725770801E-11</c:v>
                      </c:pt>
                      <c:pt idx="55" formatCode="0.00E+00">
                        <c:v>6.9785621725770801E-11</c:v>
                      </c:pt>
                      <c:pt idx="56" formatCode="0.00E+00">
                        <c:v>1.3579338050842901E-10</c:v>
                      </c:pt>
                      <c:pt idx="57" formatCode="0.00E+00">
                        <c:v>1.3579338050842901E-10</c:v>
                      </c:pt>
                      <c:pt idx="58" formatCode="0.00E+00">
                        <c:v>1.3579338050842901E-10</c:v>
                      </c:pt>
                      <c:pt idx="59" formatCode="0.00E+00">
                        <c:v>3.29252407084622E-10</c:v>
                      </c:pt>
                      <c:pt idx="60" formatCode="0.00E+00">
                        <c:v>3.29252407084622E-10</c:v>
                      </c:pt>
                      <c:pt idx="61" formatCode="0.00E+00">
                        <c:v>8.6414643694711502E-10</c:v>
                      </c:pt>
                      <c:pt idx="62" formatCode="0.00E+00">
                        <c:v>1.3186394595291299E-9</c:v>
                      </c:pt>
                      <c:pt idx="63" formatCode="0.00E+00">
                        <c:v>1.7640242718933499E-9</c:v>
                      </c:pt>
                      <c:pt idx="64" formatCode="0.00E+00">
                        <c:v>2.0250277922771499E-9</c:v>
                      </c:pt>
                      <c:pt idx="65" formatCode="0.00E+00">
                        <c:v>2.1969002054042102E-9</c:v>
                      </c:pt>
                      <c:pt idx="66" formatCode="0.00E+00">
                        <c:v>2.1418144123343402E-9</c:v>
                      </c:pt>
                      <c:pt idx="67" formatCode="0.00E+00">
                        <c:v>2.3087059327789702E-9</c:v>
                      </c:pt>
                      <c:pt idx="68" formatCode="0.00E+00">
                        <c:v>2.0400629122515699E-9</c:v>
                      </c:pt>
                      <c:pt idx="69" formatCode="0.00E+00">
                        <c:v>2.1734573823246199E-9</c:v>
                      </c:pt>
                      <c:pt idx="70" formatCode="0.00E+00">
                        <c:v>3.0055280724512099E-9</c:v>
                      </c:pt>
                      <c:pt idx="71" formatCode="0.00E+00">
                        <c:v>3.7549769801462397E-9</c:v>
                      </c:pt>
                      <c:pt idx="72" formatCode="0.00E+00">
                        <c:v>6.27194888881886E-9</c:v>
                      </c:pt>
                      <c:pt idx="73" formatCode="0.00E+00">
                        <c:v>7.3213463823242201E-9</c:v>
                      </c:pt>
                      <c:pt idx="74" formatCode="0.00E+00">
                        <c:v>9.8688357089545903E-9</c:v>
                      </c:pt>
                      <c:pt idx="75" formatCode="0.00E+00">
                        <c:v>1.17156770990905E-8</c:v>
                      </c:pt>
                      <c:pt idx="76" formatCode="0.00E+00">
                        <c:v>1.22099057491593E-8</c:v>
                      </c:pt>
                      <c:pt idx="77" formatCode="0.00E+00">
                        <c:v>1.26075400397329E-8</c:v>
                      </c:pt>
                      <c:pt idx="78" formatCode="0.00E+00">
                        <c:v>1.3654977819101299E-8</c:v>
                      </c:pt>
                      <c:pt idx="79" formatCode="0.00E+00">
                        <c:v>1.3412150029479199E-8</c:v>
                      </c:pt>
                      <c:pt idx="80" formatCode="0.00E+00">
                        <c:v>1.7765151841661199E-8</c:v>
                      </c:pt>
                      <c:pt idx="81" formatCode="0.00E+00">
                        <c:v>2.5630172397127E-8</c:v>
                      </c:pt>
                      <c:pt idx="82" formatCode="0.00E+00">
                        <c:v>2.8091144509729501E-8</c:v>
                      </c:pt>
                      <c:pt idx="83" formatCode="0.00E+00">
                        <c:v>3.7053589232608297E-8</c:v>
                      </c:pt>
                      <c:pt idx="84" formatCode="0.00E+00">
                        <c:v>4.5207495972889197E-8</c:v>
                      </c:pt>
                      <c:pt idx="85" formatCode="0.00E+00">
                        <c:v>4.7146712474553398E-8</c:v>
                      </c:pt>
                      <c:pt idx="86" formatCode="0.00E+00">
                        <c:v>5.2071029666660699E-8</c:v>
                      </c:pt>
                      <c:pt idx="87" formatCode="0.00E+00">
                        <c:v>6.5652337586216206E-8</c:v>
                      </c:pt>
                      <c:pt idx="88" formatCode="0.00E+00">
                        <c:v>8.7663488852949901E-8</c:v>
                      </c:pt>
                      <c:pt idx="89" formatCode="0.00E+00">
                        <c:v>1.04965902382657E-7</c:v>
                      </c:pt>
                      <c:pt idx="90" formatCode="0.00E+00">
                        <c:v>1.2545204532342101E-7</c:v>
                      </c:pt>
                      <c:pt idx="91" formatCode="0.00E+00">
                        <c:v>1.7404914029065301E-7</c:v>
                      </c:pt>
                      <c:pt idx="92" formatCode="0.00E+00">
                        <c:v>2.08897658012955E-7</c:v>
                      </c:pt>
                      <c:pt idx="93" formatCode="0.00E+00">
                        <c:v>2.2205779803036899E-7</c:v>
                      </c:pt>
                      <c:pt idx="94" formatCode="0.00E+00">
                        <c:v>2.3488714253775201E-7</c:v>
                      </c:pt>
                      <c:pt idx="95" formatCode="0.00E+00">
                        <c:v>2.3896906482999199E-7</c:v>
                      </c:pt>
                      <c:pt idx="96" formatCode="0.00E+00">
                        <c:v>2.6160910857450202E-7</c:v>
                      </c:pt>
                      <c:pt idx="97" formatCode="0.00E+00">
                        <c:v>2.6264887545027603E-7</c:v>
                      </c:pt>
                      <c:pt idx="98" formatCode="0.00E+00">
                        <c:v>2.3818290555606801E-7</c:v>
                      </c:pt>
                      <c:pt idx="99" formatCode="0.00E+00">
                        <c:v>2.31435612463304E-7</c:v>
                      </c:pt>
                      <c:pt idx="100" formatCode="0.00E+00">
                        <c:v>2.5336618653115602E-7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ecologies!$A$7</c15:sqref>
                        </c15:formulaRef>
                      </c:ext>
                    </c:extLst>
                    <c:strCache>
                      <c:ptCount val="1"/>
                      <c:pt idx="0">
                        <c:v>ecosystem 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0"/>
                        <c:y val="6.4777322428527318E-3"/>
                      </c:manualLayout>
                    </c:layout>
                    <c:tx>
                      <c:rich>
                        <a:bodyPr/>
                        <a:lstStyle/>
                        <a:p>
                          <a:fld id="{61AA7E3E-5436-4AB1-9304-46A3B8CA6A25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ecologies!$B$7:$CX$7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 formatCode="0.00E+00">
                        <c:v>6.8525490044229202E-10</c:v>
                      </c:pt>
                      <c:pt idx="51" formatCode="0.00E+00">
                        <c:v>6.8525490044229202E-10</c:v>
                      </c:pt>
                      <c:pt idx="52" formatCode="0.00E+00">
                        <c:v>6.8525490044229202E-10</c:v>
                      </c:pt>
                      <c:pt idx="53" formatCode="0.00E+00">
                        <c:v>6.8525490044229202E-10</c:v>
                      </c:pt>
                      <c:pt idx="54" formatCode="0.00E+00">
                        <c:v>6.8525490044229202E-10</c:v>
                      </c:pt>
                      <c:pt idx="55" formatCode="0.00E+00">
                        <c:v>8.2312842256523496E-10</c:v>
                      </c:pt>
                      <c:pt idx="56" formatCode="0.00E+00">
                        <c:v>1.0871594576958599E-9</c:v>
                      </c:pt>
                      <c:pt idx="57" formatCode="0.00E+00">
                        <c:v>4.0190455725357702E-10</c:v>
                      </c:pt>
                      <c:pt idx="58" formatCode="0.00E+00">
                        <c:v>4.5497896719989398E-10</c:v>
                      </c:pt>
                      <c:pt idx="59" formatCode="0.00E+00">
                        <c:v>4.5497896719989398E-10</c:v>
                      </c:pt>
                      <c:pt idx="60" formatCode="0.00E+00">
                        <c:v>6.39510214625208E-10</c:v>
                      </c:pt>
                      <c:pt idx="61" formatCode="0.00E+00">
                        <c:v>8.2556549691708295E-10</c:v>
                      </c:pt>
                      <c:pt idx="62" formatCode="0.00E+00">
                        <c:v>9.3559726632719193E-10</c:v>
                      </c:pt>
                      <c:pt idx="63" formatCode="0.00E+00">
                        <c:v>9.4693145388394592E-10</c:v>
                      </c:pt>
                      <c:pt idx="64" formatCode="0.00E+00">
                        <c:v>1.43165226895725E-9</c:v>
                      </c:pt>
                      <c:pt idx="65" formatCode="0.00E+00">
                        <c:v>2.1691909697046101E-9</c:v>
                      </c:pt>
                      <c:pt idx="66" formatCode="0.00E+00">
                        <c:v>2.58431068211884E-9</c:v>
                      </c:pt>
                      <c:pt idx="67" formatCode="0.00E+00">
                        <c:v>2.8670756879733901E-9</c:v>
                      </c:pt>
                      <c:pt idx="68" formatCode="0.00E+00">
                        <c:v>3.2522826931558E-9</c:v>
                      </c:pt>
                      <c:pt idx="69" formatCode="0.00E+00">
                        <c:v>3.9515295044026698E-9</c:v>
                      </c:pt>
                      <c:pt idx="70" formatCode="0.00E+00">
                        <c:v>4.2471361744971502E-9</c:v>
                      </c:pt>
                      <c:pt idx="71" formatCode="0.00E+00">
                        <c:v>5.0086400542921002E-9</c:v>
                      </c:pt>
                      <c:pt idx="72" formatCode="0.00E+00">
                        <c:v>5.7118293230105701E-9</c:v>
                      </c:pt>
                      <c:pt idx="73" formatCode="0.00E+00">
                        <c:v>5.8103402050019997E-9</c:v>
                      </c:pt>
                      <c:pt idx="74" formatCode="0.00E+00">
                        <c:v>5.7533573223038896E-9</c:v>
                      </c:pt>
                      <c:pt idx="75" formatCode="0.00E+00">
                        <c:v>5.4627507834708301E-9</c:v>
                      </c:pt>
                      <c:pt idx="76" formatCode="0.00E+00">
                        <c:v>5.0265979553313099E-9</c:v>
                      </c:pt>
                      <c:pt idx="77" formatCode="0.00E+00">
                        <c:v>4.9277881338952499E-9</c:v>
                      </c:pt>
                      <c:pt idx="78" formatCode="0.00E+00">
                        <c:v>4.3577273733941202E-9</c:v>
                      </c:pt>
                      <c:pt idx="79" formatCode="0.00E+00">
                        <c:v>3.53868821547008E-9</c:v>
                      </c:pt>
                      <c:pt idx="80" formatCode="0.00E+00">
                        <c:v>3.4071798735554401E-9</c:v>
                      </c:pt>
                      <c:pt idx="81" formatCode="0.00E+00">
                        <c:v>3.4067222316945302E-9</c:v>
                      </c:pt>
                      <c:pt idx="82" formatCode="0.00E+00">
                        <c:v>3.5730680874352598E-9</c:v>
                      </c:pt>
                      <c:pt idx="83" formatCode="0.00E+00">
                        <c:v>5.7374891425178601E-9</c:v>
                      </c:pt>
                      <c:pt idx="84" formatCode="0.00E+00">
                        <c:v>6.8457791062887701E-9</c:v>
                      </c:pt>
                      <c:pt idx="85" formatCode="0.00E+00">
                        <c:v>8.3877897207239096E-9</c:v>
                      </c:pt>
                      <c:pt idx="86" formatCode="0.00E+00">
                        <c:v>9.1248087617591798E-9</c:v>
                      </c:pt>
                      <c:pt idx="87" formatCode="0.00E+00">
                        <c:v>1.0318576491268599E-8</c:v>
                      </c:pt>
                      <c:pt idx="88" formatCode="0.00E+00">
                        <c:v>1.14071369631897E-8</c:v>
                      </c:pt>
                      <c:pt idx="89" formatCode="0.00E+00">
                        <c:v>1.4593978307577E-8</c:v>
                      </c:pt>
                      <c:pt idx="90" formatCode="0.00E+00">
                        <c:v>1.40241236361899E-8</c:v>
                      </c:pt>
                      <c:pt idx="91" formatCode="0.00E+00">
                        <c:v>1.6085664356069101E-8</c:v>
                      </c:pt>
                      <c:pt idx="92" formatCode="0.00E+00">
                        <c:v>1.7498996957814598E-8</c:v>
                      </c:pt>
                      <c:pt idx="93" formatCode="0.00E+00">
                        <c:v>1.9820028106838E-8</c:v>
                      </c:pt>
                      <c:pt idx="94" formatCode="0.00E+00">
                        <c:v>2.3150423249042501E-8</c:v>
                      </c:pt>
                      <c:pt idx="95" formatCode="0.00E+00">
                        <c:v>2.71904763189072E-8</c:v>
                      </c:pt>
                      <c:pt idx="96" formatCode="0.00E+00">
                        <c:v>2.6441069488664799E-8</c:v>
                      </c:pt>
                      <c:pt idx="97" formatCode="0.00E+00">
                        <c:v>2.80418138669842E-8</c:v>
                      </c:pt>
                      <c:pt idx="98" formatCode="0.00E+00">
                        <c:v>2.8466457963986299E-8</c:v>
                      </c:pt>
                      <c:pt idx="99" formatCode="0.00E+00">
                        <c:v>2.90756395460167E-8</c:v>
                      </c:pt>
                      <c:pt idx="100" formatCode="0.00E+00">
                        <c:v>2.9812125962313998E-8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ecologies!$A$8</c15:sqref>
                        </c15:formulaRef>
                      </c:ext>
                    </c:extLst>
                    <c:strCache>
                      <c:ptCount val="1"/>
                      <c:pt idx="0">
                        <c:v>agroecology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7924225161062061E-16"/>
                        <c:y val="-6.4777322428527318E-3"/>
                      </c:manualLayout>
                    </c:layout>
                    <c:tx>
                      <c:rich>
                        <a:bodyPr/>
                        <a:lstStyle/>
                        <a:p>
                          <a:fld id="{4EA57C83-6827-4E90-B7AC-9D2933FFAE5B}" type="SERIESNAME">
                            <a:rPr lang="en-US"/>
                            <a:pPr/>
                            <a:t>[SERIES NAME]</a:t>
                          </a:fld>
                          <a:endParaRPr lang="en-US"/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>
                        <c15:dlblFieldTable/>
                        <c15:showDataLabelsRange val="0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ecologies!$B$8:$CX$8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 formatCode="0.00E+00">
                        <c:v>1.2346036891232501E-10</c:v>
                      </c:pt>
                      <c:pt idx="33" formatCode="0.00E+00">
                        <c:v>1.2346036891232501E-10</c:v>
                      </c:pt>
                      <c:pt idx="34" formatCode="0.00E+00">
                        <c:v>1.2346036891232501E-10</c:v>
                      </c:pt>
                      <c:pt idx="35" formatCode="0.00E+00">
                        <c:v>1.2346036891232501E-10</c:v>
                      </c:pt>
                      <c:pt idx="36" formatCode="0.00E+00">
                        <c:v>1.2346036891232501E-10</c:v>
                      </c:pt>
                      <c:pt idx="37" formatCode="0.00E+00">
                        <c:v>1.2346036891232501E-10</c:v>
                      </c:pt>
                      <c:pt idx="38" formatCode="0.00E+00">
                        <c:v>1.2346036891232501E-10</c:v>
                      </c:pt>
                      <c:pt idx="39" formatCode="0.00E+00">
                        <c:v>5.4662331803813503E-10</c:v>
                      </c:pt>
                      <c:pt idx="40" formatCode="0.00E+00">
                        <c:v>5.4662331803813503E-10</c:v>
                      </c:pt>
                      <c:pt idx="41" formatCode="0.00E+00">
                        <c:v>5.4662331803813503E-10</c:v>
                      </c:pt>
                      <c:pt idx="42" formatCode="0.00E+00">
                        <c:v>5.4662331803813503E-10</c:v>
                      </c:pt>
                      <c:pt idx="43" formatCode="0.00E+00">
                        <c:v>5.4662331803813503E-10</c:v>
                      </c:pt>
                      <c:pt idx="44" formatCode="0.00E+00">
                        <c:v>5.4662331803813503E-10</c:v>
                      </c:pt>
                      <c:pt idx="45" formatCode="0.00E+00">
                        <c:v>5.4662331803813503E-10</c:v>
                      </c:pt>
                      <c:pt idx="46" formatCode="0.00E+00">
                        <c:v>8.7053650002896295E-11</c:v>
                      </c:pt>
                      <c:pt idx="47" formatCode="0.00E+00">
                        <c:v>8.7053650002896295E-11</c:v>
                      </c:pt>
                      <c:pt idx="48" formatCode="0.00E+00">
                        <c:v>8.7053650002896295E-11</c:v>
                      </c:pt>
                      <c:pt idx="49" formatCode="0.00E+00">
                        <c:v>8.7053650002896295E-11</c:v>
                      </c:pt>
                      <c:pt idx="50" formatCode="0.00E+00">
                        <c:v>8.7053650002896295E-11</c:v>
                      </c:pt>
                      <c:pt idx="51" formatCode="0.00E+00">
                        <c:v>8.7053650002896295E-11</c:v>
                      </c:pt>
                      <c:pt idx="52" formatCode="0.00E+00">
                        <c:v>4.9481620388393401E-10</c:v>
                      </c:pt>
                      <c:pt idx="53" formatCode="0.00E+00">
                        <c:v>4.07762553881038E-10</c:v>
                      </c:pt>
                      <c:pt idx="54" formatCode="0.00E+00">
                        <c:v>4.8092978805718498E-10</c:v>
                      </c:pt>
                      <c:pt idx="55" formatCode="0.00E+00">
                        <c:v>6.2551484626892103E-10</c:v>
                      </c:pt>
                      <c:pt idx="56" formatCode="0.00E+00">
                        <c:v>6.2551484626892103E-10</c:v>
                      </c:pt>
                      <c:pt idx="57" formatCode="0.00E+00">
                        <c:v>6.86513254973978E-10</c:v>
                      </c:pt>
                      <c:pt idx="58" formatCode="0.00E+00">
                        <c:v>6.86513254973978E-10</c:v>
                      </c:pt>
                      <c:pt idx="59" formatCode="0.00E+00">
                        <c:v>3.8011473730519499E-10</c:v>
                      </c:pt>
                      <c:pt idx="60" formatCode="0.00E+00">
                        <c:v>1.05692185955622E-9</c:v>
                      </c:pt>
                      <c:pt idx="61" formatCode="0.00E+00">
                        <c:v>9.8375462538007591E-10</c:v>
                      </c:pt>
                      <c:pt idx="62" formatCode="0.00E+00">
                        <c:v>9.2573329954096303E-10</c:v>
                      </c:pt>
                      <c:pt idx="63" formatCode="0.00E+00">
                        <c:v>9.6694000029096096E-10</c:v>
                      </c:pt>
                      <c:pt idx="64" formatCode="0.00E+00">
                        <c:v>1.9993994951735899E-9</c:v>
                      </c:pt>
                      <c:pt idx="65" formatCode="0.00E+00">
                        <c:v>2.5753271816673702E-9</c:v>
                      </c:pt>
                      <c:pt idx="66" formatCode="0.00E+00">
                        <c:v>3.5973323526355099E-9</c:v>
                      </c:pt>
                      <c:pt idx="67" formatCode="0.00E+00">
                        <c:v>3.4798728620888298E-9</c:v>
                      </c:pt>
                      <c:pt idx="68" formatCode="0.00E+00">
                        <c:v>3.5854693460267201E-9</c:v>
                      </c:pt>
                      <c:pt idx="69" formatCode="0.00E+00">
                        <c:v>3.4989056136541001E-9</c:v>
                      </c:pt>
                      <c:pt idx="70" formatCode="0.00E+00">
                        <c:v>4.3728388806777198E-9</c:v>
                      </c:pt>
                      <c:pt idx="71" formatCode="0.00E+00">
                        <c:v>3.5618826816590502E-9</c:v>
                      </c:pt>
                      <c:pt idx="72" formatCode="0.00E+00">
                        <c:v>3.2644031803094199E-9</c:v>
                      </c:pt>
                      <c:pt idx="73" formatCode="0.00E+00">
                        <c:v>2.5114506863044201E-9</c:v>
                      </c:pt>
                      <c:pt idx="74" formatCode="0.00E+00">
                        <c:v>2.0845444239795202E-9</c:v>
                      </c:pt>
                      <c:pt idx="75" formatCode="0.00E+00">
                        <c:v>2.3061636548828299E-9</c:v>
                      </c:pt>
                      <c:pt idx="76" formatCode="0.00E+00">
                        <c:v>2.5900903703547801E-9</c:v>
                      </c:pt>
                      <c:pt idx="77" formatCode="0.00E+00">
                        <c:v>1.79886126827621E-9</c:v>
                      </c:pt>
                      <c:pt idx="78" formatCode="0.00E+00">
                        <c:v>2.0720550097148198E-9</c:v>
                      </c:pt>
                      <c:pt idx="79" formatCode="0.00E+00">
                        <c:v>2.1183136257001701E-9</c:v>
                      </c:pt>
                      <c:pt idx="80" formatCode="0.00E+00">
                        <c:v>3.4396447099302E-9</c:v>
                      </c:pt>
                      <c:pt idx="81" formatCode="0.00E+00">
                        <c:v>8.5272304078953792E-9</c:v>
                      </c:pt>
                      <c:pt idx="82" formatCode="0.00E+00">
                        <c:v>8.9566636904799906E-9</c:v>
                      </c:pt>
                      <c:pt idx="83" formatCode="0.00E+00">
                        <c:v>1.05219575532603E-8</c:v>
                      </c:pt>
                      <c:pt idx="84" formatCode="0.00E+00">
                        <c:v>1.3742938384519999E-8</c:v>
                      </c:pt>
                      <c:pt idx="85" formatCode="0.00E+00">
                        <c:v>1.5448266219813301E-8</c:v>
                      </c:pt>
                      <c:pt idx="86" formatCode="0.00E+00">
                        <c:v>2.2997854713856E-8</c:v>
                      </c:pt>
                      <c:pt idx="87" formatCode="0.00E+00">
                        <c:v>3.1866410088058102E-8</c:v>
                      </c:pt>
                      <c:pt idx="88" formatCode="0.00E+00">
                        <c:v>3.3648660413554403E-8</c:v>
                      </c:pt>
                      <c:pt idx="89" formatCode="0.00E+00">
                        <c:v>4.0752455378521603E-8</c:v>
                      </c:pt>
                      <c:pt idx="90" formatCode="0.00E+00">
                        <c:v>5.98966918682489E-8</c:v>
                      </c:pt>
                      <c:pt idx="91" formatCode="0.00E+00">
                        <c:v>6.7211780371437595E-8</c:v>
                      </c:pt>
                      <c:pt idx="92" formatCode="0.00E+00">
                        <c:v>7.5600842031064906E-8</c:v>
                      </c:pt>
                      <c:pt idx="93" formatCode="0.00E+00">
                        <c:v>7.6482521109025694E-8</c:v>
                      </c:pt>
                      <c:pt idx="94" formatCode="0.00E+00">
                        <c:v>7.3749389261198599E-8</c:v>
                      </c:pt>
                      <c:pt idx="95" formatCode="0.00E+00">
                        <c:v>7.6071764941850793E-8</c:v>
                      </c:pt>
                      <c:pt idx="96" formatCode="0.00E+00">
                        <c:v>7.6427943290570596E-8</c:v>
                      </c:pt>
                      <c:pt idx="97" formatCode="0.00E+00">
                        <c:v>6.67446086326438E-8</c:v>
                      </c:pt>
                      <c:pt idx="98" formatCode="0.00E+00">
                        <c:v>6.5432066504583695E-8</c:v>
                      </c:pt>
                      <c:pt idx="99" formatCode="0.00E+00">
                        <c:v>6.3608360888200898E-8</c:v>
                      </c:pt>
                      <c:pt idx="100" formatCode="0.00E+00">
                        <c:v>6.4187495957268502E-8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5419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192848"/>
        <c:crosses val="autoZero"/>
        <c:auto val="1"/>
        <c:lblAlgn val="ctr"/>
        <c:lblOffset val="100"/>
        <c:tickLblSkip val="10"/>
        <c:noMultiLvlLbl val="0"/>
      </c:catAx>
      <c:valAx>
        <c:axId val="2541928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19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632353471856372E-2"/>
          <c:y val="8.0086362962469418E-2"/>
          <c:w val="0.76301498059763606"/>
          <c:h val="0.84175274172992487"/>
        </c:manualLayout>
      </c:layout>
      <c:lineChart>
        <c:grouping val="standard"/>
        <c:varyColors val="0"/>
        <c:ser>
          <c:idx val="0"/>
          <c:order val="0"/>
          <c:tx>
            <c:strRef>
              <c:f>ecosystems!$A$2</c:f>
              <c:strCache>
                <c:ptCount val="1"/>
                <c:pt idx="0">
                  <c:v>political ecosystem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5.600333124261954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political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ecosystems!$B$2:$CX$2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3.3603663502595264E-11</c:v>
                </c:pt>
                <c:pt idx="69" formatCode="0.00E+00">
                  <c:v>3.3603663502595264E-11</c:v>
                </c:pt>
                <c:pt idx="70" formatCode="0.00E+00">
                  <c:v>3.3603663502595264E-11</c:v>
                </c:pt>
                <c:pt idx="71" formatCode="0.00E+00">
                  <c:v>3.3603663502595264E-11</c:v>
                </c:pt>
                <c:pt idx="72" formatCode="0.00E+00">
                  <c:v>3.3603663502595264E-11</c:v>
                </c:pt>
                <c:pt idx="73" formatCode="0.00E+00">
                  <c:v>3.3603663502595264E-11</c:v>
                </c:pt>
                <c:pt idx="74" formatCode="0.00E+00">
                  <c:v>3.3603663502595264E-11</c:v>
                </c:pt>
                <c:pt idx="75">
                  <c:v>0</c:v>
                </c:pt>
                <c:pt idx="76" formatCode="0.00E+00">
                  <c:v>1.2023512344480226E-10</c:v>
                </c:pt>
                <c:pt idx="77" formatCode="0.00E+00">
                  <c:v>1.4974525191264427E-10</c:v>
                </c:pt>
                <c:pt idx="78" formatCode="0.00E+00">
                  <c:v>1.4974525191264427E-10</c:v>
                </c:pt>
                <c:pt idx="79" formatCode="0.00E+00">
                  <c:v>1.4974525191264427E-10</c:v>
                </c:pt>
                <c:pt idx="80" formatCode="0.00E+00">
                  <c:v>1.4974525191264427E-10</c:v>
                </c:pt>
                <c:pt idx="81" formatCode="0.00E+00">
                  <c:v>2.2659320055216754E-10</c:v>
                </c:pt>
                <c:pt idx="82" formatCode="0.00E+00">
                  <c:v>3.5076031365147546E-10</c:v>
                </c:pt>
                <c:pt idx="83" formatCode="0.00E+00">
                  <c:v>2.7746239036500041E-10</c:v>
                </c:pt>
                <c:pt idx="84" formatCode="0.00E+00">
                  <c:v>2.937624667330245E-10</c:v>
                </c:pt>
                <c:pt idx="85" formatCode="0.00E+00">
                  <c:v>3.1572459131228621E-10</c:v>
                </c:pt>
                <c:pt idx="86" formatCode="0.00E+00">
                  <c:v>3.5724759856708132E-10</c:v>
                </c:pt>
                <c:pt idx="87" formatCode="0.00E+00">
                  <c:v>4.1490211068394067E-10</c:v>
                </c:pt>
                <c:pt idx="88" formatCode="0.00E+00">
                  <c:v>4.5635017788457431E-10</c:v>
                </c:pt>
                <c:pt idx="89" formatCode="0.00E+00">
                  <c:v>5.1119011206563775E-10</c:v>
                </c:pt>
                <c:pt idx="90" formatCode="0.00E+00">
                  <c:v>4.8240434068004763E-10</c:v>
                </c:pt>
                <c:pt idx="91" formatCode="0.00E+00">
                  <c:v>5.212916388235605E-10</c:v>
                </c:pt>
                <c:pt idx="92" formatCode="0.00E+00">
                  <c:v>5.3219383265380934E-10</c:v>
                </c:pt>
                <c:pt idx="93" formatCode="0.00E+00">
                  <c:v>8.0173860011229838E-10</c:v>
                </c:pt>
                <c:pt idx="94" formatCode="0.00E+00">
                  <c:v>8.1979836411402417E-10</c:v>
                </c:pt>
                <c:pt idx="95" formatCode="0.00E+00">
                  <c:v>8.3164914637430065E-10</c:v>
                </c:pt>
                <c:pt idx="96" formatCode="0.00E+00">
                  <c:v>7.6148874507607282E-10</c:v>
                </c:pt>
                <c:pt idx="97" formatCode="0.00E+00">
                  <c:v>7.9194466064334741E-10</c:v>
                </c:pt>
                <c:pt idx="98" formatCode="0.00E+00">
                  <c:v>8.251216839412966E-10</c:v>
                </c:pt>
                <c:pt idx="99" formatCode="0.00E+00">
                  <c:v>9.4413597495624025E-10</c:v>
                </c:pt>
                <c:pt idx="100" formatCode="0.00E+00">
                  <c:v>6.3580136294705301E-10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ecosystems!$A$4</c:f>
              <c:strCache>
                <c:ptCount val="1"/>
                <c:pt idx="0">
                  <c:v>information ecosystem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2.159244080950911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 smtClean="0"/>
                      <a:t>Information Ecosystem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ecosystems!$B$4:$CX$4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6.7207327005190527E-11</c:v>
                </c:pt>
                <c:pt idx="69" formatCode="0.00E+00">
                  <c:v>6.7207327005190527E-11</c:v>
                </c:pt>
                <c:pt idx="70" formatCode="0.00E+00">
                  <c:v>6.7207327005190527E-11</c:v>
                </c:pt>
                <c:pt idx="71" formatCode="0.00E+00">
                  <c:v>4.0402482153518495E-10</c:v>
                </c:pt>
                <c:pt idx="72" formatCode="0.00E+00">
                  <c:v>4.0402482153518495E-10</c:v>
                </c:pt>
                <c:pt idx="73" formatCode="0.00E+00">
                  <c:v>4.0402482153518495E-10</c:v>
                </c:pt>
                <c:pt idx="74" formatCode="0.00E+00">
                  <c:v>4.6714995760588372E-10</c:v>
                </c:pt>
                <c:pt idx="75" formatCode="0.00E+00">
                  <c:v>3.999426306006937E-10</c:v>
                </c:pt>
                <c:pt idx="76" formatCode="0.00E+00">
                  <c:v>3.999426306006937E-10</c:v>
                </c:pt>
                <c:pt idx="77" formatCode="0.00E+00">
                  <c:v>3.999426306006937E-10</c:v>
                </c:pt>
                <c:pt idx="78" formatCode="0.00E+00">
                  <c:v>6.3125136070699569E-11</c:v>
                </c:pt>
                <c:pt idx="79" formatCode="0.00E+00">
                  <c:v>6.3125136070699569E-11</c:v>
                </c:pt>
                <c:pt idx="80" formatCode="0.00E+00">
                  <c:v>6.3125136070699569E-11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 formatCode="0.00E+00">
                  <c:v>8.7848498317047987E-11</c:v>
                </c:pt>
                <c:pt idx="86" formatCode="0.00E+00">
                  <c:v>2.1241752008143453E-10</c:v>
                </c:pt>
                <c:pt idx="87" formatCode="0.00E+00">
                  <c:v>2.1241752008143453E-10</c:v>
                </c:pt>
                <c:pt idx="88" formatCode="0.00E+00">
                  <c:v>2.1241752008143453E-10</c:v>
                </c:pt>
                <c:pt idx="89" formatCode="0.00E+00">
                  <c:v>3.3772245317769467E-10</c:v>
                </c:pt>
                <c:pt idx="90" formatCode="0.00E+00">
                  <c:v>4.1032816826864458E-10</c:v>
                </c:pt>
                <c:pt idx="91" formatCode="0.00E+00">
                  <c:v>4.1032816826864458E-10</c:v>
                </c:pt>
                <c:pt idx="92" formatCode="0.00E+00">
                  <c:v>3.7177614954840369E-10</c:v>
                </c:pt>
                <c:pt idx="93" formatCode="0.00E+00">
                  <c:v>3.0942068351968942E-10</c:v>
                </c:pt>
                <c:pt idx="94" formatCode="0.00E+00">
                  <c:v>4.4570638053314294E-10</c:v>
                </c:pt>
                <c:pt idx="95" formatCode="0.00E+00">
                  <c:v>6.7707845282808329E-10</c:v>
                </c:pt>
                <c:pt idx="96" formatCode="0.00E+00">
                  <c:v>7.1504348870503973E-10</c:v>
                </c:pt>
                <c:pt idx="97" formatCode="0.00E+00">
                  <c:v>1.0677520375804512E-9</c:v>
                </c:pt>
                <c:pt idx="98" formatCode="0.00E+00">
                  <c:v>1.2457107105105316E-9</c:v>
                </c:pt>
                <c:pt idx="99" formatCode="0.00E+00">
                  <c:v>1.4258377811771013E-9</c:v>
                </c:pt>
                <c:pt idx="100" formatCode="0.00E+00">
                  <c:v>1.6734235039339528E-9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ecosystems!$A$7</c:f>
              <c:strCache>
                <c:ptCount val="1"/>
                <c:pt idx="0">
                  <c:v>industrial ecosystem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4.318488161901822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industrial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ecosystems!$B$7:$CX$7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 formatCode="0.00E+00">
                  <c:v>3.3603663502595264E-11</c:v>
                </c:pt>
                <c:pt idx="69" formatCode="0.00E+00">
                  <c:v>3.3603663502595264E-11</c:v>
                </c:pt>
                <c:pt idx="70" formatCode="0.00E+00">
                  <c:v>3.3603663502595264E-11</c:v>
                </c:pt>
                <c:pt idx="71" formatCode="0.00E+00">
                  <c:v>3.3603663502595264E-11</c:v>
                </c:pt>
                <c:pt idx="72" formatCode="0.00E+00">
                  <c:v>3.3603663502595264E-11</c:v>
                </c:pt>
                <c:pt idx="73" formatCode="0.00E+00">
                  <c:v>3.5462277955414669E-10</c:v>
                </c:pt>
                <c:pt idx="74" formatCode="0.00E+00">
                  <c:v>4.177479156248453E-10</c:v>
                </c:pt>
                <c:pt idx="75" formatCode="0.00E+00">
                  <c:v>6.0243206058606194E-10</c:v>
                </c:pt>
                <c:pt idx="76" formatCode="0.00E+00">
                  <c:v>6.0243206058606194E-10</c:v>
                </c:pt>
                <c:pt idx="77" formatCode="0.00E+00">
                  <c:v>9.2704347769740703E-10</c:v>
                </c:pt>
                <c:pt idx="78" formatCode="0.00E+00">
                  <c:v>1.2210278066415721E-9</c:v>
                </c:pt>
                <c:pt idx="79" formatCode="0.00E+00">
                  <c:v>1.2772580731163724E-9</c:v>
                </c:pt>
                <c:pt idx="80" formatCode="0.00E+00">
                  <c:v>9.8353340352971602E-10</c:v>
                </c:pt>
                <c:pt idx="81" formatCode="0.00E+00">
                  <c:v>9.2040826745901539E-10</c:v>
                </c:pt>
                <c:pt idx="82" formatCode="0.00E+00">
                  <c:v>8.2628757209451207E-10</c:v>
                </c:pt>
                <c:pt idx="83" formatCode="0.00E+00">
                  <c:v>8.4975617217367563E-10</c:v>
                </c:pt>
                <c:pt idx="84" formatCode="0.00E+00">
                  <c:v>5.2514475506233198E-10</c:v>
                </c:pt>
                <c:pt idx="85" formatCode="0.00E+00">
                  <c:v>2.9704679985595041E-10</c:v>
                </c:pt>
                <c:pt idx="86" formatCode="0.00E+00">
                  <c:v>3.653855551455366E-10</c:v>
                </c:pt>
                <c:pt idx="87" formatCode="0.00E+00">
                  <c:v>4.1496379150312393E-10</c:v>
                </c:pt>
                <c:pt idx="88" formatCode="0.00E+00">
                  <c:v>5.7269181262333198E-10</c:v>
                </c:pt>
                <c:pt idx="89" formatCode="0.00E+00">
                  <c:v>3.062027526376125E-9</c:v>
                </c:pt>
                <c:pt idx="90" formatCode="0.00E+00">
                  <c:v>3.4560417920350044E-9</c:v>
                </c:pt>
                <c:pt idx="91" formatCode="0.00E+00">
                  <c:v>3.8287108344858847E-9</c:v>
                </c:pt>
                <c:pt idx="92" formatCode="0.00E+00">
                  <c:v>4.568000267728723E-9</c:v>
                </c:pt>
                <c:pt idx="93" formatCode="0.00E+00">
                  <c:v>7.1186142199173951E-9</c:v>
                </c:pt>
                <c:pt idx="94" formatCode="0.00E+00">
                  <c:v>8.4197413783134954E-9</c:v>
                </c:pt>
                <c:pt idx="95" formatCode="0.00E+00">
                  <c:v>9.3176485019671744E-9</c:v>
                </c:pt>
                <c:pt idx="96" formatCode="0.00E+00">
                  <c:v>8.7042028426179597E-9</c:v>
                </c:pt>
                <c:pt idx="97" formatCode="0.00E+00">
                  <c:v>9.7206366497793122E-9</c:v>
                </c:pt>
                <c:pt idx="98" formatCode="0.00E+00">
                  <c:v>1.0905962208549806E-8</c:v>
                </c:pt>
                <c:pt idx="99" formatCode="0.00E+00">
                  <c:v>1.1959908520486807E-8</c:v>
                </c:pt>
                <c:pt idx="100" formatCode="0.00E+00">
                  <c:v>1.0268315446190709E-8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ecosystems!$A$8</c:f>
              <c:strCache>
                <c:ptCount val="1"/>
                <c:pt idx="0">
                  <c:v>urban ecosystem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7.8281112784840453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/>
                      <a:t>urban ecosystem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ecosystems!$B$8:$CX$8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 formatCode="0.00E+00">
                  <c:v>1.0312344629020113E-10</c:v>
                </c:pt>
                <c:pt idx="66" formatCode="0.00E+00">
                  <c:v>2.414966797965284E-10</c:v>
                </c:pt>
                <c:pt idx="67" formatCode="0.00E+00">
                  <c:v>3.7500989615222969E-10</c:v>
                </c:pt>
                <c:pt idx="68" formatCode="0.00E+00">
                  <c:v>1.7863637236104027E-9</c:v>
                </c:pt>
                <c:pt idx="69" formatCode="0.00E+00">
                  <c:v>8.0898240031482744E-9</c:v>
                </c:pt>
                <c:pt idx="70" formatCode="0.00E+00">
                  <c:v>9.6683933418852438E-9</c:v>
                </c:pt>
                <c:pt idx="71" formatCode="0.00E+00">
                  <c:v>1.2699750745074113E-8</c:v>
                </c:pt>
                <c:pt idx="72" formatCode="0.00E+00">
                  <c:v>1.4422385811412625E-8</c:v>
                </c:pt>
                <c:pt idx="73" formatCode="0.00E+00">
                  <c:v>1.6466942620981912E-8</c:v>
                </c:pt>
                <c:pt idx="74" formatCode="0.00E+00">
                  <c:v>1.7564369577830318E-8</c:v>
                </c:pt>
                <c:pt idx="75" formatCode="0.00E+00">
                  <c:v>1.8086421991033828E-8</c:v>
                </c:pt>
                <c:pt idx="76" formatCode="0.00E+00">
                  <c:v>1.4247781837276419E-8</c:v>
                </c:pt>
                <c:pt idx="77" formatCode="0.00E+00">
                  <c:v>1.5236593695067129E-8</c:v>
                </c:pt>
                <c:pt idx="78" formatCode="0.00E+00">
                  <c:v>1.4939290417832117E-8</c:v>
                </c:pt>
                <c:pt idx="79" formatCode="0.00E+00">
                  <c:v>2.0451581882384224E-8</c:v>
                </c:pt>
                <c:pt idx="80" formatCode="0.00E+00">
                  <c:v>1.974255192065714E-8</c:v>
                </c:pt>
                <c:pt idx="81" formatCode="0.00E+00">
                  <c:v>2.173922575882905E-8</c:v>
                </c:pt>
                <c:pt idx="82" formatCode="0.00E+00">
                  <c:v>2.2562329397647802E-8</c:v>
                </c:pt>
                <c:pt idx="83" formatCode="0.00E+00">
                  <c:v>2.134134505227255E-8</c:v>
                </c:pt>
                <c:pt idx="84" formatCode="0.00E+00">
                  <c:v>1.9781788338343433E-8</c:v>
                </c:pt>
                <c:pt idx="85" formatCode="0.00E+00">
                  <c:v>1.7992105543524724E-8</c:v>
                </c:pt>
                <c:pt idx="86" formatCode="0.00E+00">
                  <c:v>1.2190406866492112E-8</c:v>
                </c:pt>
                <c:pt idx="87" formatCode="0.00E+00">
                  <c:v>1.400281396390921E-8</c:v>
                </c:pt>
                <c:pt idx="88" formatCode="0.00E+00">
                  <c:v>1.191872809375952E-8</c:v>
                </c:pt>
                <c:pt idx="89" formatCode="0.00E+00">
                  <c:v>1.0791182400041505E-8</c:v>
                </c:pt>
                <c:pt idx="90" formatCode="0.00E+00">
                  <c:v>1.2651240991320506E-8</c:v>
                </c:pt>
                <c:pt idx="91" formatCode="0.00E+00">
                  <c:v>1.4167402191876409E-8</c:v>
                </c:pt>
                <c:pt idx="92" formatCode="0.00E+00">
                  <c:v>1.5178457796194419E-8</c:v>
                </c:pt>
                <c:pt idx="93" formatCode="0.00E+00">
                  <c:v>1.4466436132343209E-8</c:v>
                </c:pt>
                <c:pt idx="94" formatCode="0.00E+00">
                  <c:v>1.2603557392187828E-8</c:v>
                </c:pt>
                <c:pt idx="95" formatCode="0.00E+00">
                  <c:v>1.2804879417706528E-8</c:v>
                </c:pt>
                <c:pt idx="96" formatCode="0.00E+00">
                  <c:v>1.3039914060248506E-8</c:v>
                </c:pt>
                <c:pt idx="97" formatCode="0.00E+00">
                  <c:v>1.2220564914178219E-8</c:v>
                </c:pt>
                <c:pt idx="98" formatCode="0.00E+00">
                  <c:v>1.1312675769527726E-8</c:v>
                </c:pt>
                <c:pt idx="99" formatCode="0.00E+00">
                  <c:v>1.0837613213798807E-8</c:v>
                </c:pt>
                <c:pt idx="100" formatCode="0.00E+00">
                  <c:v>1.2104439653728919E-8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ecosystems!$A$9</c:f>
              <c:strCache>
                <c:ptCount val="1"/>
                <c:pt idx="0">
                  <c:v>cultural ecosystem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00"/>
              <c:layout>
                <c:manualLayout>
                  <c:x val="-1.7924225161062117E-16"/>
                  <c:y val="-1.727395264760728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 smtClean="0"/>
                      <a:t>cultural</a:t>
                    </a:r>
                    <a:r>
                      <a:rPr lang="en-US" sz="1200" baseline="0" dirty="0" smtClean="0"/>
                      <a:t> ecosystem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ecosystems!$B$1:$CX$1</c:f>
              <c:numCache>
                <c:formatCode>General</c:formatCode>
                <c:ptCount val="101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</c:numCache>
            </c:numRef>
          </c:cat>
          <c:val>
            <c:numRef>
              <c:f>ecosystems!$B$9:$CX$9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 formatCode="0.00E+00">
                  <c:v>6.6756608177850608E-11</c:v>
                </c:pt>
                <c:pt idx="68" formatCode="0.00E+00">
                  <c:v>6.6756608177850608E-11</c:v>
                </c:pt>
                <c:pt idx="69" formatCode="0.00E+00">
                  <c:v>9.9417024216183154E-11</c:v>
                </c:pt>
                <c:pt idx="70" formatCode="0.00E+00">
                  <c:v>2.3376335192956231E-10</c:v>
                </c:pt>
                <c:pt idx="71" formatCode="0.00E+00">
                  <c:v>4.0217209919455957E-10</c:v>
                </c:pt>
                <c:pt idx="72" formatCode="0.00E+00">
                  <c:v>9.3330184255550026E-10</c:v>
                </c:pt>
                <c:pt idx="73" formatCode="0.00E+00">
                  <c:v>1.1259133248746914E-9</c:v>
                </c:pt>
                <c:pt idx="74" formatCode="0.00E+00">
                  <c:v>1.2800946988919113E-9</c:v>
                </c:pt>
                <c:pt idx="75" formatCode="0.00E+00">
                  <c:v>1.3736466111405713E-9</c:v>
                </c:pt>
                <c:pt idx="76" formatCode="0.00E+00">
                  <c:v>1.6115152228530425E-9</c:v>
                </c:pt>
                <c:pt idx="77" formatCode="0.00E+00">
                  <c:v>1.536189152075342E-9</c:v>
                </c:pt>
                <c:pt idx="78" formatCode="0.00E+00">
                  <c:v>1.6029678536913926E-9</c:v>
                </c:pt>
                <c:pt idx="79" formatCode="0.00E+00">
                  <c:v>1.2686440469573318E-9</c:v>
                </c:pt>
                <c:pt idx="80" formatCode="0.00E+00">
                  <c:v>1.3489770352346818E-9</c:v>
                </c:pt>
                <c:pt idx="81" formatCode="0.00E+00">
                  <c:v>1.4610468291558526E-9</c:v>
                </c:pt>
                <c:pt idx="82" formatCode="0.00E+00">
                  <c:v>1.7151628431014524E-9</c:v>
                </c:pt>
                <c:pt idx="83" formatCode="0.00E+00">
                  <c:v>1.5150396155881312E-9</c:v>
                </c:pt>
                <c:pt idx="84" formatCode="0.00E+00">
                  <c:v>1.7766908004336824E-9</c:v>
                </c:pt>
                <c:pt idx="85" formatCode="0.00E+00">
                  <c:v>1.5854276007111619E-9</c:v>
                </c:pt>
                <c:pt idx="86" formatCode="0.00E+00">
                  <c:v>1.6585212112404518E-9</c:v>
                </c:pt>
                <c:pt idx="87" formatCode="0.00E+00">
                  <c:v>1.6161947930764218E-9</c:v>
                </c:pt>
                <c:pt idx="88" formatCode="0.00E+00">
                  <c:v>1.4014830328003419E-9</c:v>
                </c:pt>
                <c:pt idx="89" formatCode="0.00E+00">
                  <c:v>1.3223256775266416E-9</c:v>
                </c:pt>
                <c:pt idx="90" formatCode="0.00E+00">
                  <c:v>1.4878884552998213E-9</c:v>
                </c:pt>
                <c:pt idx="91" formatCode="0.00E+00">
                  <c:v>1.5060070412964428E-9</c:v>
                </c:pt>
                <c:pt idx="92" formatCode="0.00E+00">
                  <c:v>1.7742938150457226E-9</c:v>
                </c:pt>
                <c:pt idx="93" formatCode="0.00E+00">
                  <c:v>1.7532484957886025E-9</c:v>
                </c:pt>
                <c:pt idx="94" formatCode="0.00E+00">
                  <c:v>1.7346304164881225E-9</c:v>
                </c:pt>
                <c:pt idx="95" formatCode="0.00E+00">
                  <c:v>2.0067747711587626E-9</c:v>
                </c:pt>
                <c:pt idx="96" formatCode="0.00E+00">
                  <c:v>2.1192274611757138E-9</c:v>
                </c:pt>
                <c:pt idx="97" formatCode="0.00E+00">
                  <c:v>2.1992066193925733E-9</c:v>
                </c:pt>
                <c:pt idx="98" formatCode="0.00E+00">
                  <c:v>2.1704860235505219E-9</c:v>
                </c:pt>
                <c:pt idx="99" formatCode="0.00E+00">
                  <c:v>2.1674877961896951E-9</c:v>
                </c:pt>
                <c:pt idx="100" formatCode="0.00E+00">
                  <c:v>2.2738648464137838E-9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199008"/>
        <c:axId val="25419956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ecosystems!$A$3</c15:sqref>
                        </c15:formulaRef>
                      </c:ext>
                    </c:extLst>
                    <c:strCache>
                      <c:ptCount val="1"/>
                      <c:pt idx="0">
                        <c:v>human ecosystem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7924225161062061E-16"/>
                        <c:y val="-1.7273952647607446E-2"/>
                      </c:manualLayout>
                    </c:layout>
                    <c:tx>
                      <c:rich>
                        <a:bodyPr/>
                        <a:lstStyle/>
                        <a:p>
                          <a:r>
                            <a:rPr lang="en-US"/>
                            <a:t>human ecosystem </a:t>
                          </a:r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ecosystems!$B$1:$CX$1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ecosystems!$B$3:$CX$3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 formatCode="0.00E+00">
                        <c:v>1.25565851367375E-10</c:v>
                      </c:pt>
                      <c:pt idx="39" formatCode="0.00E+00">
                        <c:v>1.25565851367375E-10</c:v>
                      </c:pt>
                      <c:pt idx="40" formatCode="0.00E+00">
                        <c:v>1.25565851367375E-10</c:v>
                      </c:pt>
                      <c:pt idx="41" formatCode="0.00E+00">
                        <c:v>1.25565851367375E-10</c:v>
                      </c:pt>
                      <c:pt idx="42" formatCode="0.00E+00">
                        <c:v>1.25565851367375E-10</c:v>
                      </c:pt>
                      <c:pt idx="43" formatCode="0.00E+00">
                        <c:v>1.25565851367375E-10</c:v>
                      </c:pt>
                      <c:pt idx="44" formatCode="0.00E+00">
                        <c:v>1.25565851367375E-10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 formatCode="0.00E+00">
                        <c:v>1.55548907088132E-10</c:v>
                      </c:pt>
                      <c:pt idx="53" formatCode="0.00E+00">
                        <c:v>1.55548907088132E-10</c:v>
                      </c:pt>
                      <c:pt idx="54" formatCode="0.00E+00">
                        <c:v>1.55548907088132E-10</c:v>
                      </c:pt>
                      <c:pt idx="55" formatCode="0.00E+00">
                        <c:v>1.55548907088132E-10</c:v>
                      </c:pt>
                      <c:pt idx="56" formatCode="0.00E+00">
                        <c:v>1.55548907088132E-10</c:v>
                      </c:pt>
                      <c:pt idx="57" formatCode="0.00E+00">
                        <c:v>1.55548907088132E-10</c:v>
                      </c:pt>
                      <c:pt idx="58" formatCode="0.00E+00">
                        <c:v>1.55548907088132E-10</c:v>
                      </c:pt>
                      <c:pt idx="59" formatCode="0.00E+00">
                        <c:v>1.9345902657619201E-10</c:v>
                      </c:pt>
                      <c:pt idx="60" formatCode="0.00E+00">
                        <c:v>2.3959183843252099E-10</c:v>
                      </c:pt>
                      <c:pt idx="61" formatCode="0.00E+00">
                        <c:v>3.32619479578458E-10</c:v>
                      </c:pt>
                      <c:pt idx="62" formatCode="0.00E+00">
                        <c:v>7.0447742084311895E-10</c:v>
                      </c:pt>
                      <c:pt idx="63" formatCode="0.00E+00">
                        <c:v>7.8315320101956195E-10</c:v>
                      </c:pt>
                      <c:pt idx="64" formatCode="0.00E+00">
                        <c:v>1.0814429431325601E-9</c:v>
                      </c:pt>
                      <c:pt idx="65" formatCode="0.00E+00">
                        <c:v>2.3876733209629898E-9</c:v>
                      </c:pt>
                      <c:pt idx="66" formatCode="0.00E+00">
                        <c:v>3.0244536914596801E-9</c:v>
                      </c:pt>
                      <c:pt idx="67" formatCode="0.00E+00">
                        <c:v>5.7820983635968401E-9</c:v>
                      </c:pt>
                      <c:pt idx="68" formatCode="0.00E+00">
                        <c:v>9.3182664481375805E-9</c:v>
                      </c:pt>
                      <c:pt idx="69" formatCode="0.00E+00">
                        <c:v>1.3192262605733899E-8</c:v>
                      </c:pt>
                      <c:pt idx="70" formatCode="0.00E+00">
                        <c:v>1.66401778368368E-8</c:v>
                      </c:pt>
                      <c:pt idx="71" formatCode="0.00E+00">
                        <c:v>2.0248970902803001E-8</c:v>
                      </c:pt>
                      <c:pt idx="72" formatCode="0.00E+00">
                        <c:v>2.1266433275094301E-8</c:v>
                      </c:pt>
                      <c:pt idx="73" formatCode="0.00E+00">
                        <c:v>2.4705748302314799E-8</c:v>
                      </c:pt>
                      <c:pt idx="74" formatCode="0.00E+00">
                        <c:v>2.5563228609312299E-8</c:v>
                      </c:pt>
                      <c:pt idx="75" formatCode="0.00E+00">
                        <c:v>2.33373116585523E-8</c:v>
                      </c:pt>
                      <c:pt idx="76" formatCode="0.00E+00">
                        <c:v>2.1015219566528799E-8</c:v>
                      </c:pt>
                      <c:pt idx="77" formatCode="0.00E+00">
                        <c:v>2.3803796071158199E-8</c:v>
                      </c:pt>
                      <c:pt idx="78" formatCode="0.00E+00">
                        <c:v>2.23661815120155E-8</c:v>
                      </c:pt>
                      <c:pt idx="79" formatCode="0.00E+00">
                        <c:v>2.3078923139637901E-8</c:v>
                      </c:pt>
                      <c:pt idx="80" formatCode="0.00E+00">
                        <c:v>2.0201385479106399E-8</c:v>
                      </c:pt>
                      <c:pt idx="81" formatCode="0.00E+00">
                        <c:v>2.0613069027468901E-8</c:v>
                      </c:pt>
                      <c:pt idx="82" formatCode="0.00E+00">
                        <c:v>2.2487802211637901E-8</c:v>
                      </c:pt>
                      <c:pt idx="83" formatCode="0.00E+00">
                        <c:v>2.21129677941649E-8</c:v>
                      </c:pt>
                      <c:pt idx="84" formatCode="0.00E+00">
                        <c:v>1.7905069728461701E-8</c:v>
                      </c:pt>
                      <c:pt idx="85" formatCode="0.00E+00">
                        <c:v>1.82687155185292E-8</c:v>
                      </c:pt>
                      <c:pt idx="86" formatCode="0.00E+00">
                        <c:v>1.7059293491716799E-8</c:v>
                      </c:pt>
                      <c:pt idx="87" formatCode="0.00E+00">
                        <c:v>1.7589093766796302E-8</c:v>
                      </c:pt>
                      <c:pt idx="88" formatCode="0.00E+00">
                        <c:v>1.6572132943704E-8</c:v>
                      </c:pt>
                      <c:pt idx="89" formatCode="0.00E+00">
                        <c:v>1.5460106248770501E-8</c:v>
                      </c:pt>
                      <c:pt idx="90" formatCode="0.00E+00">
                        <c:v>1.5671867194850401E-8</c:v>
                      </c:pt>
                      <c:pt idx="91" formatCode="0.00E+00">
                        <c:v>1.9984668663978E-8</c:v>
                      </c:pt>
                      <c:pt idx="92" formatCode="0.00E+00">
                        <c:v>1.8203212792270202E-8</c:v>
                      </c:pt>
                      <c:pt idx="93" formatCode="0.00E+00">
                        <c:v>1.8055966481887501E-8</c:v>
                      </c:pt>
                      <c:pt idx="94" formatCode="0.00E+00">
                        <c:v>1.8784149075476002E-8</c:v>
                      </c:pt>
                      <c:pt idx="95" formatCode="0.00E+00">
                        <c:v>1.7622527524542699E-8</c:v>
                      </c:pt>
                      <c:pt idx="96" formatCode="0.00E+00">
                        <c:v>1.9592714791841601E-8</c:v>
                      </c:pt>
                      <c:pt idx="97" formatCode="0.00E+00">
                        <c:v>1.9229487373460601E-8</c:v>
                      </c:pt>
                      <c:pt idx="98" formatCode="0.00E+00">
                        <c:v>1.49443191964822E-8</c:v>
                      </c:pt>
                      <c:pt idx="99" formatCode="0.00E+00">
                        <c:v>1.6460861601563699E-8</c:v>
                      </c:pt>
                      <c:pt idx="100" formatCode="0.00E+00">
                        <c:v>1.76364864309941E-8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ecosystems!$A$5</c15:sqref>
                        </c15:formulaRef>
                      </c:ext>
                    </c:extLst>
                    <c:strCache>
                      <c:ptCount val="1"/>
                      <c:pt idx="0">
                        <c:v>landscape ecosystem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7924225161062061E-16"/>
                        <c:y val="-2.5910928971410927E-2"/>
                      </c:manualLayout>
                    </c:layout>
                    <c:tx>
                      <c:rich>
                        <a:bodyPr rot="0" spcFirstLastPara="1" vertOverflow="ellipsis" vert="horz" wrap="square" lIns="38100" tIns="19050" rIns="38100" bIns="19050" anchor="ctr" anchorCtr="1">
                          <a:spAutoFit/>
                        </a:bodyPr>
                        <a:lstStyle/>
                        <a:p>
                          <a:pPr>
                            <a:defRPr sz="1200" b="0" i="0" u="none" strike="noStrike" kern="1200" baseline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pPr>
                          <a:r>
                            <a:rPr lang="en-US" sz="1200"/>
                            <a:t>landscape ecosystem</a:t>
                          </a:r>
                        </a:p>
                      </c:rich>
                    </c:tx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200" b="0" i="0" u="none" strike="noStrike" kern="1200" baseline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ecosystems!$B$5:$CX$5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0.00E+00">
                        <c:v>9.8026309292009702E-11</c:v>
                      </c:pt>
                      <c:pt idx="18" formatCode="0.00E+00">
                        <c:v>9.8026309292009702E-11</c:v>
                      </c:pt>
                      <c:pt idx="19" formatCode="0.00E+00">
                        <c:v>9.8026309292009702E-11</c:v>
                      </c:pt>
                      <c:pt idx="20" formatCode="0.00E+00">
                        <c:v>9.8026309292009702E-11</c:v>
                      </c:pt>
                      <c:pt idx="21" formatCode="0.00E+00">
                        <c:v>9.8026309292009702E-11</c:v>
                      </c:pt>
                      <c:pt idx="22" formatCode="0.00E+00">
                        <c:v>9.8026309292009702E-11</c:v>
                      </c:pt>
                      <c:pt idx="23" formatCode="0.00E+00">
                        <c:v>9.8026309292009702E-11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 formatCode="0.00E+00">
                        <c:v>6.7173163856689799E-11</c:v>
                      </c:pt>
                      <c:pt idx="71" formatCode="0.00E+00">
                        <c:v>6.7173163856689799E-11</c:v>
                      </c:pt>
                      <c:pt idx="72" formatCode="0.00E+00">
                        <c:v>6.7173163856689799E-11</c:v>
                      </c:pt>
                      <c:pt idx="73" formatCode="0.00E+00">
                        <c:v>6.7173163856689799E-11</c:v>
                      </c:pt>
                      <c:pt idx="74" formatCode="0.00E+00">
                        <c:v>6.7173163856689799E-11</c:v>
                      </c:pt>
                      <c:pt idx="75" formatCode="0.00E+00">
                        <c:v>6.7173163856689799E-11</c:v>
                      </c:pt>
                      <c:pt idx="76" formatCode="0.00E+00">
                        <c:v>6.7173163856689799E-11</c:v>
                      </c:pt>
                      <c:pt idx="77" formatCode="0.00E+00">
                        <c:v>2.9510128467841903E-11</c:v>
                      </c:pt>
                      <c:pt idx="78" formatCode="0.00E+00">
                        <c:v>1.47103856873442E-10</c:v>
                      </c:pt>
                      <c:pt idx="79" formatCode="0.00E+00">
                        <c:v>2.03334123348243E-10</c:v>
                      </c:pt>
                      <c:pt idx="80" formatCode="0.00E+00">
                        <c:v>2.8521746472546E-10</c:v>
                      </c:pt>
                      <c:pt idx="81" formatCode="0.00E+00">
                        <c:v>3.1083344826614803E-10</c:v>
                      </c:pt>
                      <c:pt idx="82" formatCode="0.00E+00">
                        <c:v>3.1083344826614803E-10</c:v>
                      </c:pt>
                      <c:pt idx="83" formatCode="0.00E+00">
                        <c:v>3.81239248503639E-10</c:v>
                      </c:pt>
                      <c:pt idx="84" formatCode="0.00E+00">
                        <c:v>3.7463422245373002E-10</c:v>
                      </c:pt>
                      <c:pt idx="85" formatCode="0.00E+00">
                        <c:v>2.7900261862739103E-10</c:v>
                      </c:pt>
                      <c:pt idx="86" formatCode="0.00E+00">
                        <c:v>2.4353385577998799E-10</c:v>
                      </c:pt>
                      <c:pt idx="87" formatCode="0.00E+00">
                        <c:v>6.2288660340747898E-10</c:v>
                      </c:pt>
                      <c:pt idx="88" formatCode="0.00E+00">
                        <c:v>1.0113066634120899E-9</c:v>
                      </c:pt>
                      <c:pt idx="89" formatCode="0.00E+00">
                        <c:v>1.27981723433264E-9</c:v>
                      </c:pt>
                      <c:pt idx="90" formatCode="0.00E+00">
                        <c:v>1.40907715852543E-9</c:v>
                      </c:pt>
                      <c:pt idx="91" formatCode="0.00E+00">
                        <c:v>2.08069162494733E-9</c:v>
                      </c:pt>
                      <c:pt idx="92" formatCode="0.00E+00">
                        <c:v>4.1620458785767402E-9</c:v>
                      </c:pt>
                      <c:pt idx="93" formatCode="0.00E+00">
                        <c:v>4.6389928049743999E-9</c:v>
                      </c:pt>
                      <c:pt idx="94" formatCode="0.00E+00">
                        <c:v>4.3594709786542998E-9</c:v>
                      </c:pt>
                      <c:pt idx="95" formatCode="0.00E+00">
                        <c:v>5.3915104325508101E-9</c:v>
                      </c:pt>
                      <c:pt idx="96" formatCode="0.00E+00">
                        <c:v>5.2862698306034701E-9</c:v>
                      </c:pt>
                      <c:pt idx="97" formatCode="0.00E+00">
                        <c:v>5.65774042298501E-9</c:v>
                      </c:pt>
                      <c:pt idx="98" formatCode="0.00E+00">
                        <c:v>5.7904243298360404E-9</c:v>
                      </c:pt>
                      <c:pt idx="99" formatCode="0.00E+00">
                        <c:v>4.0038662663111003E-9</c:v>
                      </c:pt>
                      <c:pt idx="100" formatCode="0.00E+00">
                        <c:v>4.1338430803450302E-9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ecosystems!$A$6</c15:sqref>
                        </c15:formulaRef>
                      </c:ext>
                    </c:extLst>
                    <c:strCache>
                      <c:ptCount val="1"/>
                      <c:pt idx="0">
                        <c:v>agroecosystem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100"/>
                    <c:layout>
                      <c:manualLayout>
                        <c:x val="-1.2221203788573174E-3"/>
                        <c:y val="-4.3184881619018215E-3"/>
                      </c:manualLayout>
                    </c:layout>
                    <c:tx>
                      <c:rich>
                        <a:bodyPr/>
                        <a:lstStyle/>
                        <a:p>
                          <a:r>
                            <a:rPr lang="en-US"/>
                            <a:t>agroecosystem</a:t>
                          </a:r>
                        </a:p>
                      </c:rich>
                    </c:tx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ecosystems!$B$1:$CX$1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1900</c:v>
                      </c:pt>
                      <c:pt idx="1">
                        <c:v>1901</c:v>
                      </c:pt>
                      <c:pt idx="2">
                        <c:v>1902</c:v>
                      </c:pt>
                      <c:pt idx="3">
                        <c:v>1903</c:v>
                      </c:pt>
                      <c:pt idx="4">
                        <c:v>1904</c:v>
                      </c:pt>
                      <c:pt idx="5">
                        <c:v>1905</c:v>
                      </c:pt>
                      <c:pt idx="6">
                        <c:v>1906</c:v>
                      </c:pt>
                      <c:pt idx="7">
                        <c:v>1907</c:v>
                      </c:pt>
                      <c:pt idx="8">
                        <c:v>1908</c:v>
                      </c:pt>
                      <c:pt idx="9">
                        <c:v>1909</c:v>
                      </c:pt>
                      <c:pt idx="10">
                        <c:v>1910</c:v>
                      </c:pt>
                      <c:pt idx="11">
                        <c:v>1911</c:v>
                      </c:pt>
                      <c:pt idx="12">
                        <c:v>1912</c:v>
                      </c:pt>
                      <c:pt idx="13">
                        <c:v>1913</c:v>
                      </c:pt>
                      <c:pt idx="14">
                        <c:v>1914</c:v>
                      </c:pt>
                      <c:pt idx="15">
                        <c:v>1915</c:v>
                      </c:pt>
                      <c:pt idx="16">
                        <c:v>1916</c:v>
                      </c:pt>
                      <c:pt idx="17">
                        <c:v>1917</c:v>
                      </c:pt>
                      <c:pt idx="18">
                        <c:v>1918</c:v>
                      </c:pt>
                      <c:pt idx="19">
                        <c:v>1919</c:v>
                      </c:pt>
                      <c:pt idx="20">
                        <c:v>1920</c:v>
                      </c:pt>
                      <c:pt idx="21">
                        <c:v>1921</c:v>
                      </c:pt>
                      <c:pt idx="22">
                        <c:v>1922</c:v>
                      </c:pt>
                      <c:pt idx="23">
                        <c:v>1923</c:v>
                      </c:pt>
                      <c:pt idx="24">
                        <c:v>1924</c:v>
                      </c:pt>
                      <c:pt idx="25">
                        <c:v>1925</c:v>
                      </c:pt>
                      <c:pt idx="26">
                        <c:v>1926</c:v>
                      </c:pt>
                      <c:pt idx="27">
                        <c:v>1927</c:v>
                      </c:pt>
                      <c:pt idx="28">
                        <c:v>1928</c:v>
                      </c:pt>
                      <c:pt idx="29">
                        <c:v>1929</c:v>
                      </c:pt>
                      <c:pt idx="30">
                        <c:v>1930</c:v>
                      </c:pt>
                      <c:pt idx="31">
                        <c:v>1931</c:v>
                      </c:pt>
                      <c:pt idx="32">
                        <c:v>1932</c:v>
                      </c:pt>
                      <c:pt idx="33">
                        <c:v>1933</c:v>
                      </c:pt>
                      <c:pt idx="34">
                        <c:v>1934</c:v>
                      </c:pt>
                      <c:pt idx="35">
                        <c:v>1935</c:v>
                      </c:pt>
                      <c:pt idx="36">
                        <c:v>1936</c:v>
                      </c:pt>
                      <c:pt idx="37">
                        <c:v>1937</c:v>
                      </c:pt>
                      <c:pt idx="38">
                        <c:v>1938</c:v>
                      </c:pt>
                      <c:pt idx="39">
                        <c:v>1939</c:v>
                      </c:pt>
                      <c:pt idx="40">
                        <c:v>1940</c:v>
                      </c:pt>
                      <c:pt idx="41">
                        <c:v>1941</c:v>
                      </c:pt>
                      <c:pt idx="42">
                        <c:v>1942</c:v>
                      </c:pt>
                      <c:pt idx="43">
                        <c:v>1943</c:v>
                      </c:pt>
                      <c:pt idx="44">
                        <c:v>1944</c:v>
                      </c:pt>
                      <c:pt idx="45">
                        <c:v>1945</c:v>
                      </c:pt>
                      <c:pt idx="46">
                        <c:v>1946</c:v>
                      </c:pt>
                      <c:pt idx="47">
                        <c:v>1947</c:v>
                      </c:pt>
                      <c:pt idx="48">
                        <c:v>1948</c:v>
                      </c:pt>
                      <c:pt idx="49">
                        <c:v>1949</c:v>
                      </c:pt>
                      <c:pt idx="50">
                        <c:v>1950</c:v>
                      </c:pt>
                      <c:pt idx="51">
                        <c:v>1951</c:v>
                      </c:pt>
                      <c:pt idx="52">
                        <c:v>1952</c:v>
                      </c:pt>
                      <c:pt idx="53">
                        <c:v>1953</c:v>
                      </c:pt>
                      <c:pt idx="54">
                        <c:v>1954</c:v>
                      </c:pt>
                      <c:pt idx="55">
                        <c:v>1955</c:v>
                      </c:pt>
                      <c:pt idx="56">
                        <c:v>1956</c:v>
                      </c:pt>
                      <c:pt idx="57">
                        <c:v>1957</c:v>
                      </c:pt>
                      <c:pt idx="58">
                        <c:v>1958</c:v>
                      </c:pt>
                      <c:pt idx="59">
                        <c:v>1959</c:v>
                      </c:pt>
                      <c:pt idx="60">
                        <c:v>1960</c:v>
                      </c:pt>
                      <c:pt idx="61">
                        <c:v>1961</c:v>
                      </c:pt>
                      <c:pt idx="62">
                        <c:v>1962</c:v>
                      </c:pt>
                      <c:pt idx="63">
                        <c:v>1963</c:v>
                      </c:pt>
                      <c:pt idx="64">
                        <c:v>1964</c:v>
                      </c:pt>
                      <c:pt idx="65">
                        <c:v>1965</c:v>
                      </c:pt>
                      <c:pt idx="66">
                        <c:v>1966</c:v>
                      </c:pt>
                      <c:pt idx="67">
                        <c:v>1967</c:v>
                      </c:pt>
                      <c:pt idx="68">
                        <c:v>1968</c:v>
                      </c:pt>
                      <c:pt idx="69">
                        <c:v>1969</c:v>
                      </c:pt>
                      <c:pt idx="70">
                        <c:v>1970</c:v>
                      </c:pt>
                      <c:pt idx="71">
                        <c:v>1971</c:v>
                      </c:pt>
                      <c:pt idx="72">
                        <c:v>1972</c:v>
                      </c:pt>
                      <c:pt idx="73">
                        <c:v>1973</c:v>
                      </c:pt>
                      <c:pt idx="74">
                        <c:v>1974</c:v>
                      </c:pt>
                      <c:pt idx="75">
                        <c:v>1975</c:v>
                      </c:pt>
                      <c:pt idx="76">
                        <c:v>1976</c:v>
                      </c:pt>
                      <c:pt idx="77">
                        <c:v>1977</c:v>
                      </c:pt>
                      <c:pt idx="78">
                        <c:v>1978</c:v>
                      </c:pt>
                      <c:pt idx="79">
                        <c:v>1979</c:v>
                      </c:pt>
                      <c:pt idx="80">
                        <c:v>1980</c:v>
                      </c:pt>
                      <c:pt idx="81">
                        <c:v>1981</c:v>
                      </c:pt>
                      <c:pt idx="82">
                        <c:v>1982</c:v>
                      </c:pt>
                      <c:pt idx="83">
                        <c:v>1983</c:v>
                      </c:pt>
                      <c:pt idx="84">
                        <c:v>1984</c:v>
                      </c:pt>
                      <c:pt idx="85">
                        <c:v>1985</c:v>
                      </c:pt>
                      <c:pt idx="86">
                        <c:v>1986</c:v>
                      </c:pt>
                      <c:pt idx="87">
                        <c:v>1987</c:v>
                      </c:pt>
                      <c:pt idx="88">
                        <c:v>1988</c:v>
                      </c:pt>
                      <c:pt idx="89">
                        <c:v>1989</c:v>
                      </c:pt>
                      <c:pt idx="90">
                        <c:v>1990</c:v>
                      </c:pt>
                      <c:pt idx="91">
                        <c:v>1991</c:v>
                      </c:pt>
                      <c:pt idx="92">
                        <c:v>1992</c:v>
                      </c:pt>
                      <c:pt idx="93">
                        <c:v>1993</c:v>
                      </c:pt>
                      <c:pt idx="94">
                        <c:v>1994</c:v>
                      </c:pt>
                      <c:pt idx="95">
                        <c:v>1995</c:v>
                      </c:pt>
                      <c:pt idx="96">
                        <c:v>1996</c:v>
                      </c:pt>
                      <c:pt idx="97">
                        <c:v>1997</c:v>
                      </c:pt>
                      <c:pt idx="98">
                        <c:v>1998</c:v>
                      </c:pt>
                      <c:pt idx="99">
                        <c:v>1999</c:v>
                      </c:pt>
                      <c:pt idx="100">
                        <c:v>2000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ecosystems!$B$6:$CX$6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 formatCode="0.00E+00">
                        <c:v>1.20676119890512E-10</c:v>
                      </c:pt>
                      <c:pt idx="29" formatCode="0.00E+00">
                        <c:v>1.20676119890512E-10</c:v>
                      </c:pt>
                      <c:pt idx="30" formatCode="0.00E+00">
                        <c:v>1.20676119890512E-10</c:v>
                      </c:pt>
                      <c:pt idx="31" formatCode="0.00E+00">
                        <c:v>1.20676119890512E-10</c:v>
                      </c:pt>
                      <c:pt idx="32" formatCode="0.00E+00">
                        <c:v>1.20676119890512E-10</c:v>
                      </c:pt>
                      <c:pt idx="33" formatCode="0.00E+00">
                        <c:v>1.20676119890512E-10</c:v>
                      </c:pt>
                      <c:pt idx="34" formatCode="0.00E+00">
                        <c:v>1.20676119890512E-10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 formatCode="0.00E+00">
                        <c:v>1.95260331712989E-10</c:v>
                      </c:pt>
                      <c:pt idx="65" formatCode="0.00E+00">
                        <c:v>1.95260331712989E-10</c:v>
                      </c:pt>
                      <c:pt idx="66" formatCode="0.00E+00">
                        <c:v>1.95260331712989E-10</c:v>
                      </c:pt>
                      <c:pt idx="67" formatCode="0.00E+00">
                        <c:v>3.0013800968374299E-10</c:v>
                      </c:pt>
                      <c:pt idx="68" formatCode="0.00E+00">
                        <c:v>1.21530753714539E-9</c:v>
                      </c:pt>
                      <c:pt idx="69" formatCode="0.00E+00">
                        <c:v>1.31797972535707E-9</c:v>
                      </c:pt>
                      <c:pt idx="70" formatCode="0.00E+00">
                        <c:v>1.8811427653681799E-9</c:v>
                      </c:pt>
                      <c:pt idx="71" formatCode="0.00E+00">
                        <c:v>2.8158892360709399E-9</c:v>
                      </c:pt>
                      <c:pt idx="72" formatCode="0.00E+00">
                        <c:v>5.63517699963307E-9</c:v>
                      </c:pt>
                      <c:pt idx="73" formatCode="0.00E+00">
                        <c:v>7.5209348352319904E-9</c:v>
                      </c:pt>
                      <c:pt idx="74" formatCode="0.00E+00">
                        <c:v>1.47665530596847E-8</c:v>
                      </c:pt>
                      <c:pt idx="75" formatCode="0.00E+00">
                        <c:v>1.7581642744854E-8</c:v>
                      </c:pt>
                      <c:pt idx="76" formatCode="0.00E+00">
                        <c:v>1.9277173127615499E-8</c:v>
                      </c:pt>
                      <c:pt idx="77" formatCode="0.00E+00">
                        <c:v>2.08824501817567E-8</c:v>
                      </c:pt>
                      <c:pt idx="78" formatCode="0.00E+00">
                        <c:v>2.33027199877547E-8</c:v>
                      </c:pt>
                      <c:pt idx="79" formatCode="0.00E+00">
                        <c:v>2.5117883903754799E-8</c:v>
                      </c:pt>
                      <c:pt idx="80" formatCode="0.00E+00">
                        <c:v>2.8995538022190201E-8</c:v>
                      </c:pt>
                      <c:pt idx="81" formatCode="0.00E+00">
                        <c:v>2.90445648920556E-8</c:v>
                      </c:pt>
                      <c:pt idx="82" formatCode="0.00E+00">
                        <c:v>3.42636372171626E-8</c:v>
                      </c:pt>
                      <c:pt idx="83" formatCode="0.00E+00">
                        <c:v>4.0774599224802002E-8</c:v>
                      </c:pt>
                      <c:pt idx="84" formatCode="0.00E+00">
                        <c:v>4.9579329407840202E-8</c:v>
                      </c:pt>
                      <c:pt idx="85" formatCode="0.00E+00">
                        <c:v>5.4450211014625902E-8</c:v>
                      </c:pt>
                      <c:pt idx="86" formatCode="0.00E+00">
                        <c:v>6.3535792190919394E-8</c:v>
                      </c:pt>
                      <c:pt idx="87" formatCode="0.00E+00">
                        <c:v>7.5823836185952404E-8</c:v>
                      </c:pt>
                      <c:pt idx="88" formatCode="0.00E+00">
                        <c:v>7.78297394389758E-8</c:v>
                      </c:pt>
                      <c:pt idx="89" formatCode="0.00E+00">
                        <c:v>8.2833636251753997E-8</c:v>
                      </c:pt>
                      <c:pt idx="90" formatCode="0.00E+00">
                        <c:v>9.3134475116179206E-8</c:v>
                      </c:pt>
                      <c:pt idx="91" formatCode="0.00E+00">
                        <c:v>9.7537302805912004E-8</c:v>
                      </c:pt>
                      <c:pt idx="92" formatCode="0.00E+00">
                        <c:v>1.05462385237485E-7</c:v>
                      </c:pt>
                      <c:pt idx="93" formatCode="0.00E+00">
                        <c:v>1.02736327524586E-7</c:v>
                      </c:pt>
                      <c:pt idx="94" formatCode="0.00E+00">
                        <c:v>9.6393811488404397E-8</c:v>
                      </c:pt>
                      <c:pt idx="95" formatCode="0.00E+00">
                        <c:v>1.02721839082394E-7</c:v>
                      </c:pt>
                      <c:pt idx="96" formatCode="0.00E+00">
                        <c:v>1.04901769302858E-7</c:v>
                      </c:pt>
                      <c:pt idx="97" formatCode="0.00E+00">
                        <c:v>1.00550689441369E-7</c:v>
                      </c:pt>
                      <c:pt idx="98" formatCode="0.00E+00">
                        <c:v>9.9370473386854205E-8</c:v>
                      </c:pt>
                      <c:pt idx="99" formatCode="0.00E+00">
                        <c:v>9.6359831158743205E-8</c:v>
                      </c:pt>
                      <c:pt idx="100" formatCode="0.00E+00">
                        <c:v>1.01210332448253E-7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25419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199568"/>
        <c:crosses val="autoZero"/>
        <c:auto val="1"/>
        <c:lblAlgn val="ctr"/>
        <c:lblOffset val="100"/>
        <c:tickLblSkip val="10"/>
        <c:noMultiLvlLbl val="0"/>
      </c:catAx>
      <c:valAx>
        <c:axId val="254199568"/>
        <c:scaling>
          <c:orientation val="minMax"/>
          <c:max val="1.2200000000000025E-8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19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2A9A2F0-4F2B-40AA-8B54-D14469C4BC41}" type="datetimeFigureOut">
              <a:rPr lang="en-US" altLang="en-US"/>
              <a:pPr/>
              <a:t>4/5/2016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9D6A193-38C3-4C89-90F4-D5BBE1514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661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5ADA8C9-4E8A-4F30-82B9-9E0402E12182}" type="datetimeFigureOut">
              <a:rPr lang="en-US" altLang="en-US"/>
              <a:pPr/>
              <a:t>4/5/2016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A6EA75-1C39-422B-B2FD-F5CF6194A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78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an </a:t>
            </a:r>
            <a:r>
              <a:rPr lang="en-US" dirty="0" err="1" smtClean="0"/>
              <a:t>excercise</a:t>
            </a:r>
            <a:r>
              <a:rPr lang="en-US" dirty="0" smtClean="0"/>
              <a:t> – the referenced link in the </a:t>
            </a:r>
            <a:r>
              <a:rPr lang="en-US" dirty="0" err="1" smtClean="0"/>
              <a:t>kitchin</a:t>
            </a:r>
            <a:r>
              <a:rPr lang="en-US" dirty="0" smtClean="0"/>
              <a:t> book</a:t>
            </a:r>
            <a:r>
              <a:rPr lang="en-US" baseline="0" dirty="0" smtClean="0"/>
              <a:t> is outdated and broken – have them spend one minute trying to find the updated link (search skills)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7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16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73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6EA75-1C39-422B-B2FD-F5CF6194AA1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58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7" y="457200"/>
            <a:ext cx="10293927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9037" y="1371600"/>
            <a:ext cx="10293928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25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90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093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7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4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8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587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8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31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144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97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77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38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69848" y="1371599"/>
            <a:ext cx="100584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02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15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77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25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3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0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185" y="246063"/>
            <a:ext cx="11459633" cy="6362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03238"/>
            <a:ext cx="1005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10058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"/>
          <a:stretch/>
        </p:blipFill>
        <p:spPr>
          <a:xfrm>
            <a:off x="914704" y="433639"/>
            <a:ext cx="10083264" cy="61321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27839" y="302004"/>
            <a:ext cx="11333526" cy="6263758"/>
          </a:xfrm>
          <a:prstGeom prst="rect">
            <a:avLst/>
          </a:prstGeom>
          <a:solidFill>
            <a:srgbClr val="FFFFFF">
              <a:alpha val="5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83181" y="5580927"/>
            <a:ext cx="1796485" cy="779602"/>
          </a:xfrm>
          <a:prstGeom prst="roundRect">
            <a:avLst/>
          </a:prstGeom>
          <a:solidFill>
            <a:srgbClr val="FFFFFF">
              <a:alpha val="75000"/>
            </a:srgbClr>
          </a:solidFill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AAG Annual Meeting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San Francisco, CA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March 29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2016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9848" y="502920"/>
            <a:ext cx="5900120" cy="685800"/>
          </a:xfrm>
          <a:prstGeom prst="roundRect">
            <a:avLst/>
          </a:prstGeom>
          <a:solidFill>
            <a:srgbClr val="FFFFFF">
              <a:alpha val="75000"/>
            </a:srgbClr>
          </a:solidFill>
        </p:spPr>
        <p:txBody>
          <a:bodyPr/>
          <a:lstStyle/>
          <a:p>
            <a:r>
              <a:rPr lang="en-US" dirty="0" smtClean="0"/>
              <a:t>Information in the Ecosystem:</a:t>
            </a:r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1069848" y="1055369"/>
            <a:ext cx="7194792" cy="484181"/>
          </a:xfrm>
          <a:prstGeom prst="roundRect">
            <a:avLst/>
          </a:prstGeom>
          <a:solidFill>
            <a:srgbClr val="FFFFFF">
              <a:alpha val="75000"/>
            </a:srgb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rgbClr val="595959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00"/>
            <a:r>
              <a:rPr lang="en-US" sz="2000" dirty="0" smtClean="0"/>
              <a:t>Exploring (open) data and its socio-environmental agency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579"/>
              </p:ext>
            </p:extLst>
          </p:nvPr>
        </p:nvGraphicFramePr>
        <p:xfrm>
          <a:off x="1069849" y="5067303"/>
          <a:ext cx="5760159" cy="117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339"/>
                <a:gridCol w="2901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Timothy B Norris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Data Curation Fellow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University of Miami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&lt;tnorris@miami.edu&gt;</a:t>
                      </a:r>
                      <a:endParaRPr 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Todd Suomela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Data Curation Fellow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University of Alberta Libraries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&lt;suomela@ualberta.ca&gt;</a:t>
                      </a:r>
                      <a:endParaRPr 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638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364773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900112" y="5925244"/>
            <a:ext cx="10534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books.google.com/ngrams/graph?content=political+ecosystem%2Chuman+ecosystem%2Cinformation+ecosystem%2Clandscape+ecosystem%2Cagroecosystem%2Cindustrial+ecosystem%2Curban+ecosystem%2Ccultural+ecosystem&amp;case_insensitive=on&amp;year_start=1900&amp;year_end=2000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5471" y="1159743"/>
            <a:ext cx="2743200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Ecosystems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3248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Antecedents of “Information Ecosystems”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1922			</a:t>
            </a:r>
            <a:r>
              <a:rPr lang="en-US" dirty="0" err="1" smtClean="0"/>
              <a:t>Noosphere</a:t>
            </a:r>
            <a:r>
              <a:rPr lang="en-US" dirty="0" smtClean="0"/>
              <a:t>					</a:t>
            </a:r>
            <a:r>
              <a:rPr lang="en-US" dirty="0" err="1" smtClean="0"/>
              <a:t>Chardin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1931			Library as an Organism			</a:t>
            </a:r>
            <a:r>
              <a:rPr lang="en-US" dirty="0" err="1" smtClean="0"/>
              <a:t>Ranganathan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1950 s– 1960s		Cybernetics and Information Science</a:t>
            </a:r>
          </a:p>
          <a:p>
            <a:pPr>
              <a:buNone/>
            </a:pPr>
            <a:r>
              <a:rPr lang="en-US" dirty="0" smtClean="0"/>
              <a:t>				Quant / </a:t>
            </a:r>
            <a:r>
              <a:rPr lang="en-US" dirty="0" err="1" smtClean="0"/>
              <a:t>Qual</a:t>
            </a:r>
            <a:r>
              <a:rPr lang="en-US" dirty="0" smtClean="0"/>
              <a:t> split Ecology			Barbour (1996)</a:t>
            </a:r>
          </a:p>
          <a:p>
            <a:pPr>
              <a:buNone/>
            </a:pPr>
            <a:r>
              <a:rPr lang="en-US" dirty="0" smtClean="0"/>
              <a:t>				Human and Cultural Ecology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The Information Environment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1989			Information Ecology (info management)	Harris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Davenport and </a:t>
            </a:r>
            <a:r>
              <a:rPr lang="en-US" dirty="0" err="1" smtClean="0"/>
              <a:t>Prusak</a:t>
            </a:r>
            <a:r>
              <a:rPr lang="en-US" dirty="0" smtClean="0"/>
              <a:t> (1997)</a:t>
            </a:r>
          </a:p>
          <a:p>
            <a:pPr>
              <a:buNone/>
            </a:pPr>
            <a:r>
              <a:rPr lang="en-US" sz="2000" i="1" dirty="0" smtClean="0"/>
              <a:t>Information Ecology: mastering the information and knowledge environment</a:t>
            </a:r>
          </a:p>
          <a:p>
            <a:pPr>
              <a:buNone/>
            </a:pPr>
            <a:r>
              <a:rPr lang="en-US" sz="2000" dirty="0" smtClean="0"/>
              <a:t>New York, Oxford University Press</a:t>
            </a:r>
          </a:p>
          <a:p>
            <a:pPr>
              <a:buNone/>
            </a:pPr>
            <a:endParaRPr lang="en-US" sz="2000" dirty="0" smtClean="0"/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Managerial – “information ecologist”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Identify Hardin as “ecologist” p. 28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Ecology is “... the science of understanding and managing whole environments” p 10</a:t>
            </a:r>
          </a:p>
          <a:p>
            <a:pPr marL="233363">
              <a:buNone/>
            </a:pPr>
            <a:r>
              <a:rPr lang="en-US" sz="2000" dirty="0" smtClean="0"/>
              <a:t>* Purpose to “build a more competitive, creative, and practical information environment.” p 14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 smtClean="0"/>
              <a:t>Nardi</a:t>
            </a:r>
            <a:r>
              <a:rPr lang="en-US" dirty="0" smtClean="0"/>
              <a:t> and </a:t>
            </a:r>
            <a:r>
              <a:rPr lang="en-US" dirty="0" err="1" smtClean="0"/>
              <a:t>O’Day</a:t>
            </a:r>
            <a:r>
              <a:rPr lang="en-US" dirty="0" smtClean="0"/>
              <a:t> (1999)</a:t>
            </a:r>
          </a:p>
          <a:p>
            <a:r>
              <a:rPr lang="en-US" sz="2000" i="1" dirty="0" smtClean="0"/>
              <a:t>Information Ecologies: using technology with heart</a:t>
            </a:r>
          </a:p>
          <a:p>
            <a:r>
              <a:rPr lang="en-US" sz="2000" dirty="0" smtClean="0"/>
              <a:t>Cambridge, MIT Press</a:t>
            </a:r>
          </a:p>
          <a:p>
            <a:endParaRPr lang="en-US" sz="2000" dirty="0" smtClean="0"/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Anthropology (UI)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‘ecologies‘/ ecosystems??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Relationships, LIBRARIANS as keystone species, diversity, emergence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Co-evolution between people, tools and machines</a:t>
            </a:r>
          </a:p>
          <a:p>
            <a:pPr marL="233363">
              <a:buFont typeface="Arial" pitchFamily="34" charset="0"/>
              <a:buChar char="•"/>
            </a:pPr>
            <a:r>
              <a:rPr lang="en-US" sz="2000" dirty="0" smtClean="0"/>
              <a:t>Purpose?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Programs of Information Ecology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2121" y="5976252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Both attempt to give technology systems human “context”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Ecology		Connections between environment and mind</a:t>
            </a:r>
          </a:p>
          <a:p>
            <a:r>
              <a:rPr lang="en-US" dirty="0" smtClean="0"/>
              <a:t>				Cognition more than information processing</a:t>
            </a:r>
          </a:p>
          <a:p>
            <a:pPr marL="3657600"/>
            <a:r>
              <a:rPr lang="en-US" dirty="0" smtClean="0"/>
              <a:t>Mutual dependence between technology, people, and information.</a:t>
            </a:r>
          </a:p>
          <a:p>
            <a:pPr marL="3657600"/>
            <a:endParaRPr lang="en-US" dirty="0" smtClean="0"/>
          </a:p>
          <a:p>
            <a:r>
              <a:rPr lang="en-US" dirty="0" smtClean="0"/>
              <a:t>Media Ecology			Media as environment, “medium is the message”</a:t>
            </a:r>
          </a:p>
          <a:p>
            <a:r>
              <a:rPr lang="en-US" dirty="0" smtClean="0"/>
              <a:t>				co-evolution of humans and communication tools</a:t>
            </a:r>
          </a:p>
          <a:p>
            <a:endParaRPr lang="en-US" dirty="0" smtClean="0"/>
          </a:p>
          <a:p>
            <a:pPr marL="3657600" indent="-3657600"/>
            <a:r>
              <a:rPr lang="en-US" dirty="0" smtClean="0"/>
              <a:t>Political Ecology	Explicit links between human political/economic systems and natural ecosystems	</a:t>
            </a:r>
          </a:p>
          <a:p>
            <a:pPr marL="3657600"/>
            <a:r>
              <a:rPr lang="en-US" dirty="0" smtClean="0"/>
              <a:t>Justice, sustainability, conservation, extraction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developments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attempt for human context is important</a:t>
            </a:r>
          </a:p>
          <a:p>
            <a:r>
              <a:rPr lang="en-US" dirty="0" smtClean="0"/>
              <a:t>The relationship between information science and biological diversity </a:t>
            </a:r>
          </a:p>
          <a:p>
            <a:endParaRPr lang="en-US" dirty="0" smtClean="0"/>
          </a:p>
          <a:p>
            <a:r>
              <a:rPr lang="en-US" dirty="0" smtClean="0"/>
              <a:t>The “greening” of the information industry?</a:t>
            </a:r>
          </a:p>
          <a:p>
            <a:r>
              <a:rPr lang="en-US" dirty="0" smtClean="0"/>
              <a:t>Are emergent properties truly emergent or human made?</a:t>
            </a:r>
          </a:p>
          <a:p>
            <a:r>
              <a:rPr lang="en-US" dirty="0" smtClean="0"/>
              <a:t>Are human created phenomena natural? “Naturally occurring data”?</a:t>
            </a:r>
          </a:p>
          <a:p>
            <a:r>
              <a:rPr lang="en-US" dirty="0" smtClean="0"/>
              <a:t>Is a human community </a:t>
            </a:r>
            <a:r>
              <a:rPr lang="en-US" dirty="0" smtClean="0"/>
              <a:t>an </a:t>
            </a:r>
            <a:r>
              <a:rPr lang="en-US" dirty="0" smtClean="0"/>
              <a:t>ecosystem? What about morality?</a:t>
            </a:r>
          </a:p>
          <a:p>
            <a:endParaRPr lang="en-US" dirty="0" smtClean="0"/>
          </a:p>
          <a:p>
            <a:r>
              <a:rPr lang="en-US" dirty="0" smtClean="0"/>
              <a:t>How is Nature made visible?</a:t>
            </a:r>
          </a:p>
          <a:p>
            <a:r>
              <a:rPr lang="en-US" dirty="0" smtClean="0"/>
              <a:t>Big Data as pollution? “Data is like oil”?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 of “Information Ecosystems”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“data assemblages”? Other terms?				</a:t>
            </a:r>
            <a:r>
              <a:rPr lang="en-US" dirty="0" err="1" smtClean="0"/>
              <a:t>Kitchin</a:t>
            </a:r>
            <a:r>
              <a:rPr lang="en-US" dirty="0" smtClean="0"/>
              <a:t> (2014)</a:t>
            </a:r>
          </a:p>
          <a:p>
            <a:endParaRPr lang="en-US" dirty="0" smtClean="0"/>
          </a:p>
          <a:p>
            <a:r>
              <a:rPr lang="en-US" dirty="0" smtClean="0"/>
              <a:t>Explicit links to environment 					</a:t>
            </a:r>
            <a:r>
              <a:rPr lang="en-US" dirty="0" err="1" smtClean="0"/>
              <a:t>Mosco</a:t>
            </a:r>
            <a:r>
              <a:rPr lang="en-US" dirty="0" smtClean="0"/>
              <a:t> (2014)</a:t>
            </a:r>
          </a:p>
          <a:p>
            <a:endParaRPr lang="en-US" dirty="0" smtClean="0"/>
          </a:p>
          <a:p>
            <a:r>
              <a:rPr lang="en-US" dirty="0" smtClean="0"/>
              <a:t>Sustainable resource management				</a:t>
            </a:r>
            <a:r>
              <a:rPr lang="en-US" dirty="0" err="1" smtClean="0"/>
              <a:t>Farb</a:t>
            </a:r>
            <a:r>
              <a:rPr lang="en-US" dirty="0" smtClean="0"/>
              <a:t> (2006)</a:t>
            </a:r>
          </a:p>
          <a:p>
            <a:r>
              <a:rPr lang="en-US" dirty="0" smtClean="0"/>
              <a:t>								</a:t>
            </a:r>
            <a:r>
              <a:rPr lang="en-US" dirty="0" err="1" smtClean="0"/>
              <a:t>Ostrom</a:t>
            </a:r>
            <a:r>
              <a:rPr lang="en-US" dirty="0" smtClean="0"/>
              <a:t> (2006)</a:t>
            </a:r>
          </a:p>
          <a:p>
            <a:r>
              <a:rPr lang="en-US" dirty="0" smtClean="0"/>
              <a:t>								Boyle (2003)</a:t>
            </a:r>
          </a:p>
          <a:p>
            <a:r>
              <a:rPr lang="en-US" dirty="0" smtClean="0"/>
              <a:t>								</a:t>
            </a:r>
            <a:r>
              <a:rPr lang="en-US" dirty="0" err="1" smtClean="0"/>
              <a:t>Stiglitz</a:t>
            </a:r>
            <a:r>
              <a:rPr lang="en-US" dirty="0" smtClean="0"/>
              <a:t> (1999)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forward: ‘ecologies’ and ecosystems?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4612" y="4791669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Open data? / Data commons?	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" t="152" r="-213" b="-152"/>
          <a:stretch/>
        </p:blipFill>
        <p:spPr>
          <a:xfrm>
            <a:off x="1082655" y="438710"/>
            <a:ext cx="10132741" cy="61219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27839" y="283730"/>
            <a:ext cx="11333526" cy="6263758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83181" y="5580927"/>
            <a:ext cx="1796485" cy="779602"/>
          </a:xfrm>
          <a:prstGeom prst="roundRect">
            <a:avLst/>
          </a:prstGeom>
          <a:solidFill>
            <a:srgbClr val="FFFFFF">
              <a:alpha val="75000"/>
            </a:srgbClr>
          </a:solidFill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AAG Annual Meeting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San Francisco, CA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March 29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2016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85775" y="4615917"/>
            <a:ext cx="2228706" cy="685800"/>
          </a:xfrm>
          <a:prstGeom prst="roundRect">
            <a:avLst/>
          </a:prstGeom>
          <a:solidFill>
            <a:srgbClr val="FFFFFF">
              <a:alpha val="75000"/>
            </a:srgbClr>
          </a:solidFill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579"/>
              </p:ext>
            </p:extLst>
          </p:nvPr>
        </p:nvGraphicFramePr>
        <p:xfrm>
          <a:off x="1069849" y="5067303"/>
          <a:ext cx="5760159" cy="117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339"/>
                <a:gridCol w="2901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Timothy B Norris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Data Curation Fellow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University of Miami Libraries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&lt;tnorris@miami.edu&gt;</a:t>
                      </a:r>
                      <a:endParaRPr 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Todd Suomela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Data Curation Fellow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University of Alberta Libraries</a:t>
                      </a:r>
                    </a:p>
                    <a:p>
                      <a:r>
                        <a:rPr lang="en-US" sz="1600" dirty="0" smtClean="0">
                          <a:solidFill>
                            <a:srgbClr val="595959"/>
                          </a:solidFill>
                        </a:rPr>
                        <a:t>&lt;suomela@ualberta.ca&gt;</a:t>
                      </a:r>
                      <a:endParaRPr lang="en-US" sz="16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solidFill>
                      <a:srgbClr val="FFFFFF">
                        <a:alpha val="7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 bwMode="auto">
          <a:xfrm>
            <a:off x="1069849" y="438710"/>
            <a:ext cx="6015926" cy="685800"/>
          </a:xfrm>
          <a:prstGeom prst="roundRect">
            <a:avLst/>
          </a:prstGeom>
          <a:solidFill>
            <a:srgbClr val="FFFFFF">
              <a:alpha val="75000"/>
            </a:srgb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mbria"/>
                <a:ea typeface="MS PGothic" panose="020B0600070205080204" pitchFamily="34" charset="-128"/>
                <a:cs typeface="Cambria"/>
              </a:rPr>
              <a:t>Information in the Ecosystem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mbria"/>
              <a:ea typeface="MS PGothic" panose="020B0600070205080204" pitchFamily="34" charset="-128"/>
              <a:cs typeface="Cambr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2406" y="235837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Ecosystem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15354" y="371959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non-living environment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04860" y="166094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communities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1001" y="269040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information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 bwMode="auto">
          <a:xfrm>
            <a:off x="2233241" y="1186502"/>
            <a:ext cx="6819254" cy="325206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" name="Left-Right Arrow 3"/>
          <p:cNvSpPr/>
          <p:nvPr/>
        </p:nvSpPr>
        <p:spPr bwMode="auto">
          <a:xfrm rot="18291275">
            <a:off x="5299419" y="3305789"/>
            <a:ext cx="686899" cy="16795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6" name="Left-Right Arrow 15"/>
          <p:cNvSpPr/>
          <p:nvPr/>
        </p:nvSpPr>
        <p:spPr bwMode="auto">
          <a:xfrm rot="18291275">
            <a:off x="5974601" y="2283344"/>
            <a:ext cx="686899" cy="167951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638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638" y="5911884"/>
            <a:ext cx="1014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books.google.com/ngrams/graph?content=political+ecology%2Chuman+ecology%2Cinformation+ecology%2Cdeep+ecology%2Clandscape+ecology%2Cecosystem+ecology%2Cagroecology%2Cindustrial+ecology%2Curban+ecology&amp;year_start=1900&amp;year_end=2000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437" y="1159743"/>
            <a:ext cx="2111233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Ecologies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322704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552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933431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471" y="1159743"/>
            <a:ext cx="2743200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Ecosystems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900112" y="5925244"/>
            <a:ext cx="10534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books.google.com/ngrams/graph?content=political+ecosystem%2Chuman+ecosystem%2Cinformation+ecosystem%2Clandscape+ecosystem%2Cagroecosystem%2Cindustrial+ecosystem%2Curban+ecosystem%2Ccultural+ecosystem&amp;case_insensitive=on&amp;year_start=1900&amp;year_end=2000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112154" y="687897"/>
            <a:ext cx="763398" cy="101506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058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70" y="502920"/>
            <a:ext cx="5314677" cy="685800"/>
          </a:xfrm>
        </p:spPr>
        <p:txBody>
          <a:bodyPr/>
          <a:lstStyle/>
          <a:p>
            <a:r>
              <a:rPr lang="en-US" dirty="0"/>
              <a:t>Ernst Haeckel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8" y="234891"/>
            <a:ext cx="4708609" cy="63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17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" t="152" r="-213" b="-152"/>
          <a:stretch/>
        </p:blipFill>
        <p:spPr>
          <a:xfrm>
            <a:off x="1082655" y="438710"/>
            <a:ext cx="10132741" cy="61219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68741" y="387402"/>
            <a:ext cx="139959" cy="602443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126963" y="387402"/>
            <a:ext cx="3489649" cy="16310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866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en-US" dirty="0" smtClean="0"/>
              <a:t>•	What is nature’s influence on man? </a:t>
            </a:r>
          </a:p>
          <a:p>
            <a:pPr marL="231775" indent="-231775"/>
            <a:r>
              <a:rPr lang="en-US" dirty="0" smtClean="0"/>
              <a:t>•	What is man’s influence on nature? </a:t>
            </a:r>
          </a:p>
          <a:p>
            <a:pPr marL="231775" indent="-231775"/>
            <a:r>
              <a:rPr lang="en-US" dirty="0" smtClean="0"/>
              <a:t>•	Is there a grand purpose in these relationships? </a:t>
            </a:r>
          </a:p>
          <a:p>
            <a:endParaRPr lang="en-US" dirty="0" smtClean="0"/>
          </a:p>
          <a:p>
            <a:r>
              <a:rPr lang="en-US" dirty="0" smtClean="0"/>
              <a:t>Stated in a more ecological sense: </a:t>
            </a:r>
          </a:p>
          <a:p>
            <a:pPr marL="231775" indent="-231775"/>
            <a:r>
              <a:rPr lang="en-US" dirty="0" smtClean="0"/>
              <a:t>•	What is the influence of the non-living environment on living organisms? </a:t>
            </a:r>
          </a:p>
          <a:p>
            <a:pPr marL="231775" indent="-231775"/>
            <a:r>
              <a:rPr lang="en-US" dirty="0" smtClean="0"/>
              <a:t>•	What is the influence of living organisms on the non-living environment?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Traces on the </a:t>
            </a:r>
            <a:r>
              <a:rPr lang="en-US" dirty="0" err="1" smtClean="0"/>
              <a:t>Rhodian</a:t>
            </a:r>
            <a:r>
              <a:rPr lang="en-US" dirty="0" smtClean="0"/>
              <a:t> Shore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3749" y="6015970"/>
            <a:ext cx="9236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474747"/>
                </a:solidFill>
              </a:rPr>
              <a:t>Glacken</a:t>
            </a:r>
            <a:r>
              <a:rPr lang="en-US" sz="1600" dirty="0" smtClean="0">
                <a:solidFill>
                  <a:srgbClr val="474747"/>
                </a:solidFill>
              </a:rPr>
              <a:t>, C. J. (1967). Traces on the </a:t>
            </a:r>
            <a:r>
              <a:rPr lang="en-US" sz="1600" dirty="0" err="1" smtClean="0">
                <a:solidFill>
                  <a:srgbClr val="474747"/>
                </a:solidFill>
              </a:rPr>
              <a:t>Rhodian</a:t>
            </a:r>
            <a:r>
              <a:rPr lang="en-US" sz="1600" dirty="0" smtClean="0">
                <a:solidFill>
                  <a:srgbClr val="474747"/>
                </a:solidFill>
              </a:rPr>
              <a:t> Shore [Book]. Berkeley: University of California Press.</a:t>
            </a:r>
            <a:endParaRPr lang="en-US" sz="1600" dirty="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conceptions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59" y="170481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5069" y="477610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non-living environment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2448" y="272770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communities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71477" y="384620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3926" y="477610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07255" y="254303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communities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1280" y="36615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1280" y="152014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Environment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Goes Green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8" y="1266991"/>
            <a:ext cx="9606739" cy="4750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073499" y="1266991"/>
            <a:ext cx="4507605" cy="43696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76530" y="5782614"/>
            <a:ext cx="7276563" cy="23496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6146" y="6218932"/>
            <a:ext cx="687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http://connect.clir.org/blogs/tim-norris/2014/09/18/morality-in-information-ecosystems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880316" y="5782614"/>
            <a:ext cx="7997780" cy="30777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808080"/>
                </a:solidFill>
              </a:rPr>
              <a:t>Web of Science Citation Indexes, accessed 09/19/14, http://apps.webofknowledge.com</a:t>
            </a:r>
            <a:endParaRPr lang="en-US" sz="14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68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way forward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thinking on data and ecosystems</a:t>
            </a:r>
          </a:p>
          <a:p>
            <a:r>
              <a:rPr lang="en-US" dirty="0" smtClean="0"/>
              <a:t>Seeds of the information ecosystem</a:t>
            </a:r>
          </a:p>
          <a:p>
            <a:r>
              <a:rPr lang="en-US" dirty="0" smtClean="0"/>
              <a:t>Information ecology: two emergent programs</a:t>
            </a:r>
          </a:p>
          <a:p>
            <a:r>
              <a:rPr lang="en-US" dirty="0" smtClean="0"/>
              <a:t>Parallel developments in other ‘ecologies’</a:t>
            </a:r>
          </a:p>
          <a:p>
            <a:r>
              <a:rPr lang="en-US" dirty="0" smtClean="0"/>
              <a:t>A critique of the information ecosystem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873858" y="5029200"/>
            <a:ext cx="478844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595959"/>
                </a:solidFill>
                <a:latin typeface="Cambria"/>
                <a:cs typeface="Cambria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mbria"/>
                <a:ea typeface="MS PGothic" panose="020B0600070205080204" pitchFamily="34" charset="-128"/>
                <a:cs typeface="Cambria"/>
              </a:rPr>
              <a:t>hen a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mbria"/>
                <a:ea typeface="MS PGothic" panose="020B0600070205080204" pitchFamily="34" charset="-128"/>
                <a:cs typeface="Cambria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mbria"/>
                <a:ea typeface="MS PGothic" panose="020B0600070205080204" pitchFamily="34" charset="-128"/>
                <a:cs typeface="Cambria"/>
              </a:rPr>
              <a:t>few suggestions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mbria"/>
              <a:ea typeface="MS PGothic" panose="020B0600070205080204" pitchFamily="34" charset="-128"/>
              <a:cs typeface="Cambri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756" y="1820129"/>
            <a:ext cx="4282440" cy="4351338"/>
          </a:xfrm>
        </p:spPr>
        <p:txBody>
          <a:bodyPr/>
          <a:lstStyle/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“Information is not knowledge.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Knowledge is not wisdom.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Wisdom is not truth.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Truth is not beauty.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Beauty is not love.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Love is not music.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Music is THE BEST.”</a:t>
            </a:r>
          </a:p>
          <a:p>
            <a:pPr algn="r">
              <a:buNone/>
            </a:pPr>
            <a:r>
              <a:rPr lang="en-US" dirty="0" smtClean="0">
                <a:solidFill>
                  <a:srgbClr val="808080"/>
                </a:solidFill>
              </a:rPr>
              <a:t>― Frank Zappa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731520" y="868680"/>
            <a:ext cx="6614160" cy="50974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225319" y="874394"/>
            <a:ext cx="5625481" cy="433208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758168" y="868680"/>
            <a:ext cx="4550983" cy="3507377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334099" y="864869"/>
            <a:ext cx="3405773" cy="2624780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867353" y="863917"/>
            <a:ext cx="2341602" cy="18046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9688" y="5366038"/>
            <a:ext cx="139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4747"/>
                </a:solidFill>
              </a:rPr>
              <a:t>WORLD</a:t>
            </a:r>
            <a:endParaRPr lang="en-US" sz="2400" dirty="0">
              <a:solidFill>
                <a:srgbClr val="47474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5959" y="4417420"/>
            <a:ext cx="3237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4747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rgbClr val="474747"/>
                </a:solidFill>
              </a:rPr>
              <a:t>abstracted elements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5166" y="3559004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4747"/>
                </a:solidFill>
              </a:rPr>
              <a:t>INFORMATION</a:t>
            </a:r>
          </a:p>
          <a:p>
            <a:pPr algn="ctr"/>
            <a:r>
              <a:rPr lang="en-US" dirty="0" smtClean="0">
                <a:solidFill>
                  <a:srgbClr val="474747"/>
                </a:solidFill>
              </a:rPr>
              <a:t>linked elements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5707" y="2694363"/>
            <a:ext cx="2774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4747"/>
                </a:solidFill>
              </a:rPr>
              <a:t>KNOWLEDGE</a:t>
            </a:r>
          </a:p>
          <a:p>
            <a:pPr algn="ctr"/>
            <a:r>
              <a:rPr lang="en-US" dirty="0" smtClean="0">
                <a:solidFill>
                  <a:srgbClr val="474747"/>
                </a:solidFill>
              </a:rPr>
              <a:t>organized information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5166" y="1873283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74747"/>
                </a:solidFill>
              </a:rPr>
              <a:t>WISDOM</a:t>
            </a:r>
          </a:p>
          <a:p>
            <a:pPr algn="ctr"/>
            <a:r>
              <a:rPr lang="en-US" dirty="0" smtClean="0">
                <a:solidFill>
                  <a:srgbClr val="474747"/>
                </a:solidFill>
              </a:rPr>
              <a:t>applied knowledge</a:t>
            </a:r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06630" y="830067"/>
            <a:ext cx="5987050" cy="1325563"/>
          </a:xfrm>
        </p:spPr>
        <p:txBody>
          <a:bodyPr/>
          <a:lstStyle/>
          <a:p>
            <a:r>
              <a:rPr lang="en-US" dirty="0" smtClean="0"/>
              <a:t>Useful generalizations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Levels (as described by NASA)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39561"/>
              </p:ext>
            </p:extLst>
          </p:nvPr>
        </p:nvGraphicFramePr>
        <p:xfrm>
          <a:off x="675029" y="1251030"/>
          <a:ext cx="1093776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65"/>
                <a:gridCol w="97249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0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47474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and payload data at full resolution, with any and all communications artefacts (e.g., synchronization frames, communications headers, duplicate data) Removed.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47474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data at full resolution, time-referenced, and annotated with ancillary information, including radiometric and geometric calibration coefficients and geo-referencing parameters computed and appended but not applied to Level 0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1b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1A data that have been processed to sensor units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2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47474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Derived geophysical variables at the same resolution and location as Level 1 source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3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47474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mapped on uniform space-time grid scales, usually with some completeness and consistency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474747"/>
                          </a:solidFill>
                        </a:rPr>
                        <a:t>Level 4</a:t>
                      </a:r>
                      <a:endParaRPr lang="en-US" dirty="0">
                        <a:solidFill>
                          <a:srgbClr val="474747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47474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output or results from analyses of lower-level data (e.g., variables derived from multiple measurements).</a:t>
                      </a:r>
                      <a:endParaRPr lang="en-US" sz="1800" kern="1200" dirty="0">
                        <a:solidFill>
                          <a:srgbClr val="47474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62390" y="6240616"/>
            <a:ext cx="9200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http://science.nasa.gov/earth-science/earth-science-data/data-processing-levels-for-eosdis-data-products/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8153" y="6035341"/>
            <a:ext cx="633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https://earthdata.nasa.gov/user-resources/standards-and-references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"/>
          <a:stretch/>
        </p:blipFill>
        <p:spPr>
          <a:xfrm>
            <a:off x="914704" y="433639"/>
            <a:ext cx="10083264" cy="61321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0828705" y="6360529"/>
            <a:ext cx="386691" cy="20523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736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9848" y="1371600"/>
            <a:ext cx="10447238" cy="4343400"/>
          </a:xfrm>
        </p:spPr>
        <p:txBody>
          <a:bodyPr/>
          <a:lstStyle/>
          <a:p>
            <a:r>
              <a:rPr lang="en-US" dirty="0" smtClean="0"/>
              <a:t>Evolution / Competition / Cooperation</a:t>
            </a:r>
          </a:p>
          <a:p>
            <a:endParaRPr lang="en-US" sz="1400" dirty="0" smtClean="0"/>
          </a:p>
          <a:p>
            <a:r>
              <a:rPr lang="en-US" dirty="0" smtClean="0"/>
              <a:t>diversity / stability			 [ keystone species ]</a:t>
            </a:r>
          </a:p>
          <a:p>
            <a:r>
              <a:rPr lang="en-US" dirty="0" smtClean="0"/>
              <a:t>stable  / chaos 			 [ dynamic equilibrium ]</a:t>
            </a:r>
          </a:p>
          <a:p>
            <a:endParaRPr lang="en-US" sz="1400" dirty="0" smtClean="0"/>
          </a:p>
          <a:p>
            <a:r>
              <a:rPr lang="en-US" dirty="0" smtClean="0"/>
              <a:t>holism / reductionism		 	 [ back to Clements 1936 and Gleason 1939 ]</a:t>
            </a:r>
          </a:p>
          <a:p>
            <a:r>
              <a:rPr lang="en-US" dirty="0" err="1" smtClean="0"/>
              <a:t>organismic</a:t>
            </a:r>
            <a:r>
              <a:rPr lang="en-US" dirty="0" smtClean="0"/>
              <a:t> / mechanistic		 [ broader than ecology ]</a:t>
            </a:r>
          </a:p>
          <a:p>
            <a:endParaRPr lang="en-US" sz="1400" dirty="0" smtClean="0"/>
          </a:p>
          <a:p>
            <a:pPr algn="ctr"/>
            <a:r>
              <a:rPr lang="en-US" dirty="0" smtClean="0"/>
              <a:t>Ecology as Science / Ecology as Social Movement</a:t>
            </a:r>
          </a:p>
          <a:p>
            <a:endParaRPr lang="en-US" sz="1400" dirty="0" smtClean="0"/>
          </a:p>
          <a:p>
            <a:r>
              <a:rPr lang="en-US" dirty="0" smtClean="0"/>
              <a:t>	management / science		“everything is inter-related”</a:t>
            </a:r>
          </a:p>
          <a:p>
            <a:r>
              <a:rPr lang="en-US" dirty="0" smtClean="0"/>
              <a:t>						“sustainability”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debates in Ecology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4638" y="5911884"/>
            <a:ext cx="1014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</a:rPr>
              <a:t>https://</a:t>
            </a:r>
            <a:r>
              <a:rPr lang="en-US" sz="1200" dirty="0" smtClean="0">
                <a:solidFill>
                  <a:srgbClr val="808080"/>
                </a:solidFill>
              </a:rPr>
              <a:t>books.google.com/ngrams/graph?content=political+ecology%2Chuman+ecology%2Cinformation+ecology%2Cdeep+ecology%2Clandscape+ecology%2Cecosystem+ecology%2Cagroecology%2Cindustrial+ecology%2Curban+ecology&amp;year_start=1900&amp;year_end=2000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437" y="1159743"/>
            <a:ext cx="2111233" cy="900878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Ecologies</a:t>
            </a:r>
            <a:br>
              <a:rPr lang="en-US" dirty="0" smtClean="0"/>
            </a:br>
            <a:r>
              <a:rPr lang="en-US" sz="1800" dirty="0" smtClean="0"/>
              <a:t>Google n-grams</a:t>
            </a:r>
            <a:endParaRPr lang="en-US" sz="18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648484"/>
              </p:ext>
            </p:extLst>
          </p:nvPr>
        </p:nvGraphicFramePr>
        <p:xfrm>
          <a:off x="900112" y="548640"/>
          <a:ext cx="10391775" cy="5180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282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SU Color Palette">
    <a:dk1>
      <a:srgbClr val="D85A1A"/>
    </a:dk1>
    <a:lt1>
      <a:srgbClr val="615042"/>
    </a:lt1>
    <a:dk2>
      <a:srgbClr val="9D601E"/>
    </a:dk2>
    <a:lt2>
      <a:srgbClr val="ABADA4"/>
    </a:lt2>
    <a:accent1>
      <a:srgbClr val="C6C0B7"/>
    </a:accent1>
    <a:accent2>
      <a:srgbClr val="6B859E"/>
    </a:accent2>
    <a:accent3>
      <a:srgbClr val="A7C4C9"/>
    </a:accent3>
    <a:accent4>
      <a:srgbClr val="F3D08E"/>
    </a:accent4>
    <a:accent5>
      <a:srgbClr val="B3BA35"/>
    </a:accent5>
    <a:accent6>
      <a:srgbClr val="561F4B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778</Words>
  <Application>Microsoft Office PowerPoint</Application>
  <PresentationFormat>Widescreen</PresentationFormat>
  <Paragraphs>221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OSU_Template</vt:lpstr>
      <vt:lpstr>Information in the Ecosystem:</vt:lpstr>
      <vt:lpstr>PowerPoint Presentation</vt:lpstr>
      <vt:lpstr>Information Goes Green</vt:lpstr>
      <vt:lpstr>A way forward</vt:lpstr>
      <vt:lpstr>Useful generalizations</vt:lpstr>
      <vt:lpstr>Data Levels (as described by NASA)</vt:lpstr>
      <vt:lpstr>PowerPoint Presentation</vt:lpstr>
      <vt:lpstr>Key debates in Ecology</vt:lpstr>
      <vt:lpstr>Ecologies Google n-grams</vt:lpstr>
      <vt:lpstr>Ecosystems Google n-grams</vt:lpstr>
      <vt:lpstr>Early Antecedents of “Information Ecosystems”</vt:lpstr>
      <vt:lpstr>Two Programs of Information Ecology</vt:lpstr>
      <vt:lpstr>Parallel developments</vt:lpstr>
      <vt:lpstr>Critique of “Information Ecosystems”</vt:lpstr>
      <vt:lpstr>Ways forward: ‘ecologies’ and ecosystems? </vt:lpstr>
      <vt:lpstr>Thanks</vt:lpstr>
      <vt:lpstr>Ecologies Google n-grams</vt:lpstr>
      <vt:lpstr>Ecosystems Google n-grams</vt:lpstr>
      <vt:lpstr>Ernst Haeckel</vt:lpstr>
      <vt:lpstr>Traces on the Rhodian Shore</vt:lpstr>
      <vt:lpstr>Two conceptions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Heather</dc:creator>
  <cp:lastModifiedBy>Tim Norris</cp:lastModifiedBy>
  <cp:revision>142</cp:revision>
  <dcterms:created xsi:type="dcterms:W3CDTF">2014-09-29T22:50:34Z</dcterms:created>
  <dcterms:modified xsi:type="dcterms:W3CDTF">2016-04-05T13:54:02Z</dcterms:modified>
</cp:coreProperties>
</file>