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595959"/>
    <a:srgbClr val="000000"/>
    <a:srgbClr val="474747"/>
    <a:srgbClr val="F26222"/>
    <a:srgbClr val="FD6E3F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83207" autoAdjust="0"/>
  </p:normalViewPr>
  <p:slideViewPr>
    <p:cSldViewPr snapToGrid="0" snapToObjects="1">
      <p:cViewPr varScale="1">
        <p:scale>
          <a:sx n="84" d="100"/>
          <a:sy n="84" d="100"/>
        </p:scale>
        <p:origin x="4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2A9A2F0-4F2B-40AA-8B54-D14469C4BC41}" type="datetimeFigureOut">
              <a:rPr lang="en-US" altLang="en-US"/>
              <a:pPr/>
              <a:t>3/16/2016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9D6A193-38C3-4C89-90F4-D5BBE15148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6614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5ADA8C9-4E8A-4F30-82B9-9E0402E12182}" type="datetimeFigureOut">
              <a:rPr lang="en-US" altLang="en-US"/>
              <a:pPr/>
              <a:t>3/16/2016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A6EA75-1C39-422B-B2FD-F5CF6194A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78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7" y="457200"/>
            <a:ext cx="10293927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9037" y="1371600"/>
            <a:ext cx="10293928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25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90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093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7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4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8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587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4879848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31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144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97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77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685495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38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69848" y="1371599"/>
            <a:ext cx="100584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02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1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77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10058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25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37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9848" y="1371600"/>
            <a:ext cx="502615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4727448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69848" y="502920"/>
            <a:ext cx="10058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10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185" y="246063"/>
            <a:ext cx="11459633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03238"/>
            <a:ext cx="1005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371600"/>
            <a:ext cx="10058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32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 the Ecosystem:</a:t>
            </a:r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1069848" y="1741170"/>
            <a:ext cx="1005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595959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00"/>
            <a:r>
              <a:rPr lang="en-US" dirty="0" smtClean="0"/>
              <a:t>Exploring open data and its socio-environmental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38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2143125"/>
            <a:ext cx="5200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8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SU Color Palette">
    <a:dk1>
      <a:srgbClr val="D85A1A"/>
    </a:dk1>
    <a:lt1>
      <a:srgbClr val="615042"/>
    </a:lt1>
    <a:dk2>
      <a:srgbClr val="9D601E"/>
    </a:dk2>
    <a:lt2>
      <a:srgbClr val="ABADA4"/>
    </a:lt2>
    <a:accent1>
      <a:srgbClr val="C6C0B7"/>
    </a:accent1>
    <a:accent2>
      <a:srgbClr val="6B859E"/>
    </a:accent2>
    <a:accent3>
      <a:srgbClr val="A7C4C9"/>
    </a:accent3>
    <a:accent4>
      <a:srgbClr val="F3D08E"/>
    </a:accent4>
    <a:accent5>
      <a:srgbClr val="B3BA35"/>
    </a:accent5>
    <a:accent6>
      <a:srgbClr val="561F4B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OSU_Template</vt:lpstr>
      <vt:lpstr>Information in the Ecosystem:</vt:lpstr>
      <vt:lpstr>PowerPoint Presentation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Heather</dc:creator>
  <cp:lastModifiedBy>Tim Norris</cp:lastModifiedBy>
  <cp:revision>97</cp:revision>
  <dcterms:created xsi:type="dcterms:W3CDTF">2014-09-29T22:50:34Z</dcterms:created>
  <dcterms:modified xsi:type="dcterms:W3CDTF">2016-03-16T20:42:31Z</dcterms:modified>
</cp:coreProperties>
</file>