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5" r:id="rId3"/>
    <p:sldId id="276" r:id="rId4"/>
    <p:sldId id="265" r:id="rId5"/>
    <p:sldId id="266" r:id="rId6"/>
    <p:sldId id="270" r:id="rId7"/>
    <p:sldId id="268" r:id="rId8"/>
    <p:sldId id="269" r:id="rId9"/>
    <p:sldId id="277" r:id="rId10"/>
    <p:sldId id="274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808080"/>
    <a:srgbClr val="000000"/>
    <a:srgbClr val="474747"/>
    <a:srgbClr val="F26222"/>
    <a:srgbClr val="FD6E3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6586" autoAdjust="0"/>
  </p:normalViewPr>
  <p:slideViewPr>
    <p:cSldViewPr snapToGrid="0" snapToObjects="1">
      <p:cViewPr varScale="1">
        <p:scale>
          <a:sx n="114" d="100"/>
          <a:sy n="114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076594229570986E-2"/>
          <c:y val="8.0086362962469293E-2"/>
          <c:w val="0.77890254552278126"/>
          <c:h val="0.8417527417299252"/>
        </c:manualLayout>
      </c:layout>
      <c:lineChart>
        <c:grouping val="standard"/>
        <c:varyColors val="0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CECE9F-6157-4DD5-8606-AF057276FD78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3.7065647773282199E-10</c:v>
                </c:pt>
                <c:pt idx="1">
                  <c:v>2.96525182186258E-10</c:v>
                </c:pt>
                <c:pt idx="2">
                  <c:v>2.4710431848854799E-10</c:v>
                </c:pt>
                <c:pt idx="3">
                  <c:v>2.1180370156161199E-10</c:v>
                </c:pt>
                <c:pt idx="4">
                  <c:v>2.1180370156161199E-10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6.8107031125919E-10</c:v>
                </c:pt>
                <c:pt idx="34">
                  <c:v>6.8107031125919E-10</c:v>
                </c:pt>
                <c:pt idx="35">
                  <c:v>6.8107031125919E-10</c:v>
                </c:pt>
                <c:pt idx="36">
                  <c:v>6.8107031125919E-10</c:v>
                </c:pt>
                <c:pt idx="37">
                  <c:v>6.8107031125919E-10</c:v>
                </c:pt>
                <c:pt idx="38">
                  <c:v>1.0577678653613101E-9</c:v>
                </c:pt>
                <c:pt idx="39">
                  <c:v>1.0577678653613101E-9</c:v>
                </c:pt>
                <c:pt idx="40">
                  <c:v>3.7669755410212602E-10</c:v>
                </c:pt>
                <c:pt idx="41">
                  <c:v>3.7669755410212602E-10</c:v>
                </c:pt>
                <c:pt idx="42">
                  <c:v>3.7669755410212602E-10</c:v>
                </c:pt>
                <c:pt idx="43">
                  <c:v>3.7669755410212602E-10</c:v>
                </c:pt>
                <c:pt idx="44">
                  <c:v>3.7669755410212602E-10</c:v>
                </c:pt>
                <c:pt idx="45">
                  <c:v>1.37552921434088E-9</c:v>
                </c:pt>
                <c:pt idx="46">
                  <c:v>1.7077304649758E-9</c:v>
                </c:pt>
                <c:pt idx="47">
                  <c:v>1.7077304649758E-9</c:v>
                </c:pt>
                <c:pt idx="48">
                  <c:v>3.9170393278149198E-9</c:v>
                </c:pt>
                <c:pt idx="49">
                  <c:v>4.3372131441898804E-9</c:v>
                </c:pt>
                <c:pt idx="50">
                  <c:v>5.45075235740861E-9</c:v>
                </c:pt>
                <c:pt idx="51">
                  <c:v>6.1064269117418303E-9</c:v>
                </c:pt>
                <c:pt idx="52">
                  <c:v>4.8864466044890802E-9</c:v>
                </c:pt>
                <c:pt idx="53">
                  <c:v>5.90363503321406E-9</c:v>
                </c:pt>
                <c:pt idx="54">
                  <c:v>6.25256314184292E-9</c:v>
                </c:pt>
                <c:pt idx="55">
                  <c:v>5.8356100348813998E-9</c:v>
                </c:pt>
                <c:pt idx="56">
                  <c:v>5.81148277913255E-9</c:v>
                </c:pt>
                <c:pt idx="57">
                  <c:v>5.6873223353015499E-9</c:v>
                </c:pt>
                <c:pt idx="58">
                  <c:v>5.9339127421255498E-9</c:v>
                </c:pt>
                <c:pt idx="59">
                  <c:v>7.4227655767953904E-9</c:v>
                </c:pt>
                <c:pt idx="60">
                  <c:v>7.8725554963909806E-9</c:v>
                </c:pt>
                <c:pt idx="61">
                  <c:v>8.1748208837138605E-9</c:v>
                </c:pt>
                <c:pt idx="62">
                  <c:v>6.9195932713864498E-9</c:v>
                </c:pt>
                <c:pt idx="63">
                  <c:v>7.9397107856569801E-9</c:v>
                </c:pt>
                <c:pt idx="64">
                  <c:v>7.9197736662412701E-9</c:v>
                </c:pt>
                <c:pt idx="65">
                  <c:v>7.5331259523953794E-9</c:v>
                </c:pt>
                <c:pt idx="66">
                  <c:v>8.7599688415794299E-9</c:v>
                </c:pt>
                <c:pt idx="67">
                  <c:v>9.4307837689948908E-9</c:v>
                </c:pt>
                <c:pt idx="68">
                  <c:v>1.12326578157898E-8</c:v>
                </c:pt>
                <c:pt idx="69">
                  <c:v>1.3896250396415201E-8</c:v>
                </c:pt>
                <c:pt idx="70">
                  <c:v>1.5536465280962999E-8</c:v>
                </c:pt>
                <c:pt idx="71">
                  <c:v>1.7733107993927199E-8</c:v>
                </c:pt>
                <c:pt idx="72">
                  <c:v>1.9474792223306201E-8</c:v>
                </c:pt>
                <c:pt idx="73">
                  <c:v>2.02631655859304E-8</c:v>
                </c:pt>
                <c:pt idx="74">
                  <c:v>2.47053736159217E-8</c:v>
                </c:pt>
                <c:pt idx="75">
                  <c:v>2.5526623144621102E-8</c:v>
                </c:pt>
                <c:pt idx="76">
                  <c:v>2.6744543238762599E-8</c:v>
                </c:pt>
                <c:pt idx="77">
                  <c:v>2.8262234132357398E-8</c:v>
                </c:pt>
                <c:pt idx="78">
                  <c:v>2.8153586700036701E-8</c:v>
                </c:pt>
                <c:pt idx="79">
                  <c:v>2.97761736378632E-8</c:v>
                </c:pt>
                <c:pt idx="80">
                  <c:v>2.83001113059772E-8</c:v>
                </c:pt>
                <c:pt idx="81">
                  <c:v>2.4820450437009901E-8</c:v>
                </c:pt>
                <c:pt idx="82">
                  <c:v>2.4724811515624299E-8</c:v>
                </c:pt>
                <c:pt idx="83">
                  <c:v>2.4155021165801101E-8</c:v>
                </c:pt>
                <c:pt idx="84">
                  <c:v>2.2466994146049901E-8</c:v>
                </c:pt>
                <c:pt idx="85">
                  <c:v>2.30772319825029E-8</c:v>
                </c:pt>
                <c:pt idx="86">
                  <c:v>2.44915268502296E-8</c:v>
                </c:pt>
                <c:pt idx="87">
                  <c:v>2.7496877334577801E-8</c:v>
                </c:pt>
                <c:pt idx="88">
                  <c:v>3.6130529508713899E-8</c:v>
                </c:pt>
                <c:pt idx="89">
                  <c:v>4.3137352404417698E-8</c:v>
                </c:pt>
                <c:pt idx="90">
                  <c:v>5.5116547952633499E-8</c:v>
                </c:pt>
                <c:pt idx="91">
                  <c:v>7.1355202310322297E-8</c:v>
                </c:pt>
                <c:pt idx="92">
                  <c:v>8.7767626555379494E-8</c:v>
                </c:pt>
                <c:pt idx="93">
                  <c:v>1.06379001821707E-7</c:v>
                </c:pt>
                <c:pt idx="94">
                  <c:v>1.3109723555139601E-7</c:v>
                </c:pt>
                <c:pt idx="95">
                  <c:v>1.5395376525998199E-7</c:v>
                </c:pt>
                <c:pt idx="96">
                  <c:v>1.6817712513082499E-7</c:v>
                </c:pt>
                <c:pt idx="97">
                  <c:v>1.79715012982306E-7</c:v>
                </c:pt>
                <c:pt idx="98">
                  <c:v>1.8735536842321801E-7</c:v>
                </c:pt>
                <c:pt idx="99">
                  <c:v>1.9671430349088501E-7</c:v>
                </c:pt>
                <c:pt idx="100">
                  <c:v>2.04058151903607E-7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ecologies!$A$3</c:f>
              <c:strCache>
                <c:ptCount val="1"/>
                <c:pt idx="0">
                  <c:v>human ecology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94E1326-F145-4612-9511-1513574073A2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1.93140789076348E-10</c:v>
                </c:pt>
                <c:pt idx="5" formatCode="0.00E+00">
                  <c:v>1.93140789076348E-10</c:v>
                </c:pt>
                <c:pt idx="6" formatCode="0.00E+00">
                  <c:v>4.0523387819949397E-10</c:v>
                </c:pt>
                <c:pt idx="7" formatCode="0.00E+00">
                  <c:v>7.0660644795645599E-10</c:v>
                </c:pt>
                <c:pt idx="8" formatCode="0.00E+00">
                  <c:v>7.0660644795645599E-10</c:v>
                </c:pt>
                <c:pt idx="9" formatCode="0.00E+00">
                  <c:v>7.0660644795645599E-10</c:v>
                </c:pt>
                <c:pt idx="10" formatCode="0.00E+00">
                  <c:v>1.10787905040408E-9</c:v>
                </c:pt>
                <c:pt idx="11" formatCode="0.00E+00">
                  <c:v>9.1473826132773902E-10</c:v>
                </c:pt>
                <c:pt idx="12" formatCode="0.00E+00">
                  <c:v>9.1473826132773902E-10</c:v>
                </c:pt>
                <c:pt idx="13" formatCode="0.00E+00">
                  <c:v>7.0264517220459302E-10</c:v>
                </c:pt>
                <c:pt idx="14" formatCode="0.00E+00">
                  <c:v>4.01272602447631E-10</c:v>
                </c:pt>
                <c:pt idx="15" formatCode="0.00E+00">
                  <c:v>4.01272602447631E-10</c:v>
                </c:pt>
                <c:pt idx="16" formatCode="0.00E+00">
                  <c:v>4.01272602447631E-10</c:v>
                </c:pt>
                <c:pt idx="17" formatCode="0.00E+00">
                  <c:v>3.9210523716803798E-10</c:v>
                </c:pt>
                <c:pt idx="18" formatCode="0.00E+00">
                  <c:v>1.17521557564868E-9</c:v>
                </c:pt>
                <c:pt idx="19" formatCode="0.00E+00">
                  <c:v>1.46417455937353E-9</c:v>
                </c:pt>
                <c:pt idx="20" formatCode="0.00E+00">
                  <c:v>2.4105625115059301E-9</c:v>
                </c:pt>
                <c:pt idx="21" formatCode="0.00E+00">
                  <c:v>3.04751884045677E-9</c:v>
                </c:pt>
                <c:pt idx="22" formatCode="0.00E+00">
                  <c:v>4.3929701622401096E-9</c:v>
                </c:pt>
                <c:pt idx="23" formatCode="0.00E+00">
                  <c:v>6.4605821644850599E-9</c:v>
                </c:pt>
                <c:pt idx="24" formatCode="0.00E+00">
                  <c:v>1.2005342910269E-8</c:v>
                </c:pt>
                <c:pt idx="25" formatCode="0.00E+00">
                  <c:v>2.1780767657718099E-8</c:v>
                </c:pt>
                <c:pt idx="26" formatCode="0.00E+00">
                  <c:v>3.0342606895304497E-8</c:v>
                </c:pt>
                <c:pt idx="27" formatCode="0.00E+00">
                  <c:v>4.1432748557453999E-8</c:v>
                </c:pt>
                <c:pt idx="28" formatCode="0.00E+00">
                  <c:v>4.9999087465517901E-8</c:v>
                </c:pt>
                <c:pt idx="29" formatCode="0.00E+00">
                  <c:v>5.5353580108441399E-8</c:v>
                </c:pt>
                <c:pt idx="30" formatCode="0.00E+00">
                  <c:v>6.6817081161613898E-8</c:v>
                </c:pt>
                <c:pt idx="31" formatCode="0.00E+00">
                  <c:v>8.6356322497633404E-8</c:v>
                </c:pt>
                <c:pt idx="32" formatCode="0.00E+00">
                  <c:v>9.6632672467019798E-8</c:v>
                </c:pt>
                <c:pt idx="33" formatCode="0.00E+00">
                  <c:v>1.0390053937849199E-7</c:v>
                </c:pt>
                <c:pt idx="34" formatCode="0.00E+00">
                  <c:v>9.9598846202221706E-8</c:v>
                </c:pt>
                <c:pt idx="35" formatCode="0.00E+00">
                  <c:v>1.7167955068675401E-7</c:v>
                </c:pt>
                <c:pt idx="36" formatCode="0.00E+00">
                  <c:v>1.9954299303380199E-7</c:v>
                </c:pt>
                <c:pt idx="37" formatCode="0.00E+00">
                  <c:v>2.1348079600905601E-7</c:v>
                </c:pt>
                <c:pt idx="38" formatCode="0.00E+00">
                  <c:v>2.0671400091654101E-7</c:v>
                </c:pt>
                <c:pt idx="39" formatCode="0.00E+00">
                  <c:v>2.05016511656275E-7</c:v>
                </c:pt>
                <c:pt idx="40" formatCode="0.00E+00">
                  <c:v>2.18414857961717E-7</c:v>
                </c:pt>
                <c:pt idx="41" formatCode="0.00E+00">
                  <c:v>2.3699814926431899E-7</c:v>
                </c:pt>
                <c:pt idx="42" formatCode="0.00E+00">
                  <c:v>1.7115426355550099E-7</c:v>
                </c:pt>
                <c:pt idx="43" formatCode="0.00E+00">
                  <c:v>1.7406330748188299E-7</c:v>
                </c:pt>
                <c:pt idx="44" formatCode="0.00E+00">
                  <c:v>1.82485539536512E-7</c:v>
                </c:pt>
                <c:pt idx="45" formatCode="0.00E+00">
                  <c:v>1.85051079412293E-7</c:v>
                </c:pt>
                <c:pt idx="46" formatCode="0.00E+00">
                  <c:v>1.89001670631532E-7</c:v>
                </c:pt>
                <c:pt idx="47" formatCode="0.00E+00">
                  <c:v>2.0888618840991E-7</c:v>
                </c:pt>
                <c:pt idx="48" formatCode="0.00E+00">
                  <c:v>2.0330157430541699E-7</c:v>
                </c:pt>
                <c:pt idx="49" formatCode="0.00E+00">
                  <c:v>2.1315592421292499E-7</c:v>
                </c:pt>
                <c:pt idx="50" formatCode="0.00E+00">
                  <c:v>2.03864601581013E-7</c:v>
                </c:pt>
                <c:pt idx="51" formatCode="0.00E+00">
                  <c:v>2.0190461296516101E-7</c:v>
                </c:pt>
                <c:pt idx="52" formatCode="0.00E+00">
                  <c:v>2.19361439045075E-7</c:v>
                </c:pt>
                <c:pt idx="53" formatCode="0.00E+00">
                  <c:v>2.4027855153160398E-7</c:v>
                </c:pt>
                <c:pt idx="54" formatCode="0.00E+00">
                  <c:v>2.26188547701257E-7</c:v>
                </c:pt>
                <c:pt idx="55" formatCode="0.00E+00">
                  <c:v>2.4688602857330398E-7</c:v>
                </c:pt>
                <c:pt idx="56" formatCode="0.00E+00">
                  <c:v>2.5274722759149802E-7</c:v>
                </c:pt>
                <c:pt idx="57" formatCode="0.00E+00">
                  <c:v>2.5657543315357299E-7</c:v>
                </c:pt>
                <c:pt idx="58" formatCode="0.00E+00">
                  <c:v>3.2024811221934401E-7</c:v>
                </c:pt>
                <c:pt idx="59" formatCode="0.00E+00">
                  <c:v>3.2557672767298702E-7</c:v>
                </c:pt>
                <c:pt idx="60" formatCode="0.00E+00">
                  <c:v>3.1824721416892202E-7</c:v>
                </c:pt>
                <c:pt idx="61" formatCode="0.00E+00">
                  <c:v>3.3758942644520701E-7</c:v>
                </c:pt>
                <c:pt idx="62" formatCode="0.00E+00">
                  <c:v>3.4251672254015301E-7</c:v>
                </c:pt>
                <c:pt idx="63" formatCode="0.00E+00">
                  <c:v>3.3897625868155899E-7</c:v>
                </c:pt>
                <c:pt idx="64" formatCode="0.00E+00">
                  <c:v>3.4436502303693398E-7</c:v>
                </c:pt>
                <c:pt idx="65" formatCode="0.00E+00">
                  <c:v>2.8941991882445801E-7</c:v>
                </c:pt>
                <c:pt idx="66" formatCode="0.00E+00">
                  <c:v>3.2073844456549801E-7</c:v>
                </c:pt>
                <c:pt idx="67" formatCode="0.00E+00">
                  <c:v>3.5125338472750698E-7</c:v>
                </c:pt>
                <c:pt idx="68" formatCode="0.00E+00">
                  <c:v>3.79970334180817E-7</c:v>
                </c:pt>
                <c:pt idx="69" formatCode="0.00E+00">
                  <c:v>4.13793363447061E-7</c:v>
                </c:pt>
                <c:pt idx="70" formatCode="0.00E+00">
                  <c:v>5.1978558841219398E-7</c:v>
                </c:pt>
                <c:pt idx="71" formatCode="0.00E+00">
                  <c:v>5.8669988752971603E-7</c:v>
                </c:pt>
                <c:pt idx="72" formatCode="0.00E+00">
                  <c:v>6.3715483682764296E-7</c:v>
                </c:pt>
                <c:pt idx="73" formatCode="0.00E+00">
                  <c:v>6.8716608682604704E-7</c:v>
                </c:pt>
                <c:pt idx="74" formatCode="0.00E+00">
                  <c:v>7.1807202241456799E-7</c:v>
                </c:pt>
                <c:pt idx="75" formatCode="0.00E+00">
                  <c:v>7.2051962567749196E-7</c:v>
                </c:pt>
                <c:pt idx="76" formatCode="0.00E+00">
                  <c:v>7.3511363802530001E-7</c:v>
                </c:pt>
                <c:pt idx="77" formatCode="0.00E+00">
                  <c:v>6.92633491640647E-7</c:v>
                </c:pt>
                <c:pt idx="78" formatCode="0.00E+00">
                  <c:v>6.9089224271782002E-7</c:v>
                </c:pt>
                <c:pt idx="79" formatCode="0.00E+00">
                  <c:v>6.87887560754266E-7</c:v>
                </c:pt>
                <c:pt idx="80" formatCode="0.00E+00">
                  <c:v>6.4833852699207103E-7</c:v>
                </c:pt>
                <c:pt idx="81" formatCode="0.00E+00">
                  <c:v>6.3661915891291899E-7</c:v>
                </c:pt>
                <c:pt idx="82" formatCode="0.00E+00">
                  <c:v>6.14399266066608E-7</c:v>
                </c:pt>
                <c:pt idx="83" formatCode="0.00E+00">
                  <c:v>6.0481495354837595E-7</c:v>
                </c:pt>
                <c:pt idx="84" formatCode="0.00E+00">
                  <c:v>5.7967727621185499E-7</c:v>
                </c:pt>
                <c:pt idx="85" formatCode="0.00E+00">
                  <c:v>5.4551816663916899E-7</c:v>
                </c:pt>
                <c:pt idx="86" formatCode="0.00E+00">
                  <c:v>5.2508477096527597E-7</c:v>
                </c:pt>
                <c:pt idx="87" formatCode="0.00E+00">
                  <c:v>5.0318259038815704E-7</c:v>
                </c:pt>
                <c:pt idx="88" formatCode="0.00E+00">
                  <c:v>4.9401336437477496E-7</c:v>
                </c:pt>
                <c:pt idx="89" formatCode="0.00E+00">
                  <c:v>5.1888024905315804E-7</c:v>
                </c:pt>
                <c:pt idx="90" formatCode="0.00E+00">
                  <c:v>5.3230593958072496E-7</c:v>
                </c:pt>
                <c:pt idx="91" formatCode="0.00E+00">
                  <c:v>5.3202466578282102E-7</c:v>
                </c:pt>
                <c:pt idx="92" formatCode="0.00E+00">
                  <c:v>5.3648927237201E-7</c:v>
                </c:pt>
                <c:pt idx="93" formatCode="0.00E+00">
                  <c:v>5.4537383625025902E-7</c:v>
                </c:pt>
                <c:pt idx="94" formatCode="0.00E+00">
                  <c:v>5.5110725881237095E-7</c:v>
                </c:pt>
                <c:pt idx="95" formatCode="0.00E+00">
                  <c:v>5.4543674757720001E-7</c:v>
                </c:pt>
                <c:pt idx="96" formatCode="0.00E+00">
                  <c:v>5.3173550419925504E-7</c:v>
                </c:pt>
                <c:pt idx="97" formatCode="0.00E+00">
                  <c:v>4.96113913442793E-7</c:v>
                </c:pt>
                <c:pt idx="98" formatCode="0.00E+00">
                  <c:v>5.0213985140305296E-7</c:v>
                </c:pt>
                <c:pt idx="99" formatCode="0.00E+00">
                  <c:v>5.0054054705483896E-7</c:v>
                </c:pt>
                <c:pt idx="100" formatCode="0.00E+00">
                  <c:v>4.8819538656097397E-7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54071901636451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5B32C7-D923-46AF-9A22-8434192026A5}" type="SERIESNAME">
                      <a:rPr lang="en-US" sz="1400" b="1"/>
                      <a:pPr>
                        <a:defRPr sz="1400" b="1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3.4374483418427997E-11</c:v>
                </c:pt>
                <c:pt idx="66" formatCode="0.00E+00">
                  <c:v>2.4193432574775302E-10</c:v>
                </c:pt>
                <c:pt idx="67" formatCode="0.00E+00">
                  <c:v>2.4193432574775302E-10</c:v>
                </c:pt>
                <c:pt idx="68" formatCode="0.00E+00">
                  <c:v>3.76348979758134E-10</c:v>
                </c:pt>
                <c:pt idx="69" formatCode="0.00E+00">
                  <c:v>3.76348979758134E-10</c:v>
                </c:pt>
                <c:pt idx="70" formatCode="0.00E+00">
                  <c:v>8.1297456068694701E-10</c:v>
                </c:pt>
                <c:pt idx="71" formatCode="0.00E+00">
                  <c:v>8.1297456068694701E-10</c:v>
                </c:pt>
                <c:pt idx="72" formatCode="0.00E+00">
                  <c:v>9.1138251310875404E-10</c:v>
                </c:pt>
                <c:pt idx="73" formatCode="0.00E+00">
                  <c:v>7.0382267077942795E-10</c:v>
                </c:pt>
                <c:pt idx="74" formatCode="0.00E+00">
                  <c:v>7.0382267077942795E-10</c:v>
                </c:pt>
                <c:pt idx="75" formatCode="0.00E+00">
                  <c:v>6.6295992901770602E-10</c:v>
                </c:pt>
                <c:pt idx="76" formatCode="0.00E+00">
                  <c:v>7.8319505246250802E-10</c:v>
                </c:pt>
                <c:pt idx="77" formatCode="0.00E+00">
                  <c:v>4.0558972846937898E-10</c:v>
                </c:pt>
                <c:pt idx="78" formatCode="0.00E+00">
                  <c:v>4.9378502080849797E-10</c:v>
                </c:pt>
                <c:pt idx="79" formatCode="0.00E+00">
                  <c:v>4.1723285144306398E-10</c:v>
                </c:pt>
                <c:pt idx="80" formatCode="0.00E+00">
                  <c:v>6.0829397471476703E-10</c:v>
                </c:pt>
                <c:pt idx="81" formatCode="0.00E+00">
                  <c:v>7.8760585553450103E-10</c:v>
                </c:pt>
                <c:pt idx="82" formatCode="0.00E+00">
                  <c:v>7.4372078931858205E-10</c:v>
                </c:pt>
                <c:pt idx="83" formatCode="0.00E+00">
                  <c:v>7.4082866626959802E-10</c:v>
                </c:pt>
                <c:pt idx="84" formatCode="0.00E+00">
                  <c:v>7.2761861416977903E-10</c:v>
                </c:pt>
                <c:pt idx="85" formatCode="0.00E+00">
                  <c:v>6.8334757098918502E-10</c:v>
                </c:pt>
                <c:pt idx="86" formatCode="0.00E+00">
                  <c:v>7.3092482265137304E-10</c:v>
                </c:pt>
                <c:pt idx="87" formatCode="0.00E+00">
                  <c:v>1.13562699521896E-9</c:v>
                </c:pt>
                <c:pt idx="88" formatCode="0.00E+00">
                  <c:v>1.17319114740459E-9</c:v>
                </c:pt>
                <c:pt idx="89" formatCode="0.00E+00">
                  <c:v>2.41237504972069E-9</c:v>
                </c:pt>
                <c:pt idx="90" formatCode="0.00E+00">
                  <c:v>2.8032720549615201E-9</c:v>
                </c:pt>
                <c:pt idx="91" formatCode="0.00E+00">
                  <c:v>3.1978888902019398E-9</c:v>
                </c:pt>
                <c:pt idx="92" formatCode="0.00E+00">
                  <c:v>3.26898975745924E-9</c:v>
                </c:pt>
                <c:pt idx="93" formatCode="0.00E+00">
                  <c:v>6.7424617595473203E-9</c:v>
                </c:pt>
                <c:pt idx="94" formatCode="0.00E+00">
                  <c:v>8.0849839323438E-9</c:v>
                </c:pt>
                <c:pt idx="95" formatCode="0.00E+00">
                  <c:v>8.3308520597886406E-9</c:v>
                </c:pt>
                <c:pt idx="96" formatCode="0.00E+00">
                  <c:v>8.76994180054602E-9</c:v>
                </c:pt>
                <c:pt idx="97" formatCode="0.00E+00">
                  <c:v>1.09229539421321E-8</c:v>
                </c:pt>
                <c:pt idx="98" formatCode="0.00E+00">
                  <c:v>1.2229614719065099E-8</c:v>
                </c:pt>
                <c:pt idx="99" formatCode="0.00E+00">
                  <c:v>1.4514502499896E-8</c:v>
                </c:pt>
                <c:pt idx="100" formatCode="0.00E+00">
                  <c:v>1.18828889644762E-8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ecologies!$A$5</c:f>
              <c:strCache>
                <c:ptCount val="1"/>
                <c:pt idx="0">
                  <c:v>deep ecology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tx>
                <c:rich>
                  <a:bodyPr/>
                  <a:lstStyle/>
                  <a:p>
                    <a:fld id="{895F200C-588E-42C5-9C54-BC441501A181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3.3378304088925201E-11</c:v>
                </c:pt>
                <c:pt idx="68" formatCode="0.00E+00">
                  <c:v>3.3378304088925201E-11</c:v>
                </c:pt>
                <c:pt idx="69" formatCode="0.00E+00">
                  <c:v>3.3378304088925201E-11</c:v>
                </c:pt>
                <c:pt idx="70" formatCode="0.00E+00">
                  <c:v>3.3378304088925201E-11</c:v>
                </c:pt>
                <c:pt idx="71" formatCode="0.00E+00">
                  <c:v>6.7060051955891696E-11</c:v>
                </c:pt>
                <c:pt idx="72" formatCode="0.00E+00">
                  <c:v>3.3262492760144302E-10</c:v>
                </c:pt>
                <c:pt idx="73" formatCode="0.00E+00">
                  <c:v>3.96828752397786E-10</c:v>
                </c:pt>
                <c:pt idx="74" formatCode="0.00E+00">
                  <c:v>5.5282585850350103E-10</c:v>
                </c:pt>
                <c:pt idx="75" formatCode="0.00E+00">
                  <c:v>5.5282585850350103E-10</c:v>
                </c:pt>
                <c:pt idx="76" formatCode="0.00E+00">
                  <c:v>7.3317854367070398E-10</c:v>
                </c:pt>
                <c:pt idx="77" formatCode="0.00E+00">
                  <c:v>1.4119115023961499E-9</c:v>
                </c:pt>
                <c:pt idx="78" formatCode="0.00E+00">
                  <c:v>2.3777764459767901E-9</c:v>
                </c:pt>
                <c:pt idx="79" formatCode="0.00E+00">
                  <c:v>5.5703730417982199E-9</c:v>
                </c:pt>
                <c:pt idx="80" formatCode="0.00E+00">
                  <c:v>7.2257193224821201E-9</c:v>
                </c:pt>
                <c:pt idx="81" formatCode="0.00E+00">
                  <c:v>1.15447568548627E-8</c:v>
                </c:pt>
                <c:pt idx="82" formatCode="0.00E+00">
                  <c:v>4.0997196706915602E-8</c:v>
                </c:pt>
                <c:pt idx="83" formatCode="0.00E+00">
                  <c:v>4.4548351505706799E-8</c:v>
                </c:pt>
                <c:pt idx="84" formatCode="0.00E+00">
                  <c:v>5.11534412824175E-8</c:v>
                </c:pt>
                <c:pt idx="85" formatCode="0.00E+00">
                  <c:v>7.8814466665323896E-8</c:v>
                </c:pt>
                <c:pt idx="86" formatCode="0.00E+00">
                  <c:v>9.8899849672912805E-8</c:v>
                </c:pt>
                <c:pt idx="87" formatCode="0.00E+00">
                  <c:v>1.6173413612937801E-7</c:v>
                </c:pt>
                <c:pt idx="88" formatCode="0.00E+00">
                  <c:v>1.9364117964659699E-7</c:v>
                </c:pt>
                <c:pt idx="89" formatCode="0.00E+00">
                  <c:v>2.17353832694071E-7</c:v>
                </c:pt>
                <c:pt idx="90" formatCode="0.00E+00">
                  <c:v>2.83541630983842E-7</c:v>
                </c:pt>
                <c:pt idx="91" formatCode="0.00E+00">
                  <c:v>3.4770862449613099E-7</c:v>
                </c:pt>
                <c:pt idx="92" formatCode="0.00E+00">
                  <c:v>3.9959849810041899E-7</c:v>
                </c:pt>
                <c:pt idx="93" formatCode="0.00E+00">
                  <c:v>4.3310478346571398E-7</c:v>
                </c:pt>
                <c:pt idx="94" formatCode="0.00E+00">
                  <c:v>4.5332064990688499E-7</c:v>
                </c:pt>
                <c:pt idx="95" formatCode="0.00E+00">
                  <c:v>5.0420477193391303E-7</c:v>
                </c:pt>
                <c:pt idx="96" formatCode="0.00E+00">
                  <c:v>5.3383115924557701E-7</c:v>
                </c:pt>
                <c:pt idx="97" formatCode="0.00E+00">
                  <c:v>5.2736874375395105E-7</c:v>
                </c:pt>
                <c:pt idx="98" formatCode="0.00E+00">
                  <c:v>5.3190424875726397E-7</c:v>
                </c:pt>
                <c:pt idx="99" formatCode="0.00E+00">
                  <c:v>5.2551447455861905E-7</c:v>
                </c:pt>
                <c:pt idx="100" formatCode="0.00E+00">
                  <c:v>5.57055890970659E-7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ecologies!$A$6</c:f>
              <c:strCache>
                <c:ptCount val="1"/>
                <c:pt idx="0">
                  <c:v>landscape ecology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tx>
                <c:rich>
                  <a:bodyPr/>
                  <a:lstStyle/>
                  <a:p>
                    <a:fld id="{FDE25B9B-E35E-4E5B-B532-339D59B44E7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 formatCode="0.00E+00">
                  <c:v>1.12016340647613E-10</c:v>
                </c:pt>
                <c:pt idx="25" formatCode="0.00E+00">
                  <c:v>1.12016340647613E-10</c:v>
                </c:pt>
                <c:pt idx="26" formatCode="0.00E+00">
                  <c:v>1.12016340647613E-10</c:v>
                </c:pt>
                <c:pt idx="27" formatCode="0.00E+00">
                  <c:v>1.12016340647613E-10</c:v>
                </c:pt>
                <c:pt idx="28" formatCode="0.00E+00">
                  <c:v>1.12016340647613E-10</c:v>
                </c:pt>
                <c:pt idx="29" formatCode="0.00E+00">
                  <c:v>1.12016340647613E-10</c:v>
                </c:pt>
                <c:pt idx="30" formatCode="0.00E+00">
                  <c:v>1.12016340647613E-10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 formatCode="0.00E+00">
                  <c:v>6.9785621725770801E-11</c:v>
                </c:pt>
                <c:pt idx="55" formatCode="0.00E+00">
                  <c:v>6.9785621725770801E-11</c:v>
                </c:pt>
                <c:pt idx="56" formatCode="0.00E+00">
                  <c:v>1.3579338050842901E-10</c:v>
                </c:pt>
                <c:pt idx="57" formatCode="0.00E+00">
                  <c:v>1.3579338050842901E-10</c:v>
                </c:pt>
                <c:pt idx="58" formatCode="0.00E+00">
                  <c:v>1.3579338050842901E-10</c:v>
                </c:pt>
                <c:pt idx="59" formatCode="0.00E+00">
                  <c:v>3.29252407084622E-10</c:v>
                </c:pt>
                <c:pt idx="60" formatCode="0.00E+00">
                  <c:v>3.29252407084622E-10</c:v>
                </c:pt>
                <c:pt idx="61" formatCode="0.00E+00">
                  <c:v>8.6414643694711502E-10</c:v>
                </c:pt>
                <c:pt idx="62" formatCode="0.00E+00">
                  <c:v>1.3186394595291299E-9</c:v>
                </c:pt>
                <c:pt idx="63" formatCode="0.00E+00">
                  <c:v>1.7640242718933499E-9</c:v>
                </c:pt>
                <c:pt idx="64" formatCode="0.00E+00">
                  <c:v>2.0250277922771499E-9</c:v>
                </c:pt>
                <c:pt idx="65" formatCode="0.00E+00">
                  <c:v>2.1969002054042102E-9</c:v>
                </c:pt>
                <c:pt idx="66" formatCode="0.00E+00">
                  <c:v>2.1418144123343402E-9</c:v>
                </c:pt>
                <c:pt idx="67" formatCode="0.00E+00">
                  <c:v>2.3087059327789702E-9</c:v>
                </c:pt>
                <c:pt idx="68" formatCode="0.00E+00">
                  <c:v>2.0400629122515699E-9</c:v>
                </c:pt>
                <c:pt idx="69" formatCode="0.00E+00">
                  <c:v>2.1734573823246199E-9</c:v>
                </c:pt>
                <c:pt idx="70" formatCode="0.00E+00">
                  <c:v>3.0055280724512099E-9</c:v>
                </c:pt>
                <c:pt idx="71" formatCode="0.00E+00">
                  <c:v>3.7549769801462397E-9</c:v>
                </c:pt>
                <c:pt idx="72" formatCode="0.00E+00">
                  <c:v>6.27194888881886E-9</c:v>
                </c:pt>
                <c:pt idx="73" formatCode="0.00E+00">
                  <c:v>7.3213463823242201E-9</c:v>
                </c:pt>
                <c:pt idx="74" formatCode="0.00E+00">
                  <c:v>9.8688357089545903E-9</c:v>
                </c:pt>
                <c:pt idx="75" formatCode="0.00E+00">
                  <c:v>1.17156770990905E-8</c:v>
                </c:pt>
                <c:pt idx="76" formatCode="0.00E+00">
                  <c:v>1.22099057491593E-8</c:v>
                </c:pt>
                <c:pt idx="77" formatCode="0.00E+00">
                  <c:v>1.26075400397329E-8</c:v>
                </c:pt>
                <c:pt idx="78" formatCode="0.00E+00">
                  <c:v>1.3654977819101299E-8</c:v>
                </c:pt>
                <c:pt idx="79" formatCode="0.00E+00">
                  <c:v>1.3412150029479199E-8</c:v>
                </c:pt>
                <c:pt idx="80" formatCode="0.00E+00">
                  <c:v>1.7765151841661199E-8</c:v>
                </c:pt>
                <c:pt idx="81" formatCode="0.00E+00">
                  <c:v>2.5630172397127E-8</c:v>
                </c:pt>
                <c:pt idx="82" formatCode="0.00E+00">
                  <c:v>2.8091144509729501E-8</c:v>
                </c:pt>
                <c:pt idx="83" formatCode="0.00E+00">
                  <c:v>3.7053589232608297E-8</c:v>
                </c:pt>
                <c:pt idx="84" formatCode="0.00E+00">
                  <c:v>4.5207495972889197E-8</c:v>
                </c:pt>
                <c:pt idx="85" formatCode="0.00E+00">
                  <c:v>4.7146712474553398E-8</c:v>
                </c:pt>
                <c:pt idx="86" formatCode="0.00E+00">
                  <c:v>5.2071029666660699E-8</c:v>
                </c:pt>
                <c:pt idx="87" formatCode="0.00E+00">
                  <c:v>6.5652337586216206E-8</c:v>
                </c:pt>
                <c:pt idx="88" formatCode="0.00E+00">
                  <c:v>8.7663488852949901E-8</c:v>
                </c:pt>
                <c:pt idx="89" formatCode="0.00E+00">
                  <c:v>1.04965902382657E-7</c:v>
                </c:pt>
                <c:pt idx="90" formatCode="0.00E+00">
                  <c:v>1.2545204532342101E-7</c:v>
                </c:pt>
                <c:pt idx="91" formatCode="0.00E+00">
                  <c:v>1.7404914029065301E-7</c:v>
                </c:pt>
                <c:pt idx="92" formatCode="0.00E+00">
                  <c:v>2.08897658012955E-7</c:v>
                </c:pt>
                <c:pt idx="93" formatCode="0.00E+00">
                  <c:v>2.2205779803036899E-7</c:v>
                </c:pt>
                <c:pt idx="94" formatCode="0.00E+00">
                  <c:v>2.3488714253775201E-7</c:v>
                </c:pt>
                <c:pt idx="95" formatCode="0.00E+00">
                  <c:v>2.3896906482999199E-7</c:v>
                </c:pt>
                <c:pt idx="96" formatCode="0.00E+00">
                  <c:v>2.6160910857450202E-7</c:v>
                </c:pt>
                <c:pt idx="97" formatCode="0.00E+00">
                  <c:v>2.6264887545027603E-7</c:v>
                </c:pt>
                <c:pt idx="98" formatCode="0.00E+00">
                  <c:v>2.3818290555606801E-7</c:v>
                </c:pt>
                <c:pt idx="99" formatCode="0.00E+00">
                  <c:v>2.31435612463304E-7</c:v>
                </c:pt>
                <c:pt idx="100" formatCode="0.00E+00">
                  <c:v>2.5336618653115602E-7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ecologies!$A$7</c:f>
              <c:strCache>
                <c:ptCount val="1"/>
                <c:pt idx="0">
                  <c:v>ecosystem ecology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6.4777322428527318E-3"/>
                </c:manualLayout>
              </c:layout>
              <c:tx>
                <c:rich>
                  <a:bodyPr/>
                  <a:lstStyle/>
                  <a:p>
                    <a:fld id="{61AA7E3E-5436-4AB1-9304-46A3B8CA6A2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 formatCode="0.00E+00">
                  <c:v>6.8525490044229202E-10</c:v>
                </c:pt>
                <c:pt idx="51" formatCode="0.00E+00">
                  <c:v>6.8525490044229202E-10</c:v>
                </c:pt>
                <c:pt idx="52" formatCode="0.00E+00">
                  <c:v>6.8525490044229202E-10</c:v>
                </c:pt>
                <c:pt idx="53" formatCode="0.00E+00">
                  <c:v>6.8525490044229202E-10</c:v>
                </c:pt>
                <c:pt idx="54" formatCode="0.00E+00">
                  <c:v>6.8525490044229202E-10</c:v>
                </c:pt>
                <c:pt idx="55" formatCode="0.00E+00">
                  <c:v>8.2312842256523496E-10</c:v>
                </c:pt>
                <c:pt idx="56" formatCode="0.00E+00">
                  <c:v>1.0871594576958599E-9</c:v>
                </c:pt>
                <c:pt idx="57" formatCode="0.00E+00">
                  <c:v>4.0190455725357702E-10</c:v>
                </c:pt>
                <c:pt idx="58" formatCode="0.00E+00">
                  <c:v>4.5497896719989398E-10</c:v>
                </c:pt>
                <c:pt idx="59" formatCode="0.00E+00">
                  <c:v>4.5497896719989398E-10</c:v>
                </c:pt>
                <c:pt idx="60" formatCode="0.00E+00">
                  <c:v>6.39510214625208E-10</c:v>
                </c:pt>
                <c:pt idx="61" formatCode="0.00E+00">
                  <c:v>8.2556549691708295E-10</c:v>
                </c:pt>
                <c:pt idx="62" formatCode="0.00E+00">
                  <c:v>9.3559726632719193E-10</c:v>
                </c:pt>
                <c:pt idx="63" formatCode="0.00E+00">
                  <c:v>9.4693145388394592E-10</c:v>
                </c:pt>
                <c:pt idx="64" formatCode="0.00E+00">
                  <c:v>1.43165226895725E-9</c:v>
                </c:pt>
                <c:pt idx="65" formatCode="0.00E+00">
                  <c:v>2.1691909697046101E-9</c:v>
                </c:pt>
                <c:pt idx="66" formatCode="0.00E+00">
                  <c:v>2.58431068211884E-9</c:v>
                </c:pt>
                <c:pt idx="67" formatCode="0.00E+00">
                  <c:v>2.8670756879733901E-9</c:v>
                </c:pt>
                <c:pt idx="68" formatCode="0.00E+00">
                  <c:v>3.2522826931558E-9</c:v>
                </c:pt>
                <c:pt idx="69" formatCode="0.00E+00">
                  <c:v>3.9515295044026698E-9</c:v>
                </c:pt>
                <c:pt idx="70" formatCode="0.00E+00">
                  <c:v>4.2471361744971502E-9</c:v>
                </c:pt>
                <c:pt idx="71" formatCode="0.00E+00">
                  <c:v>5.0086400542921002E-9</c:v>
                </c:pt>
                <c:pt idx="72" formatCode="0.00E+00">
                  <c:v>5.7118293230105701E-9</c:v>
                </c:pt>
                <c:pt idx="73" formatCode="0.00E+00">
                  <c:v>5.8103402050019997E-9</c:v>
                </c:pt>
                <c:pt idx="74" formatCode="0.00E+00">
                  <c:v>5.7533573223038896E-9</c:v>
                </c:pt>
                <c:pt idx="75" formatCode="0.00E+00">
                  <c:v>5.4627507834708301E-9</c:v>
                </c:pt>
                <c:pt idx="76" formatCode="0.00E+00">
                  <c:v>5.0265979553313099E-9</c:v>
                </c:pt>
                <c:pt idx="77" formatCode="0.00E+00">
                  <c:v>4.9277881338952499E-9</c:v>
                </c:pt>
                <c:pt idx="78" formatCode="0.00E+00">
                  <c:v>4.3577273733941202E-9</c:v>
                </c:pt>
                <c:pt idx="79" formatCode="0.00E+00">
                  <c:v>3.53868821547008E-9</c:v>
                </c:pt>
                <c:pt idx="80" formatCode="0.00E+00">
                  <c:v>3.4071798735554401E-9</c:v>
                </c:pt>
                <c:pt idx="81" formatCode="0.00E+00">
                  <c:v>3.4067222316945302E-9</c:v>
                </c:pt>
                <c:pt idx="82" formatCode="0.00E+00">
                  <c:v>3.5730680874352598E-9</c:v>
                </c:pt>
                <c:pt idx="83" formatCode="0.00E+00">
                  <c:v>5.7374891425178601E-9</c:v>
                </c:pt>
                <c:pt idx="84" formatCode="0.00E+00">
                  <c:v>6.8457791062887701E-9</c:v>
                </c:pt>
                <c:pt idx="85" formatCode="0.00E+00">
                  <c:v>8.3877897207239096E-9</c:v>
                </c:pt>
                <c:pt idx="86" formatCode="0.00E+00">
                  <c:v>9.1248087617591798E-9</c:v>
                </c:pt>
                <c:pt idx="87" formatCode="0.00E+00">
                  <c:v>1.0318576491268599E-8</c:v>
                </c:pt>
                <c:pt idx="88" formatCode="0.00E+00">
                  <c:v>1.14071369631897E-8</c:v>
                </c:pt>
                <c:pt idx="89" formatCode="0.00E+00">
                  <c:v>1.4593978307577E-8</c:v>
                </c:pt>
                <c:pt idx="90" formatCode="0.00E+00">
                  <c:v>1.40241236361899E-8</c:v>
                </c:pt>
                <c:pt idx="91" formatCode="0.00E+00">
                  <c:v>1.6085664356069101E-8</c:v>
                </c:pt>
                <c:pt idx="92" formatCode="0.00E+00">
                  <c:v>1.7498996957814598E-8</c:v>
                </c:pt>
                <c:pt idx="93" formatCode="0.00E+00">
                  <c:v>1.9820028106838E-8</c:v>
                </c:pt>
                <c:pt idx="94" formatCode="0.00E+00">
                  <c:v>2.3150423249042501E-8</c:v>
                </c:pt>
                <c:pt idx="95" formatCode="0.00E+00">
                  <c:v>2.71904763189072E-8</c:v>
                </c:pt>
                <c:pt idx="96" formatCode="0.00E+00">
                  <c:v>2.6441069488664799E-8</c:v>
                </c:pt>
                <c:pt idx="97" formatCode="0.00E+00">
                  <c:v>2.80418138669842E-8</c:v>
                </c:pt>
                <c:pt idx="98" formatCode="0.00E+00">
                  <c:v>2.8466457963986299E-8</c:v>
                </c:pt>
                <c:pt idx="99" formatCode="0.00E+00">
                  <c:v>2.90756395460167E-8</c:v>
                </c:pt>
                <c:pt idx="100" formatCode="0.00E+00">
                  <c:v>2.9812125962313998E-8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ecologies!$A$8</c:f>
              <c:strCache>
                <c:ptCount val="1"/>
                <c:pt idx="0">
                  <c:v>agroecology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097E-2"/>
                </c:manualLayout>
              </c:layout>
              <c:tx>
                <c:rich>
                  <a:bodyPr/>
                  <a:lstStyle/>
                  <a:p>
                    <a:fld id="{4EA57C83-6827-4E90-B7AC-9D2933FFAE5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 formatCode="0.00E+00">
                  <c:v>1.2346036891232501E-10</c:v>
                </c:pt>
                <c:pt idx="33" formatCode="0.00E+00">
                  <c:v>1.2346036891232501E-10</c:v>
                </c:pt>
                <c:pt idx="34" formatCode="0.00E+00">
                  <c:v>1.2346036891232501E-10</c:v>
                </c:pt>
                <c:pt idx="35" formatCode="0.00E+00">
                  <c:v>1.2346036891232501E-10</c:v>
                </c:pt>
                <c:pt idx="36" formatCode="0.00E+00">
                  <c:v>1.2346036891232501E-10</c:v>
                </c:pt>
                <c:pt idx="37" formatCode="0.00E+00">
                  <c:v>1.2346036891232501E-10</c:v>
                </c:pt>
                <c:pt idx="38" formatCode="0.00E+00">
                  <c:v>1.2346036891232501E-10</c:v>
                </c:pt>
                <c:pt idx="39" formatCode="0.00E+00">
                  <c:v>5.4662331803813503E-10</c:v>
                </c:pt>
                <c:pt idx="40" formatCode="0.00E+00">
                  <c:v>5.4662331803813503E-10</c:v>
                </c:pt>
                <c:pt idx="41" formatCode="0.00E+00">
                  <c:v>5.4662331803813503E-10</c:v>
                </c:pt>
                <c:pt idx="42" formatCode="0.00E+00">
                  <c:v>5.4662331803813503E-10</c:v>
                </c:pt>
                <c:pt idx="43" formatCode="0.00E+00">
                  <c:v>5.4662331803813503E-10</c:v>
                </c:pt>
                <c:pt idx="44" formatCode="0.00E+00">
                  <c:v>5.4662331803813503E-10</c:v>
                </c:pt>
                <c:pt idx="45" formatCode="0.00E+00">
                  <c:v>5.4662331803813503E-10</c:v>
                </c:pt>
                <c:pt idx="46" formatCode="0.00E+00">
                  <c:v>8.7053650002896295E-11</c:v>
                </c:pt>
                <c:pt idx="47" formatCode="0.00E+00">
                  <c:v>8.7053650002896295E-11</c:v>
                </c:pt>
                <c:pt idx="48" formatCode="0.00E+00">
                  <c:v>8.7053650002896295E-11</c:v>
                </c:pt>
                <c:pt idx="49" formatCode="0.00E+00">
                  <c:v>8.7053650002896295E-11</c:v>
                </c:pt>
                <c:pt idx="50" formatCode="0.00E+00">
                  <c:v>8.7053650002896295E-11</c:v>
                </c:pt>
                <c:pt idx="51" formatCode="0.00E+00">
                  <c:v>8.7053650002896295E-11</c:v>
                </c:pt>
                <c:pt idx="52" formatCode="0.00E+00">
                  <c:v>4.9481620388393401E-10</c:v>
                </c:pt>
                <c:pt idx="53" formatCode="0.00E+00">
                  <c:v>4.07762553881038E-10</c:v>
                </c:pt>
                <c:pt idx="54" formatCode="0.00E+00">
                  <c:v>4.8092978805718498E-10</c:v>
                </c:pt>
                <c:pt idx="55" formatCode="0.00E+00">
                  <c:v>6.2551484626892103E-10</c:v>
                </c:pt>
                <c:pt idx="56" formatCode="0.00E+00">
                  <c:v>6.2551484626892103E-10</c:v>
                </c:pt>
                <c:pt idx="57" formatCode="0.00E+00">
                  <c:v>6.86513254973978E-10</c:v>
                </c:pt>
                <c:pt idx="58" formatCode="0.00E+00">
                  <c:v>6.86513254973978E-10</c:v>
                </c:pt>
                <c:pt idx="59" formatCode="0.00E+00">
                  <c:v>3.8011473730519499E-10</c:v>
                </c:pt>
                <c:pt idx="60" formatCode="0.00E+00">
                  <c:v>1.05692185955622E-9</c:v>
                </c:pt>
                <c:pt idx="61" formatCode="0.00E+00">
                  <c:v>9.8375462538007591E-10</c:v>
                </c:pt>
                <c:pt idx="62" formatCode="0.00E+00">
                  <c:v>9.2573329954096303E-10</c:v>
                </c:pt>
                <c:pt idx="63" formatCode="0.00E+00">
                  <c:v>9.6694000029096096E-10</c:v>
                </c:pt>
                <c:pt idx="64" formatCode="0.00E+00">
                  <c:v>1.9993994951735899E-9</c:v>
                </c:pt>
                <c:pt idx="65" formatCode="0.00E+00">
                  <c:v>2.5753271816673702E-9</c:v>
                </c:pt>
                <c:pt idx="66" formatCode="0.00E+00">
                  <c:v>3.5973323526355099E-9</c:v>
                </c:pt>
                <c:pt idx="67" formatCode="0.00E+00">
                  <c:v>3.4798728620888298E-9</c:v>
                </c:pt>
                <c:pt idx="68" formatCode="0.00E+00">
                  <c:v>3.5854693460267201E-9</c:v>
                </c:pt>
                <c:pt idx="69" formatCode="0.00E+00">
                  <c:v>3.4989056136541001E-9</c:v>
                </c:pt>
                <c:pt idx="70" formatCode="0.00E+00">
                  <c:v>4.3728388806777198E-9</c:v>
                </c:pt>
                <c:pt idx="71" formatCode="0.00E+00">
                  <c:v>3.5618826816590502E-9</c:v>
                </c:pt>
                <c:pt idx="72" formatCode="0.00E+00">
                  <c:v>3.2644031803094199E-9</c:v>
                </c:pt>
                <c:pt idx="73" formatCode="0.00E+00">
                  <c:v>2.5114506863044201E-9</c:v>
                </c:pt>
                <c:pt idx="74" formatCode="0.00E+00">
                  <c:v>2.0845444239795202E-9</c:v>
                </c:pt>
                <c:pt idx="75" formatCode="0.00E+00">
                  <c:v>2.3061636548828299E-9</c:v>
                </c:pt>
                <c:pt idx="76" formatCode="0.00E+00">
                  <c:v>2.5900903703547801E-9</c:v>
                </c:pt>
                <c:pt idx="77" formatCode="0.00E+00">
                  <c:v>1.79886126827621E-9</c:v>
                </c:pt>
                <c:pt idx="78" formatCode="0.00E+00">
                  <c:v>2.0720550097148198E-9</c:v>
                </c:pt>
                <c:pt idx="79" formatCode="0.00E+00">
                  <c:v>2.1183136257001701E-9</c:v>
                </c:pt>
                <c:pt idx="80" formatCode="0.00E+00">
                  <c:v>3.4396447099302E-9</c:v>
                </c:pt>
                <c:pt idx="81" formatCode="0.00E+00">
                  <c:v>8.5272304078953792E-9</c:v>
                </c:pt>
                <c:pt idx="82" formatCode="0.00E+00">
                  <c:v>8.9566636904799906E-9</c:v>
                </c:pt>
                <c:pt idx="83" formatCode="0.00E+00">
                  <c:v>1.05219575532603E-8</c:v>
                </c:pt>
                <c:pt idx="84" formatCode="0.00E+00">
                  <c:v>1.3742938384519999E-8</c:v>
                </c:pt>
                <c:pt idx="85" formatCode="0.00E+00">
                  <c:v>1.5448266219813301E-8</c:v>
                </c:pt>
                <c:pt idx="86" formatCode="0.00E+00">
                  <c:v>2.2997854713856E-8</c:v>
                </c:pt>
                <c:pt idx="87" formatCode="0.00E+00">
                  <c:v>3.1866410088058102E-8</c:v>
                </c:pt>
                <c:pt idx="88" formatCode="0.00E+00">
                  <c:v>3.3648660413554403E-8</c:v>
                </c:pt>
                <c:pt idx="89" formatCode="0.00E+00">
                  <c:v>4.0752455378521603E-8</c:v>
                </c:pt>
                <c:pt idx="90" formatCode="0.00E+00">
                  <c:v>5.98966918682489E-8</c:v>
                </c:pt>
                <c:pt idx="91" formatCode="0.00E+00">
                  <c:v>6.7211780371437595E-8</c:v>
                </c:pt>
                <c:pt idx="92" formatCode="0.00E+00">
                  <c:v>7.5600842031064906E-8</c:v>
                </c:pt>
                <c:pt idx="93" formatCode="0.00E+00">
                  <c:v>7.6482521109025694E-8</c:v>
                </c:pt>
                <c:pt idx="94" formatCode="0.00E+00">
                  <c:v>7.3749389261198599E-8</c:v>
                </c:pt>
                <c:pt idx="95" formatCode="0.00E+00">
                  <c:v>7.6071764941850793E-8</c:v>
                </c:pt>
                <c:pt idx="96" formatCode="0.00E+00">
                  <c:v>7.6427943290570596E-8</c:v>
                </c:pt>
                <c:pt idx="97" formatCode="0.00E+00">
                  <c:v>6.67446086326438E-8</c:v>
                </c:pt>
                <c:pt idx="98" formatCode="0.00E+00">
                  <c:v>6.5432066504583695E-8</c:v>
                </c:pt>
                <c:pt idx="99" formatCode="0.00E+00">
                  <c:v>6.3608360888200898E-8</c:v>
                </c:pt>
                <c:pt idx="100" formatCode="0.00E+00">
                  <c:v>6.4187495957268502E-8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186E-2"/>
                </c:manualLayout>
              </c:layout>
              <c:tx>
                <c:rich>
                  <a:bodyPr/>
                  <a:lstStyle/>
                  <a:p>
                    <a:fld id="{4986098C-A69B-486A-AE48-6C628E8919F0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2.2702344765994901E-10</c:v>
                </c:pt>
                <c:pt idx="34" formatCode="0.00E+00">
                  <c:v>2.2702344765994901E-10</c:v>
                </c:pt>
                <c:pt idx="35" formatCode="0.00E+00">
                  <c:v>4.4291721084428101E-10</c:v>
                </c:pt>
                <c:pt idx="36" formatCode="0.00E+00">
                  <c:v>4.4291721084428101E-10</c:v>
                </c:pt>
                <c:pt idx="37" formatCode="0.00E+00">
                  <c:v>4.4291721084428101E-10</c:v>
                </c:pt>
                <c:pt idx="38" formatCode="0.00E+00">
                  <c:v>4.4291721084428101E-10</c:v>
                </c:pt>
                <c:pt idx="39" formatCode="0.00E+00">
                  <c:v>4.4291721084428101E-10</c:v>
                </c:pt>
                <c:pt idx="40" formatCode="0.00E+00">
                  <c:v>2.1589376318433099E-10</c:v>
                </c:pt>
                <c:pt idx="41" formatCode="0.00E+00">
                  <c:v>3.8352514814781499E-10</c:v>
                </c:pt>
                <c:pt idx="42" formatCode="0.00E+00">
                  <c:v>1.6763138496348301E-10</c:v>
                </c:pt>
                <c:pt idx="43" formatCode="0.00E+00">
                  <c:v>1.6763138496348301E-10</c:v>
                </c:pt>
                <c:pt idx="44" formatCode="0.00E+00">
                  <c:v>1.6763138496348301E-10</c:v>
                </c:pt>
                <c:pt idx="45" formatCode="0.00E+00">
                  <c:v>1.6763138496348301E-10</c:v>
                </c:pt>
                <c:pt idx="46" formatCode="0.00E+00">
                  <c:v>1.6763138496348301E-10</c:v>
                </c:pt>
                <c:pt idx="47" formatCode="0.00E+00">
                  <c:v>1.6763138496348301E-10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1.3201551756531701E-10</c:v>
                </c:pt>
                <c:pt idx="57" formatCode="0.00E+00">
                  <c:v>1.3201551756531701E-10</c:v>
                </c:pt>
                <c:pt idx="58" formatCode="0.00E+00">
                  <c:v>1.3201551756531701E-10</c:v>
                </c:pt>
                <c:pt idx="59" formatCode="0.00E+00">
                  <c:v>1.8038027420936499E-10</c:v>
                </c:pt>
                <c:pt idx="60" formatCode="0.00E+00">
                  <c:v>1.8038027420936499E-10</c:v>
                </c:pt>
                <c:pt idx="61" formatCode="0.00E+00">
                  <c:v>2.73407915355302E-10</c:v>
                </c:pt>
                <c:pt idx="62" formatCode="0.00E+00">
                  <c:v>3.1472546394414398E-10</c:v>
                </c:pt>
                <c:pt idx="63" formatCode="0.00E+00">
                  <c:v>1.82709946378827E-10</c:v>
                </c:pt>
                <c:pt idx="64" formatCode="0.00E+00">
                  <c:v>1.82709946378827E-10</c:v>
                </c:pt>
                <c:pt idx="65" formatCode="0.00E+00">
                  <c:v>1.82709946378827E-10</c:v>
                </c:pt>
                <c:pt idx="66" formatCode="0.00E+00">
                  <c:v>5.8405818277001095E-10</c:v>
                </c:pt>
                <c:pt idx="67" formatCode="0.00E+00">
                  <c:v>9.17841235554511E-10</c:v>
                </c:pt>
                <c:pt idx="68" formatCode="0.00E+00">
                  <c:v>3.31148478083242E-9</c:v>
                </c:pt>
                <c:pt idx="69" formatCode="0.00E+00">
                  <c:v>3.4661297344211999E-9</c:v>
                </c:pt>
                <c:pt idx="70" formatCode="0.00E+00">
                  <c:v>3.9699284593812899E-9</c:v>
                </c:pt>
                <c:pt idx="71" formatCode="0.00E+00">
                  <c:v>4.3741094337848903E-9</c:v>
                </c:pt>
                <c:pt idx="72" formatCode="0.00E+00">
                  <c:v>5.2703908519159801E-9</c:v>
                </c:pt>
                <c:pt idx="73" formatCode="0.00E+00">
                  <c:v>5.1095950744293797E-9</c:v>
                </c:pt>
                <c:pt idx="74" formatCode="0.00E+00">
                  <c:v>4.9336248618216303E-9</c:v>
                </c:pt>
                <c:pt idx="75" formatCode="0.00E+00">
                  <c:v>2.9458972443980499E-9</c:v>
                </c:pt>
                <c:pt idx="76" formatCode="0.00E+00">
                  <c:v>3.0204637699712399E-9</c:v>
                </c:pt>
                <c:pt idx="77" formatCode="0.00E+00">
                  <c:v>2.8412764621224899E-9</c:v>
                </c:pt>
                <c:pt idx="78" formatCode="0.00E+00">
                  <c:v>2.7310798126979801E-9</c:v>
                </c:pt>
                <c:pt idx="79" formatCode="0.00E+00">
                  <c:v>2.20029512268801E-9</c:v>
                </c:pt>
                <c:pt idx="80" formatCode="0.00E+00">
                  <c:v>2.1843223777359302E-9</c:v>
                </c:pt>
                <c:pt idx="81" formatCode="0.00E+00">
                  <c:v>2.15458945328008E-9</c:v>
                </c:pt>
                <c:pt idx="82" formatCode="0.00E+00">
                  <c:v>1.82947984737692E-9</c:v>
                </c:pt>
                <c:pt idx="83" formatCode="0.00E+00">
                  <c:v>1.9344484288229E-9</c:v>
                </c:pt>
                <c:pt idx="84" formatCode="0.00E+00">
                  <c:v>1.88469822486642E-9</c:v>
                </c:pt>
                <c:pt idx="85" formatCode="0.00E+00">
                  <c:v>1.78837301515307E-9</c:v>
                </c:pt>
                <c:pt idx="86" formatCode="0.00E+00">
                  <c:v>1.77582186455804E-9</c:v>
                </c:pt>
                <c:pt idx="87" formatCode="0.00E+00">
                  <c:v>1.92567714552005E-9</c:v>
                </c:pt>
                <c:pt idx="88" formatCode="0.00E+00">
                  <c:v>2.1327692707145101E-9</c:v>
                </c:pt>
                <c:pt idx="89" formatCode="0.00E+00">
                  <c:v>3.53419727610366E-9</c:v>
                </c:pt>
                <c:pt idx="90" formatCode="0.00E+00">
                  <c:v>4.8830853804915298E-9</c:v>
                </c:pt>
                <c:pt idx="91" formatCode="0.00E+00">
                  <c:v>8.5212489326596306E-9</c:v>
                </c:pt>
                <c:pt idx="92" formatCode="0.00E+00">
                  <c:v>1.70490663491713E-8</c:v>
                </c:pt>
                <c:pt idx="93" formatCode="0.00E+00">
                  <c:v>3.2716111914814799E-8</c:v>
                </c:pt>
                <c:pt idx="94" formatCode="0.00E+00">
                  <c:v>4.8238738666249198E-8</c:v>
                </c:pt>
                <c:pt idx="95" formatCode="0.00E+00">
                  <c:v>6.3579024953527406E-8</c:v>
                </c:pt>
                <c:pt idx="96" formatCode="0.00E+00">
                  <c:v>8.2126786423085198E-8</c:v>
                </c:pt>
                <c:pt idx="97" formatCode="0.00E+00">
                  <c:v>9.6916746124474098E-8</c:v>
                </c:pt>
                <c:pt idx="98" formatCode="0.00E+00">
                  <c:v>1.08504341585676E-7</c:v>
                </c:pt>
                <c:pt idx="99" formatCode="0.00E+00">
                  <c:v>1.1798954275832299E-7</c:v>
                </c:pt>
                <c:pt idx="100" formatCode="0.00E+00">
                  <c:v>1.1945194394735699E-7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097E-2"/>
                </c:manualLayout>
              </c:layout>
              <c:tx>
                <c:rich>
                  <a:bodyPr/>
                  <a:lstStyle/>
                  <a:p>
                    <a:fld id="{3CBEE8BA-1BEA-4C01-A46E-1F22AA96E3F9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1.1829849798163201E-10</c:v>
                </c:pt>
                <c:pt idx="21" formatCode="0.00E+00">
                  <c:v>1.1829849798163201E-10</c:v>
                </c:pt>
                <c:pt idx="22" formatCode="0.00E+00">
                  <c:v>1.1829849798163201E-10</c:v>
                </c:pt>
                <c:pt idx="23" formatCode="0.00E+00">
                  <c:v>1.1829849798163201E-10</c:v>
                </c:pt>
                <c:pt idx="24" formatCode="0.00E+00">
                  <c:v>2.30314838629246E-10</c:v>
                </c:pt>
                <c:pt idx="25" formatCode="0.00E+00">
                  <c:v>7.9193903022657798E-10</c:v>
                </c:pt>
                <c:pt idx="26" formatCode="0.00E+00">
                  <c:v>7.9193903022657798E-10</c:v>
                </c:pt>
                <c:pt idx="27" formatCode="0.00E+00">
                  <c:v>6.7364053224494497E-10</c:v>
                </c:pt>
                <c:pt idx="28" formatCode="0.00E+00">
                  <c:v>1.36388769326042E-9</c:v>
                </c:pt>
                <c:pt idx="29" formatCode="0.00E+00">
                  <c:v>1.49273277072481E-9</c:v>
                </c:pt>
                <c:pt idx="30" formatCode="0.00E+00">
                  <c:v>1.6414263202614701E-9</c:v>
                </c:pt>
                <c:pt idx="31" formatCode="0.00E+00">
                  <c:v>2.17601168829771E-9</c:v>
                </c:pt>
                <c:pt idx="32" formatCode="0.00E+00">
                  <c:v>1.7320987104924801E-9</c:v>
                </c:pt>
                <c:pt idx="33" formatCode="0.00E+00">
                  <c:v>2.0726338661220699E-9</c:v>
                </c:pt>
                <c:pt idx="34" formatCode="0.00E+00">
                  <c:v>2.0726338661220699E-9</c:v>
                </c:pt>
                <c:pt idx="35" formatCode="0.00E+00">
                  <c:v>1.38238670510659E-9</c:v>
                </c:pt>
                <c:pt idx="36" formatCode="0.00E+00">
                  <c:v>2.2348365301207301E-9</c:v>
                </c:pt>
                <c:pt idx="37" formatCode="0.00E+00">
                  <c:v>2.4323898213068099E-9</c:v>
                </c:pt>
                <c:pt idx="38" formatCode="0.00E+00">
                  <c:v>2.1624856746552501E-9</c:v>
                </c:pt>
                <c:pt idx="39" formatCode="0.00E+00">
                  <c:v>2.3051472001053402E-9</c:v>
                </c:pt>
                <c:pt idx="40" formatCode="0.00E+00">
                  <c:v>2.1175499290545602E-9</c:v>
                </c:pt>
                <c:pt idx="41" formatCode="0.00E+00">
                  <c:v>7.1464912559144499E-9</c:v>
                </c:pt>
                <c:pt idx="42" formatCode="0.00E+00">
                  <c:v>7.44058866900384E-9</c:v>
                </c:pt>
                <c:pt idx="43" formatCode="0.00E+00">
                  <c:v>6.6857132845805302E-9</c:v>
                </c:pt>
                <c:pt idx="44" formatCode="0.00E+00">
                  <c:v>8.2077727788945993E-9</c:v>
                </c:pt>
                <c:pt idx="45" formatCode="0.00E+00">
                  <c:v>8.9314985883350204E-9</c:v>
                </c:pt>
                <c:pt idx="46" formatCode="0.00E+00">
                  <c:v>8.9202767870690101E-9</c:v>
                </c:pt>
                <c:pt idx="47" formatCode="0.00E+00">
                  <c:v>1.08395507649104E-8</c:v>
                </c:pt>
                <c:pt idx="48" formatCode="0.00E+00">
                  <c:v>7.00023726287111E-9</c:v>
                </c:pt>
                <c:pt idx="49" formatCode="0.00E+00">
                  <c:v>7.9666612989066301E-9</c:v>
                </c:pt>
                <c:pt idx="50" formatCode="0.00E+00">
                  <c:v>9.0250947350410402E-9</c:v>
                </c:pt>
                <c:pt idx="51" formatCode="0.00E+00">
                  <c:v>8.7140154377988E-9</c:v>
                </c:pt>
                <c:pt idx="52" formatCode="0.00E+00">
                  <c:v>8.8579833230311404E-9</c:v>
                </c:pt>
                <c:pt idx="53" formatCode="0.00E+00">
                  <c:v>1.00331882563991E-8</c:v>
                </c:pt>
                <c:pt idx="54" formatCode="0.00E+00">
                  <c:v>9.8451881647143497E-9</c:v>
                </c:pt>
                <c:pt idx="55" formatCode="0.00E+00">
                  <c:v>1.0585789649615E-8</c:v>
                </c:pt>
                <c:pt idx="56" formatCode="0.00E+00">
                  <c:v>1.14375164498145E-8</c:v>
                </c:pt>
                <c:pt idx="57" formatCode="0.00E+00">
                  <c:v>1.21896197976692E-8</c:v>
                </c:pt>
                <c:pt idx="58" formatCode="0.00E+00">
                  <c:v>1.2596145983399599E-8</c:v>
                </c:pt>
                <c:pt idx="59" formatCode="0.00E+00">
                  <c:v>1.40118163896981E-8</c:v>
                </c:pt>
                <c:pt idx="60" formatCode="0.00E+00">
                  <c:v>1.70623433953005E-8</c:v>
                </c:pt>
                <c:pt idx="61" formatCode="0.00E+00">
                  <c:v>1.9457403188649599E-8</c:v>
                </c:pt>
                <c:pt idx="62" formatCode="0.00E+00">
                  <c:v>2.1287070812408301E-8</c:v>
                </c:pt>
                <c:pt idx="63" formatCode="0.00E+00">
                  <c:v>2.05909865745392E-8</c:v>
                </c:pt>
                <c:pt idx="64" formatCode="0.00E+00">
                  <c:v>2.3475810890476702E-8</c:v>
                </c:pt>
                <c:pt idx="65" formatCode="0.00E+00">
                  <c:v>2.55338721674317E-8</c:v>
                </c:pt>
                <c:pt idx="66" formatCode="0.00E+00">
                  <c:v>3.0864864449967402E-8</c:v>
                </c:pt>
                <c:pt idx="67" formatCode="0.00E+00">
                  <c:v>3.2698481061688103E-8</c:v>
                </c:pt>
                <c:pt idx="68" formatCode="0.00E+00">
                  <c:v>3.6215259303322998E-8</c:v>
                </c:pt>
                <c:pt idx="69" formatCode="0.00E+00">
                  <c:v>4.0979730708030301E-8</c:v>
                </c:pt>
                <c:pt idx="70" formatCode="0.00E+00">
                  <c:v>5.5517193560593098E-8</c:v>
                </c:pt>
                <c:pt idx="71" formatCode="0.00E+00">
                  <c:v>6.3731294658309002E-8</c:v>
                </c:pt>
                <c:pt idx="72" formatCode="0.00E+00">
                  <c:v>6.7145296390418699E-8</c:v>
                </c:pt>
                <c:pt idx="73" formatCode="0.00E+00">
                  <c:v>6.8752714366919997E-8</c:v>
                </c:pt>
                <c:pt idx="74" formatCode="0.00E+00">
                  <c:v>7.5290180312492701E-8</c:v>
                </c:pt>
                <c:pt idx="75" formatCode="0.00E+00">
                  <c:v>7.6599850113672506E-8</c:v>
                </c:pt>
                <c:pt idx="76" formatCode="0.00E+00">
                  <c:v>7.9708229810166604E-8</c:v>
                </c:pt>
                <c:pt idx="77" formatCode="0.00E+00">
                  <c:v>7.2637151452400597E-8</c:v>
                </c:pt>
                <c:pt idx="78" formatCode="0.00E+00">
                  <c:v>7.2289587760288004E-8</c:v>
                </c:pt>
                <c:pt idx="79" formatCode="0.00E+00">
                  <c:v>7.8236574520472197E-8</c:v>
                </c:pt>
                <c:pt idx="80" formatCode="0.00E+00">
                  <c:v>7.7290442300283306E-8</c:v>
                </c:pt>
                <c:pt idx="81" formatCode="0.00E+00">
                  <c:v>7.6279061035831599E-8</c:v>
                </c:pt>
                <c:pt idx="82" formatCode="0.00E+00">
                  <c:v>7.8323548535763594E-8</c:v>
                </c:pt>
                <c:pt idx="83" formatCode="0.00E+00">
                  <c:v>8.4456530435872397E-8</c:v>
                </c:pt>
                <c:pt idx="84" formatCode="0.00E+00">
                  <c:v>8.4346635993120303E-8</c:v>
                </c:pt>
                <c:pt idx="85" formatCode="0.00E+00">
                  <c:v>7.8630122127673199E-8</c:v>
                </c:pt>
                <c:pt idx="86" formatCode="0.00E+00">
                  <c:v>7.3282021118004002E-8</c:v>
                </c:pt>
                <c:pt idx="87" formatCode="0.00E+00">
                  <c:v>7.5045929851366305E-8</c:v>
                </c:pt>
                <c:pt idx="88" formatCode="0.00E+00">
                  <c:v>7.0249958802496104E-8</c:v>
                </c:pt>
                <c:pt idx="89" formatCode="0.00E+00">
                  <c:v>7.08963163255558E-8</c:v>
                </c:pt>
                <c:pt idx="90" formatCode="0.00E+00">
                  <c:v>6.4148503762874597E-8</c:v>
                </c:pt>
                <c:pt idx="91" formatCode="0.00E+00">
                  <c:v>6.5607308474824295E-8</c:v>
                </c:pt>
                <c:pt idx="92" formatCode="0.00E+00">
                  <c:v>7.24206789775345E-8</c:v>
                </c:pt>
                <c:pt idx="93" formatCode="0.00E+00">
                  <c:v>7.3018107665404404E-8</c:v>
                </c:pt>
                <c:pt idx="94" formatCode="0.00E+00">
                  <c:v>7.4473857551120802E-8</c:v>
                </c:pt>
                <c:pt idx="95" formatCode="0.00E+00">
                  <c:v>7.8700172277877402E-8</c:v>
                </c:pt>
                <c:pt idx="96" formatCode="0.00E+00">
                  <c:v>8.3924501818282394E-8</c:v>
                </c:pt>
                <c:pt idx="97" formatCode="0.00E+00">
                  <c:v>8.4912598438680003E-8</c:v>
                </c:pt>
                <c:pt idx="98" formatCode="0.00E+00">
                  <c:v>8.7127996273768801E-8</c:v>
                </c:pt>
                <c:pt idx="99" formatCode="0.00E+00">
                  <c:v>8.5114351003334696E-8</c:v>
                </c:pt>
                <c:pt idx="100" formatCode="0.00E+00">
                  <c:v>9.1286710079963003E-8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9825007446840843E-2"/>
                </c:manualLayout>
              </c:layout>
              <c:tx>
                <c:rich>
                  <a:bodyPr/>
                  <a:lstStyle/>
                  <a:p>
                    <a:fld id="{E8F9D7C1-1388-4900-A696-B9D6831DF246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1.8173580695890399E-10</c:v>
                </c:pt>
                <c:pt idx="1">
                  <c:v>1.45388645567123E-10</c:v>
                </c:pt>
                <c:pt idx="2">
                  <c:v>1.21157204639269E-10</c:v>
                </c:pt>
                <c:pt idx="3">
                  <c:v>1.0384903254794501E-10</c:v>
                </c:pt>
                <c:pt idx="4">
                  <c:v>1.0384903254794501E-10</c:v>
                </c:pt>
                <c:pt idx="5">
                  <c:v>1.0384903254794501E-10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1.12295593458964E-10</c:v>
                </c:pt>
                <c:pt idx="13">
                  <c:v>1.12295593458964E-10</c:v>
                </c:pt>
                <c:pt idx="14">
                  <c:v>1.12295593458964E-10</c:v>
                </c:pt>
                <c:pt idx="15">
                  <c:v>1.12295593458964E-10</c:v>
                </c:pt>
                <c:pt idx="16">
                  <c:v>1.12295593458964E-10</c:v>
                </c:pt>
                <c:pt idx="17">
                  <c:v>1.12295593458964E-10</c:v>
                </c:pt>
                <c:pt idx="18">
                  <c:v>1.12295593458964E-10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2.36021281883682E-10</c:v>
                </c:pt>
                <c:pt idx="27">
                  <c:v>2.36021281883682E-10</c:v>
                </c:pt>
                <c:pt idx="28">
                  <c:v>2.36021281883682E-10</c:v>
                </c:pt>
                <c:pt idx="29">
                  <c:v>1.13793680827407E-9</c:v>
                </c:pt>
                <c:pt idx="30">
                  <c:v>1.13793680827407E-9</c:v>
                </c:pt>
                <c:pt idx="31">
                  <c:v>1.13793680827407E-9</c:v>
                </c:pt>
                <c:pt idx="32">
                  <c:v>1.13793680827407E-9</c:v>
                </c:pt>
                <c:pt idx="33">
                  <c:v>9.0191552639039005E-10</c:v>
                </c:pt>
                <c:pt idx="34">
                  <c:v>9.0191552639039005E-10</c:v>
                </c:pt>
                <c:pt idx="35">
                  <c:v>1.5495968238735499E-9</c:v>
                </c:pt>
                <c:pt idx="36">
                  <c:v>1.08381236525139E-9</c:v>
                </c:pt>
                <c:pt idx="37">
                  <c:v>1.08381236525139E-9</c:v>
                </c:pt>
                <c:pt idx="38">
                  <c:v>1.5860757707208899E-9</c:v>
                </c:pt>
                <c:pt idx="39">
                  <c:v>1.5860757707208899E-9</c:v>
                </c:pt>
                <c:pt idx="40">
                  <c:v>1.5860757707208899E-9</c:v>
                </c:pt>
                <c:pt idx="41">
                  <c:v>1.5860757707208899E-9</c:v>
                </c:pt>
                <c:pt idx="42">
                  <c:v>5.7910018526539703E-9</c:v>
                </c:pt>
                <c:pt idx="43">
                  <c:v>5.3548707848857302E-9</c:v>
                </c:pt>
                <c:pt idx="44">
                  <c:v>6.2398580112445297E-9</c:v>
                </c:pt>
                <c:pt idx="45">
                  <c:v>5.7375946057750297E-9</c:v>
                </c:pt>
                <c:pt idx="46">
                  <c:v>5.9867455437512196E-9</c:v>
                </c:pt>
                <c:pt idx="47">
                  <c:v>6.4011879289235299E-9</c:v>
                </c:pt>
                <c:pt idx="48">
                  <c:v>6.4861613461150299E-9</c:v>
                </c:pt>
                <c:pt idx="49">
                  <c:v>1.71758872997378E-9</c:v>
                </c:pt>
                <c:pt idx="50">
                  <c:v>2.1458730586105402E-9</c:v>
                </c:pt>
                <c:pt idx="51">
                  <c:v>1.75264173808896E-9</c:v>
                </c:pt>
                <c:pt idx="52">
                  <c:v>1.03078314376122E-8</c:v>
                </c:pt>
                <c:pt idx="53">
                  <c:v>1.05834431773921E-8</c:v>
                </c:pt>
                <c:pt idx="54">
                  <c:v>1.05179289167089E-8</c:v>
                </c:pt>
                <c:pt idx="55">
                  <c:v>1.07087025437633E-8</c:v>
                </c:pt>
                <c:pt idx="56">
                  <c:v>1.41230790594106E-8</c:v>
                </c:pt>
                <c:pt idx="57">
                  <c:v>1.44513784867366E-8</c:v>
                </c:pt>
                <c:pt idx="58">
                  <c:v>1.4278069032647099E-8</c:v>
                </c:pt>
                <c:pt idx="59">
                  <c:v>6.6418097093607503E-9</c:v>
                </c:pt>
                <c:pt idx="60">
                  <c:v>8.6082188718464599E-9</c:v>
                </c:pt>
                <c:pt idx="61">
                  <c:v>1.20734239788295E-8</c:v>
                </c:pt>
                <c:pt idx="62">
                  <c:v>1.43180474500491E-8</c:v>
                </c:pt>
                <c:pt idx="63">
                  <c:v>1.47927632286405E-8</c:v>
                </c:pt>
                <c:pt idx="64">
                  <c:v>1.9479967242449601E-8</c:v>
                </c:pt>
                <c:pt idx="65">
                  <c:v>3.7792491112766303E-8</c:v>
                </c:pt>
                <c:pt idx="66">
                  <c:v>4.4068968720254997E-8</c:v>
                </c:pt>
                <c:pt idx="67">
                  <c:v>4.9154671753561098E-8</c:v>
                </c:pt>
                <c:pt idx="68">
                  <c:v>5.9050833389751001E-8</c:v>
                </c:pt>
                <c:pt idx="69">
                  <c:v>7.5832768786643303E-8</c:v>
                </c:pt>
                <c:pt idx="70">
                  <c:v>9.3657332746386894E-8</c:v>
                </c:pt>
                <c:pt idx="71">
                  <c:v>1.03740830402289E-7</c:v>
                </c:pt>
                <c:pt idx="72">
                  <c:v>1.052595954208E-7</c:v>
                </c:pt>
                <c:pt idx="73">
                  <c:v>1.3459616475332401E-7</c:v>
                </c:pt>
                <c:pt idx="74">
                  <c:v>1.55520288139651E-7</c:v>
                </c:pt>
                <c:pt idx="75">
                  <c:v>1.67256114609009E-7</c:v>
                </c:pt>
                <c:pt idx="76">
                  <c:v>1.7560788702551399E-7</c:v>
                </c:pt>
                <c:pt idx="77">
                  <c:v>1.7502797817441599E-7</c:v>
                </c:pt>
                <c:pt idx="78">
                  <c:v>1.87105820551433E-7</c:v>
                </c:pt>
                <c:pt idx="79">
                  <c:v>1.9088206355226899E-7</c:v>
                </c:pt>
                <c:pt idx="80">
                  <c:v>1.75858110169307E-7</c:v>
                </c:pt>
                <c:pt idx="81">
                  <c:v>1.6989917704459E-7</c:v>
                </c:pt>
                <c:pt idx="82">
                  <c:v>1.6337612408965901E-7</c:v>
                </c:pt>
                <c:pt idx="83">
                  <c:v>1.59730423205622E-7</c:v>
                </c:pt>
                <c:pt idx="84">
                  <c:v>1.5951661975448801E-7</c:v>
                </c:pt>
                <c:pt idx="85">
                  <c:v>1.50776956761181E-7</c:v>
                </c:pt>
                <c:pt idx="86">
                  <c:v>1.47903142495258E-7</c:v>
                </c:pt>
                <c:pt idx="87">
                  <c:v>1.40539692474897E-7</c:v>
                </c:pt>
                <c:pt idx="88">
                  <c:v>1.37003854154351E-7</c:v>
                </c:pt>
                <c:pt idx="89">
                  <c:v>1.3712713504778099E-7</c:v>
                </c:pt>
                <c:pt idx="90">
                  <c:v>1.2907386387087501E-7</c:v>
                </c:pt>
                <c:pt idx="91">
                  <c:v>1.2644924426985499E-7</c:v>
                </c:pt>
                <c:pt idx="92">
                  <c:v>1.2602066189391699E-7</c:v>
                </c:pt>
                <c:pt idx="93">
                  <c:v>1.3049160887163799E-7</c:v>
                </c:pt>
                <c:pt idx="94">
                  <c:v>1.3456388995144599E-7</c:v>
                </c:pt>
                <c:pt idx="95">
                  <c:v>1.34298801920554E-7</c:v>
                </c:pt>
                <c:pt idx="96">
                  <c:v>1.3838236444043E-7</c:v>
                </c:pt>
                <c:pt idx="97">
                  <c:v>1.40302609181424E-7</c:v>
                </c:pt>
                <c:pt idx="98">
                  <c:v>1.4224379174532199E-7</c:v>
                </c:pt>
                <c:pt idx="99">
                  <c:v>1.4488091468756101E-7</c:v>
                </c:pt>
                <c:pt idx="100">
                  <c:v>1.3643569901633499E-7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00181504074575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34EED29-FB30-4390-88DA-AE96EA1A1C67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2.26419518055211E-10</c:v>
                </c:pt>
                <c:pt idx="44" formatCode="0.00E+00">
                  <c:v>2.26419518055211E-10</c:v>
                </c:pt>
                <c:pt idx="45" formatCode="0.00E+00">
                  <c:v>2.26419518055211E-10</c:v>
                </c:pt>
                <c:pt idx="46" formatCode="0.00E+00">
                  <c:v>2.26419518055211E-10</c:v>
                </c:pt>
                <c:pt idx="47" formatCode="0.00E+00">
                  <c:v>2.26419518055211E-10</c:v>
                </c:pt>
                <c:pt idx="48" formatCode="0.00E+00">
                  <c:v>2.26419518055211E-10</c:v>
                </c:pt>
                <c:pt idx="49" formatCode="0.00E+00">
                  <c:v>2.26419518055211E-10</c:v>
                </c:pt>
                <c:pt idx="50" formatCode="0.00E+00">
                  <c:v>8.5656862555286503E-11</c:v>
                </c:pt>
                <c:pt idx="51" formatCode="0.00E+00">
                  <c:v>8.5656862555286503E-11</c:v>
                </c:pt>
                <c:pt idx="52" formatCode="0.00E+00">
                  <c:v>8.5656862555286503E-11</c:v>
                </c:pt>
                <c:pt idx="53" formatCode="0.00E+00">
                  <c:v>8.5656862555286503E-11</c:v>
                </c:pt>
                <c:pt idx="54" formatCode="0.00E+00">
                  <c:v>8.5656862555286503E-11</c:v>
                </c:pt>
                <c:pt idx="55" formatCode="0.00E+00">
                  <c:v>8.5656862555286503E-11</c:v>
                </c:pt>
                <c:pt idx="56" formatCode="0.00E+00">
                  <c:v>8.5656862555286503E-11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4.6513820572968699E-11</c:v>
                </c:pt>
                <c:pt idx="62" formatCode="0.00E+00">
                  <c:v>8.7831369161810697E-11</c:v>
                </c:pt>
                <c:pt idx="63" formatCode="0.00E+00">
                  <c:v>8.7831369161810697E-11</c:v>
                </c:pt>
                <c:pt idx="64" formatCode="0.00E+00">
                  <c:v>2.74262461947521E-10</c:v>
                </c:pt>
                <c:pt idx="65" formatCode="0.00E+00">
                  <c:v>2.74262461947521E-10</c:v>
                </c:pt>
                <c:pt idx="66" formatCode="0.00E+00">
                  <c:v>2.74262461947521E-10</c:v>
                </c:pt>
                <c:pt idx="67" formatCode="0.00E+00">
                  <c:v>7.4155871126230999E-10</c:v>
                </c:pt>
                <c:pt idx="68" formatCode="0.00E+00">
                  <c:v>7.9585588119712704E-10</c:v>
                </c:pt>
                <c:pt idx="69" formatCode="0.00E+00">
                  <c:v>1.1464633409286E-9</c:v>
                </c:pt>
                <c:pt idx="70" formatCode="0.00E+00">
                  <c:v>2.9601388364307102E-9</c:v>
                </c:pt>
                <c:pt idx="71" formatCode="0.00E+00">
                  <c:v>3.5820697162426799E-9</c:v>
                </c:pt>
                <c:pt idx="72" formatCode="0.00E+00">
                  <c:v>4.7771116229444702E-9</c:v>
                </c:pt>
                <c:pt idx="73" formatCode="0.00E+00">
                  <c:v>5.9648823459910796E-9</c:v>
                </c:pt>
                <c:pt idx="74" formatCode="0.00E+00">
                  <c:v>9.8847831071185203E-9</c:v>
                </c:pt>
                <c:pt idx="75" formatCode="0.00E+00">
                  <c:v>1.35884167489536E-8</c:v>
                </c:pt>
                <c:pt idx="76" formatCode="0.00E+00">
                  <c:v>1.8186249268430599E-8</c:v>
                </c:pt>
                <c:pt idx="77" formatCode="0.00E+00">
                  <c:v>1.8939955001176901E-8</c:v>
                </c:pt>
                <c:pt idx="78" formatCode="0.00E+00">
                  <c:v>2.4187669874934201E-8</c:v>
                </c:pt>
                <c:pt idx="79" formatCode="0.00E+00">
                  <c:v>3.0218217337126901E-8</c:v>
                </c:pt>
                <c:pt idx="80" formatCode="0.00E+00">
                  <c:v>3.4134508152578602E-8</c:v>
                </c:pt>
                <c:pt idx="81" formatCode="0.00E+00">
                  <c:v>3.2846845100996102E-8</c:v>
                </c:pt>
                <c:pt idx="82" formatCode="0.00E+00">
                  <c:v>3.2692913693692901E-8</c:v>
                </c:pt>
                <c:pt idx="83" formatCode="0.00E+00">
                  <c:v>3.1340789106794501E-8</c:v>
                </c:pt>
                <c:pt idx="84" formatCode="0.00E+00">
                  <c:v>3.3949960802954402E-8</c:v>
                </c:pt>
                <c:pt idx="85" formatCode="0.00E+00">
                  <c:v>3.1539596634774299E-8</c:v>
                </c:pt>
                <c:pt idx="86" formatCode="0.00E+00">
                  <c:v>2.8487069415685099E-8</c:v>
                </c:pt>
                <c:pt idx="87" formatCode="0.00E+00">
                  <c:v>2.81106778945597E-8</c:v>
                </c:pt>
                <c:pt idx="88" formatCode="0.00E+00">
                  <c:v>2.8914912482215701E-8</c:v>
                </c:pt>
                <c:pt idx="89" formatCode="0.00E+00">
                  <c:v>2.8271717556324201E-8</c:v>
                </c:pt>
                <c:pt idx="90" formatCode="0.00E+00">
                  <c:v>2.9099336089553699E-8</c:v>
                </c:pt>
                <c:pt idx="91" formatCode="0.00E+00">
                  <c:v>2.8987694195411599E-8</c:v>
                </c:pt>
                <c:pt idx="92" formatCode="0.00E+00">
                  <c:v>2.87598706675115E-8</c:v>
                </c:pt>
                <c:pt idx="93" formatCode="0.00E+00">
                  <c:v>3.58008020927082E-8</c:v>
                </c:pt>
                <c:pt idx="94" formatCode="0.00E+00">
                  <c:v>3.5706845805513302E-8</c:v>
                </c:pt>
                <c:pt idx="95" formatCode="0.00E+00">
                  <c:v>3.4695228285601901E-8</c:v>
                </c:pt>
                <c:pt idx="96" formatCode="0.00E+00">
                  <c:v>3.6898943131128201E-8</c:v>
                </c:pt>
                <c:pt idx="97" formatCode="0.00E+00">
                  <c:v>3.7051389345510397E-8</c:v>
                </c:pt>
                <c:pt idx="98" formatCode="0.00E+00">
                  <c:v>3.7317558034451598E-8</c:v>
                </c:pt>
                <c:pt idx="99" formatCode="0.00E+00">
                  <c:v>3.9996024830957199E-8</c:v>
                </c:pt>
                <c:pt idx="100" formatCode="0.00E+00">
                  <c:v>3.0370542282442899E-8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031088"/>
        <c:axId val="193031648"/>
      </c:lineChart>
      <c:catAx>
        <c:axId val="1930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31648"/>
        <c:crosses val="autoZero"/>
        <c:auto val="1"/>
        <c:lblAlgn val="ctr"/>
        <c:lblOffset val="100"/>
        <c:tickLblSkip val="10"/>
        <c:noMultiLvlLbl val="0"/>
      </c:catAx>
      <c:valAx>
        <c:axId val="1930316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59E-2"/>
          <c:y val="8.0086362962469293E-2"/>
          <c:w val="0.77890254552278126"/>
          <c:h val="0.8417527417299252"/>
        </c:manualLayout>
      </c:layout>
      <c:lineChart>
        <c:grouping val="standard"/>
        <c:varyColors val="0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CECE9F-6157-4DD5-8606-AF057276FD78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3.7065647773282199E-10</c:v>
                </c:pt>
                <c:pt idx="1">
                  <c:v>2.96525182186258E-10</c:v>
                </c:pt>
                <c:pt idx="2">
                  <c:v>2.4710431848854799E-10</c:v>
                </c:pt>
                <c:pt idx="3">
                  <c:v>2.1180370156161199E-10</c:v>
                </c:pt>
                <c:pt idx="4">
                  <c:v>2.1180370156161199E-10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6.8107031125919E-10</c:v>
                </c:pt>
                <c:pt idx="34">
                  <c:v>6.8107031125919E-10</c:v>
                </c:pt>
                <c:pt idx="35">
                  <c:v>6.8107031125919E-10</c:v>
                </c:pt>
                <c:pt idx="36">
                  <c:v>6.8107031125919E-10</c:v>
                </c:pt>
                <c:pt idx="37">
                  <c:v>6.8107031125919E-10</c:v>
                </c:pt>
                <c:pt idx="38">
                  <c:v>1.0577678653613101E-9</c:v>
                </c:pt>
                <c:pt idx="39">
                  <c:v>1.0577678653613101E-9</c:v>
                </c:pt>
                <c:pt idx="40">
                  <c:v>3.7669755410212602E-10</c:v>
                </c:pt>
                <c:pt idx="41">
                  <c:v>3.7669755410212602E-10</c:v>
                </c:pt>
                <c:pt idx="42">
                  <c:v>3.7669755410212602E-10</c:v>
                </c:pt>
                <c:pt idx="43">
                  <c:v>3.7669755410212602E-10</c:v>
                </c:pt>
                <c:pt idx="44">
                  <c:v>3.7669755410212602E-10</c:v>
                </c:pt>
                <c:pt idx="45">
                  <c:v>1.37552921434088E-9</c:v>
                </c:pt>
                <c:pt idx="46">
                  <c:v>1.7077304649758E-9</c:v>
                </c:pt>
                <c:pt idx="47">
                  <c:v>1.7077304649758E-9</c:v>
                </c:pt>
                <c:pt idx="48">
                  <c:v>3.9170393278149198E-9</c:v>
                </c:pt>
                <c:pt idx="49">
                  <c:v>4.3372131441898804E-9</c:v>
                </c:pt>
                <c:pt idx="50">
                  <c:v>5.45075235740861E-9</c:v>
                </c:pt>
                <c:pt idx="51">
                  <c:v>6.1064269117418303E-9</c:v>
                </c:pt>
                <c:pt idx="52">
                  <c:v>4.8864466044890802E-9</c:v>
                </c:pt>
                <c:pt idx="53">
                  <c:v>5.90363503321406E-9</c:v>
                </c:pt>
                <c:pt idx="54">
                  <c:v>6.25256314184292E-9</c:v>
                </c:pt>
                <c:pt idx="55">
                  <c:v>5.8356100348813998E-9</c:v>
                </c:pt>
                <c:pt idx="56">
                  <c:v>5.81148277913255E-9</c:v>
                </c:pt>
                <c:pt idx="57">
                  <c:v>5.6873223353015499E-9</c:v>
                </c:pt>
                <c:pt idx="58">
                  <c:v>5.9339127421255498E-9</c:v>
                </c:pt>
                <c:pt idx="59">
                  <c:v>7.4227655767953904E-9</c:v>
                </c:pt>
                <c:pt idx="60">
                  <c:v>7.8725554963909806E-9</c:v>
                </c:pt>
                <c:pt idx="61">
                  <c:v>8.1748208837138605E-9</c:v>
                </c:pt>
                <c:pt idx="62">
                  <c:v>6.9195932713864498E-9</c:v>
                </c:pt>
                <c:pt idx="63">
                  <c:v>7.9397107856569801E-9</c:v>
                </c:pt>
                <c:pt idx="64">
                  <c:v>7.9197736662412701E-9</c:v>
                </c:pt>
                <c:pt idx="65">
                  <c:v>7.5331259523953794E-9</c:v>
                </c:pt>
                <c:pt idx="66">
                  <c:v>8.7599688415794299E-9</c:v>
                </c:pt>
                <c:pt idx="67">
                  <c:v>9.4307837689948908E-9</c:v>
                </c:pt>
                <c:pt idx="68">
                  <c:v>1.12326578157898E-8</c:v>
                </c:pt>
                <c:pt idx="69">
                  <c:v>1.3896250396415201E-8</c:v>
                </c:pt>
                <c:pt idx="70">
                  <c:v>1.5536465280962999E-8</c:v>
                </c:pt>
                <c:pt idx="71">
                  <c:v>1.7733107993927199E-8</c:v>
                </c:pt>
                <c:pt idx="72">
                  <c:v>1.9474792223306201E-8</c:v>
                </c:pt>
                <c:pt idx="73">
                  <c:v>2.02631655859304E-8</c:v>
                </c:pt>
                <c:pt idx="74">
                  <c:v>2.47053736159217E-8</c:v>
                </c:pt>
                <c:pt idx="75">
                  <c:v>2.5526623144621102E-8</c:v>
                </c:pt>
                <c:pt idx="76">
                  <c:v>2.6744543238762599E-8</c:v>
                </c:pt>
                <c:pt idx="77">
                  <c:v>2.8262234132357398E-8</c:v>
                </c:pt>
                <c:pt idx="78">
                  <c:v>2.8153586700036701E-8</c:v>
                </c:pt>
                <c:pt idx="79">
                  <c:v>2.97761736378632E-8</c:v>
                </c:pt>
                <c:pt idx="80">
                  <c:v>2.83001113059772E-8</c:v>
                </c:pt>
                <c:pt idx="81">
                  <c:v>2.4820450437009901E-8</c:v>
                </c:pt>
                <c:pt idx="82">
                  <c:v>2.4724811515624299E-8</c:v>
                </c:pt>
                <c:pt idx="83">
                  <c:v>2.4155021165801101E-8</c:v>
                </c:pt>
                <c:pt idx="84">
                  <c:v>2.2466994146049901E-8</c:v>
                </c:pt>
                <c:pt idx="85">
                  <c:v>2.30772319825029E-8</c:v>
                </c:pt>
                <c:pt idx="86">
                  <c:v>2.44915268502296E-8</c:v>
                </c:pt>
                <c:pt idx="87">
                  <c:v>2.7496877334577801E-8</c:v>
                </c:pt>
                <c:pt idx="88">
                  <c:v>3.6130529508713899E-8</c:v>
                </c:pt>
                <c:pt idx="89">
                  <c:v>4.3137352404417698E-8</c:v>
                </c:pt>
                <c:pt idx="90">
                  <c:v>5.5116547952633499E-8</c:v>
                </c:pt>
                <c:pt idx="91">
                  <c:v>7.1355202310322297E-8</c:v>
                </c:pt>
                <c:pt idx="92">
                  <c:v>8.7767626555379494E-8</c:v>
                </c:pt>
                <c:pt idx="93">
                  <c:v>1.06379001821707E-7</c:v>
                </c:pt>
                <c:pt idx="94">
                  <c:v>1.3109723555139601E-7</c:v>
                </c:pt>
                <c:pt idx="95">
                  <c:v>1.5395376525998199E-7</c:v>
                </c:pt>
                <c:pt idx="96">
                  <c:v>1.6817712513082499E-7</c:v>
                </c:pt>
                <c:pt idx="97">
                  <c:v>1.79715012982306E-7</c:v>
                </c:pt>
                <c:pt idx="98">
                  <c:v>1.8735536842321801E-7</c:v>
                </c:pt>
                <c:pt idx="99">
                  <c:v>1.9671430349088501E-7</c:v>
                </c:pt>
                <c:pt idx="100">
                  <c:v>2.04058151903607E-7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29554644857054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5B32C7-D923-46AF-9A22-8434192026A5}" type="SERIESNAME">
                      <a:rPr lang="en-US" sz="1400" b="1"/>
                      <a:pPr>
                        <a:defRPr sz="1400" b="1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3.4374483418427997E-11</c:v>
                </c:pt>
                <c:pt idx="66" formatCode="0.00E+00">
                  <c:v>2.4193432574775302E-10</c:v>
                </c:pt>
                <c:pt idx="67" formatCode="0.00E+00">
                  <c:v>2.4193432574775302E-10</c:v>
                </c:pt>
                <c:pt idx="68" formatCode="0.00E+00">
                  <c:v>3.76348979758134E-10</c:v>
                </c:pt>
                <c:pt idx="69" formatCode="0.00E+00">
                  <c:v>3.76348979758134E-10</c:v>
                </c:pt>
                <c:pt idx="70" formatCode="0.00E+00">
                  <c:v>8.1297456068694701E-10</c:v>
                </c:pt>
                <c:pt idx="71" formatCode="0.00E+00">
                  <c:v>8.1297456068694701E-10</c:v>
                </c:pt>
                <c:pt idx="72" formatCode="0.00E+00">
                  <c:v>9.1138251310875404E-10</c:v>
                </c:pt>
                <c:pt idx="73" formatCode="0.00E+00">
                  <c:v>7.0382267077942795E-10</c:v>
                </c:pt>
                <c:pt idx="74" formatCode="0.00E+00">
                  <c:v>7.0382267077942795E-10</c:v>
                </c:pt>
                <c:pt idx="75" formatCode="0.00E+00">
                  <c:v>6.6295992901770602E-10</c:v>
                </c:pt>
                <c:pt idx="76" formatCode="0.00E+00">
                  <c:v>7.8319505246250802E-10</c:v>
                </c:pt>
                <c:pt idx="77" formatCode="0.00E+00">
                  <c:v>4.0558972846937898E-10</c:v>
                </c:pt>
                <c:pt idx="78" formatCode="0.00E+00">
                  <c:v>4.9378502080849797E-10</c:v>
                </c:pt>
                <c:pt idx="79" formatCode="0.00E+00">
                  <c:v>4.1723285144306398E-10</c:v>
                </c:pt>
                <c:pt idx="80" formatCode="0.00E+00">
                  <c:v>6.0829397471476703E-10</c:v>
                </c:pt>
                <c:pt idx="81" formatCode="0.00E+00">
                  <c:v>7.8760585553450103E-10</c:v>
                </c:pt>
                <c:pt idx="82" formatCode="0.00E+00">
                  <c:v>7.4372078931858205E-10</c:v>
                </c:pt>
                <c:pt idx="83" formatCode="0.00E+00">
                  <c:v>7.4082866626959802E-10</c:v>
                </c:pt>
                <c:pt idx="84" formatCode="0.00E+00">
                  <c:v>7.2761861416977903E-10</c:v>
                </c:pt>
                <c:pt idx="85" formatCode="0.00E+00">
                  <c:v>6.8334757098918502E-10</c:v>
                </c:pt>
                <c:pt idx="86" formatCode="0.00E+00">
                  <c:v>7.3092482265137304E-10</c:v>
                </c:pt>
                <c:pt idx="87" formatCode="0.00E+00">
                  <c:v>1.13562699521896E-9</c:v>
                </c:pt>
                <c:pt idx="88" formatCode="0.00E+00">
                  <c:v>1.17319114740459E-9</c:v>
                </c:pt>
                <c:pt idx="89" formatCode="0.00E+00">
                  <c:v>2.41237504972069E-9</c:v>
                </c:pt>
                <c:pt idx="90" formatCode="0.00E+00">
                  <c:v>2.8032720549615201E-9</c:v>
                </c:pt>
                <c:pt idx="91" formatCode="0.00E+00">
                  <c:v>3.1978888902019398E-9</c:v>
                </c:pt>
                <c:pt idx="92" formatCode="0.00E+00">
                  <c:v>3.26898975745924E-9</c:v>
                </c:pt>
                <c:pt idx="93" formatCode="0.00E+00">
                  <c:v>6.7424617595473203E-9</c:v>
                </c:pt>
                <c:pt idx="94" formatCode="0.00E+00">
                  <c:v>8.0849839323438E-9</c:v>
                </c:pt>
                <c:pt idx="95" formatCode="0.00E+00">
                  <c:v>8.3308520597886406E-9</c:v>
                </c:pt>
                <c:pt idx="96" formatCode="0.00E+00">
                  <c:v>8.76994180054602E-9</c:v>
                </c:pt>
                <c:pt idx="97" formatCode="0.00E+00">
                  <c:v>1.09229539421321E-8</c:v>
                </c:pt>
                <c:pt idx="98" formatCode="0.00E+00">
                  <c:v>1.2229614719065099E-8</c:v>
                </c:pt>
                <c:pt idx="99" formatCode="0.00E+00">
                  <c:v>1.4514502499896E-8</c:v>
                </c:pt>
                <c:pt idx="100" formatCode="0.00E+00">
                  <c:v>1.18828889644762E-8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6.4777322428527318E-3"/>
                </c:manualLayout>
              </c:layout>
              <c:tx>
                <c:rich>
                  <a:bodyPr/>
                  <a:lstStyle/>
                  <a:p>
                    <a:fld id="{4986098C-A69B-486A-AE48-6C628E8919F0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2.2702344765994901E-10</c:v>
                </c:pt>
                <c:pt idx="34" formatCode="0.00E+00">
                  <c:v>2.2702344765994901E-10</c:v>
                </c:pt>
                <c:pt idx="35" formatCode="0.00E+00">
                  <c:v>4.4291721084428101E-10</c:v>
                </c:pt>
                <c:pt idx="36" formatCode="0.00E+00">
                  <c:v>4.4291721084428101E-10</c:v>
                </c:pt>
                <c:pt idx="37" formatCode="0.00E+00">
                  <c:v>4.4291721084428101E-10</c:v>
                </c:pt>
                <c:pt idx="38" formatCode="0.00E+00">
                  <c:v>4.4291721084428101E-10</c:v>
                </c:pt>
                <c:pt idx="39" formatCode="0.00E+00">
                  <c:v>4.4291721084428101E-10</c:v>
                </c:pt>
                <c:pt idx="40" formatCode="0.00E+00">
                  <c:v>2.1589376318433099E-10</c:v>
                </c:pt>
                <c:pt idx="41" formatCode="0.00E+00">
                  <c:v>3.8352514814781499E-10</c:v>
                </c:pt>
                <c:pt idx="42" formatCode="0.00E+00">
                  <c:v>1.6763138496348301E-10</c:v>
                </c:pt>
                <c:pt idx="43" formatCode="0.00E+00">
                  <c:v>1.6763138496348301E-10</c:v>
                </c:pt>
                <c:pt idx="44" formatCode="0.00E+00">
                  <c:v>1.6763138496348301E-10</c:v>
                </c:pt>
                <c:pt idx="45" formatCode="0.00E+00">
                  <c:v>1.6763138496348301E-10</c:v>
                </c:pt>
                <c:pt idx="46" formatCode="0.00E+00">
                  <c:v>1.6763138496348301E-10</c:v>
                </c:pt>
                <c:pt idx="47" formatCode="0.00E+00">
                  <c:v>1.6763138496348301E-10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1.3201551756531701E-10</c:v>
                </c:pt>
                <c:pt idx="57" formatCode="0.00E+00">
                  <c:v>1.3201551756531701E-10</c:v>
                </c:pt>
                <c:pt idx="58" formatCode="0.00E+00">
                  <c:v>1.3201551756531701E-10</c:v>
                </c:pt>
                <c:pt idx="59" formatCode="0.00E+00">
                  <c:v>1.8038027420936499E-10</c:v>
                </c:pt>
                <c:pt idx="60" formatCode="0.00E+00">
                  <c:v>1.8038027420936499E-10</c:v>
                </c:pt>
                <c:pt idx="61" formatCode="0.00E+00">
                  <c:v>2.73407915355302E-10</c:v>
                </c:pt>
                <c:pt idx="62" formatCode="0.00E+00">
                  <c:v>3.1472546394414398E-10</c:v>
                </c:pt>
                <c:pt idx="63" formatCode="0.00E+00">
                  <c:v>1.82709946378827E-10</c:v>
                </c:pt>
                <c:pt idx="64" formatCode="0.00E+00">
                  <c:v>1.82709946378827E-10</c:v>
                </c:pt>
                <c:pt idx="65" formatCode="0.00E+00">
                  <c:v>1.82709946378827E-10</c:v>
                </c:pt>
                <c:pt idx="66" formatCode="0.00E+00">
                  <c:v>5.8405818277001095E-10</c:v>
                </c:pt>
                <c:pt idx="67" formatCode="0.00E+00">
                  <c:v>9.17841235554511E-10</c:v>
                </c:pt>
                <c:pt idx="68" formatCode="0.00E+00">
                  <c:v>3.31148478083242E-9</c:v>
                </c:pt>
                <c:pt idx="69" formatCode="0.00E+00">
                  <c:v>3.4661297344211999E-9</c:v>
                </c:pt>
                <c:pt idx="70" formatCode="0.00E+00">
                  <c:v>3.9699284593812899E-9</c:v>
                </c:pt>
                <c:pt idx="71" formatCode="0.00E+00">
                  <c:v>4.3741094337848903E-9</c:v>
                </c:pt>
                <c:pt idx="72" formatCode="0.00E+00">
                  <c:v>5.2703908519159801E-9</c:v>
                </c:pt>
                <c:pt idx="73" formatCode="0.00E+00">
                  <c:v>5.1095950744293797E-9</c:v>
                </c:pt>
                <c:pt idx="74" formatCode="0.00E+00">
                  <c:v>4.9336248618216303E-9</c:v>
                </c:pt>
                <c:pt idx="75" formatCode="0.00E+00">
                  <c:v>2.9458972443980499E-9</c:v>
                </c:pt>
                <c:pt idx="76" formatCode="0.00E+00">
                  <c:v>3.0204637699712399E-9</c:v>
                </c:pt>
                <c:pt idx="77" formatCode="0.00E+00">
                  <c:v>2.8412764621224899E-9</c:v>
                </c:pt>
                <c:pt idx="78" formatCode="0.00E+00">
                  <c:v>2.7310798126979801E-9</c:v>
                </c:pt>
                <c:pt idx="79" formatCode="0.00E+00">
                  <c:v>2.20029512268801E-9</c:v>
                </c:pt>
                <c:pt idx="80" formatCode="0.00E+00">
                  <c:v>2.1843223777359302E-9</c:v>
                </c:pt>
                <c:pt idx="81" formatCode="0.00E+00">
                  <c:v>2.15458945328008E-9</c:v>
                </c:pt>
                <c:pt idx="82" formatCode="0.00E+00">
                  <c:v>1.82947984737692E-9</c:v>
                </c:pt>
                <c:pt idx="83" formatCode="0.00E+00">
                  <c:v>1.9344484288229E-9</c:v>
                </c:pt>
                <c:pt idx="84" formatCode="0.00E+00">
                  <c:v>1.88469822486642E-9</c:v>
                </c:pt>
                <c:pt idx="85" formatCode="0.00E+00">
                  <c:v>1.78837301515307E-9</c:v>
                </c:pt>
                <c:pt idx="86" formatCode="0.00E+00">
                  <c:v>1.77582186455804E-9</c:v>
                </c:pt>
                <c:pt idx="87" formatCode="0.00E+00">
                  <c:v>1.92567714552005E-9</c:v>
                </c:pt>
                <c:pt idx="88" formatCode="0.00E+00">
                  <c:v>2.1327692707145101E-9</c:v>
                </c:pt>
                <c:pt idx="89" formatCode="0.00E+00">
                  <c:v>3.53419727610366E-9</c:v>
                </c:pt>
                <c:pt idx="90" formatCode="0.00E+00">
                  <c:v>4.8830853804915298E-9</c:v>
                </c:pt>
                <c:pt idx="91" formatCode="0.00E+00">
                  <c:v>8.5212489326596306E-9</c:v>
                </c:pt>
                <c:pt idx="92" formatCode="0.00E+00">
                  <c:v>1.70490663491713E-8</c:v>
                </c:pt>
                <c:pt idx="93" formatCode="0.00E+00">
                  <c:v>3.2716111914814799E-8</c:v>
                </c:pt>
                <c:pt idx="94" formatCode="0.00E+00">
                  <c:v>4.8238738666249198E-8</c:v>
                </c:pt>
                <c:pt idx="95" formatCode="0.00E+00">
                  <c:v>6.3579024953527406E-8</c:v>
                </c:pt>
                <c:pt idx="96" formatCode="0.00E+00">
                  <c:v>8.2126786423085198E-8</c:v>
                </c:pt>
                <c:pt idx="97" formatCode="0.00E+00">
                  <c:v>9.6916746124474098E-8</c:v>
                </c:pt>
                <c:pt idx="98" formatCode="0.00E+00">
                  <c:v>1.08504341585676E-7</c:v>
                </c:pt>
                <c:pt idx="99" formatCode="0.00E+00">
                  <c:v>1.1798954275832299E-7</c:v>
                </c:pt>
                <c:pt idx="100" formatCode="0.00E+00">
                  <c:v>1.1945194394735699E-7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6.4777322428528905E-3"/>
                </c:manualLayout>
              </c:layout>
              <c:tx>
                <c:rich>
                  <a:bodyPr/>
                  <a:lstStyle/>
                  <a:p>
                    <a:fld id="{3CBEE8BA-1BEA-4C01-A46E-1F22AA96E3F9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1.1829849798163201E-10</c:v>
                </c:pt>
                <c:pt idx="21" formatCode="0.00E+00">
                  <c:v>1.1829849798163201E-10</c:v>
                </c:pt>
                <c:pt idx="22" formatCode="0.00E+00">
                  <c:v>1.1829849798163201E-10</c:v>
                </c:pt>
                <c:pt idx="23" formatCode="0.00E+00">
                  <c:v>1.1829849798163201E-10</c:v>
                </c:pt>
                <c:pt idx="24" formatCode="0.00E+00">
                  <c:v>2.30314838629246E-10</c:v>
                </c:pt>
                <c:pt idx="25" formatCode="0.00E+00">
                  <c:v>7.9193903022657798E-10</c:v>
                </c:pt>
                <c:pt idx="26" formatCode="0.00E+00">
                  <c:v>7.9193903022657798E-10</c:v>
                </c:pt>
                <c:pt idx="27" formatCode="0.00E+00">
                  <c:v>6.7364053224494497E-10</c:v>
                </c:pt>
                <c:pt idx="28" formatCode="0.00E+00">
                  <c:v>1.36388769326042E-9</c:v>
                </c:pt>
                <c:pt idx="29" formatCode="0.00E+00">
                  <c:v>1.49273277072481E-9</c:v>
                </c:pt>
                <c:pt idx="30" formatCode="0.00E+00">
                  <c:v>1.6414263202614701E-9</c:v>
                </c:pt>
                <c:pt idx="31" formatCode="0.00E+00">
                  <c:v>2.17601168829771E-9</c:v>
                </c:pt>
                <c:pt idx="32" formatCode="0.00E+00">
                  <c:v>1.7320987104924801E-9</c:v>
                </c:pt>
                <c:pt idx="33" formatCode="0.00E+00">
                  <c:v>2.0726338661220699E-9</c:v>
                </c:pt>
                <c:pt idx="34" formatCode="0.00E+00">
                  <c:v>2.0726338661220699E-9</c:v>
                </c:pt>
                <c:pt idx="35" formatCode="0.00E+00">
                  <c:v>1.38238670510659E-9</c:v>
                </c:pt>
                <c:pt idx="36" formatCode="0.00E+00">
                  <c:v>2.2348365301207301E-9</c:v>
                </c:pt>
                <c:pt idx="37" formatCode="0.00E+00">
                  <c:v>2.4323898213068099E-9</c:v>
                </c:pt>
                <c:pt idx="38" formatCode="0.00E+00">
                  <c:v>2.1624856746552501E-9</c:v>
                </c:pt>
                <c:pt idx="39" formatCode="0.00E+00">
                  <c:v>2.3051472001053402E-9</c:v>
                </c:pt>
                <c:pt idx="40" formatCode="0.00E+00">
                  <c:v>2.1175499290545602E-9</c:v>
                </c:pt>
                <c:pt idx="41" formatCode="0.00E+00">
                  <c:v>7.1464912559144499E-9</c:v>
                </c:pt>
                <c:pt idx="42" formatCode="0.00E+00">
                  <c:v>7.44058866900384E-9</c:v>
                </c:pt>
                <c:pt idx="43" formatCode="0.00E+00">
                  <c:v>6.6857132845805302E-9</c:v>
                </c:pt>
                <c:pt idx="44" formatCode="0.00E+00">
                  <c:v>8.2077727788945993E-9</c:v>
                </c:pt>
                <c:pt idx="45" formatCode="0.00E+00">
                  <c:v>8.9314985883350204E-9</c:v>
                </c:pt>
                <c:pt idx="46" formatCode="0.00E+00">
                  <c:v>8.9202767870690101E-9</c:v>
                </c:pt>
                <c:pt idx="47" formatCode="0.00E+00">
                  <c:v>1.08395507649104E-8</c:v>
                </c:pt>
                <c:pt idx="48" formatCode="0.00E+00">
                  <c:v>7.00023726287111E-9</c:v>
                </c:pt>
                <c:pt idx="49" formatCode="0.00E+00">
                  <c:v>7.9666612989066301E-9</c:v>
                </c:pt>
                <c:pt idx="50" formatCode="0.00E+00">
                  <c:v>9.0250947350410402E-9</c:v>
                </c:pt>
                <c:pt idx="51" formatCode="0.00E+00">
                  <c:v>8.7140154377988E-9</c:v>
                </c:pt>
                <c:pt idx="52" formatCode="0.00E+00">
                  <c:v>8.8579833230311404E-9</c:v>
                </c:pt>
                <c:pt idx="53" formatCode="0.00E+00">
                  <c:v>1.00331882563991E-8</c:v>
                </c:pt>
                <c:pt idx="54" formatCode="0.00E+00">
                  <c:v>9.8451881647143497E-9</c:v>
                </c:pt>
                <c:pt idx="55" formatCode="0.00E+00">
                  <c:v>1.0585789649615E-8</c:v>
                </c:pt>
                <c:pt idx="56" formatCode="0.00E+00">
                  <c:v>1.14375164498145E-8</c:v>
                </c:pt>
                <c:pt idx="57" formatCode="0.00E+00">
                  <c:v>1.21896197976692E-8</c:v>
                </c:pt>
                <c:pt idx="58" formatCode="0.00E+00">
                  <c:v>1.2596145983399599E-8</c:v>
                </c:pt>
                <c:pt idx="59" formatCode="0.00E+00">
                  <c:v>1.40118163896981E-8</c:v>
                </c:pt>
                <c:pt idx="60" formatCode="0.00E+00">
                  <c:v>1.70623433953005E-8</c:v>
                </c:pt>
                <c:pt idx="61" formatCode="0.00E+00">
                  <c:v>1.9457403188649599E-8</c:v>
                </c:pt>
                <c:pt idx="62" formatCode="0.00E+00">
                  <c:v>2.1287070812408301E-8</c:v>
                </c:pt>
                <c:pt idx="63" formatCode="0.00E+00">
                  <c:v>2.05909865745392E-8</c:v>
                </c:pt>
                <c:pt idx="64" formatCode="0.00E+00">
                  <c:v>2.3475810890476702E-8</c:v>
                </c:pt>
                <c:pt idx="65" formatCode="0.00E+00">
                  <c:v>2.55338721674317E-8</c:v>
                </c:pt>
                <c:pt idx="66" formatCode="0.00E+00">
                  <c:v>3.0864864449967402E-8</c:v>
                </c:pt>
                <c:pt idx="67" formatCode="0.00E+00">
                  <c:v>3.2698481061688103E-8</c:v>
                </c:pt>
                <c:pt idx="68" formatCode="0.00E+00">
                  <c:v>3.6215259303322998E-8</c:v>
                </c:pt>
                <c:pt idx="69" formatCode="0.00E+00">
                  <c:v>4.0979730708030301E-8</c:v>
                </c:pt>
                <c:pt idx="70" formatCode="0.00E+00">
                  <c:v>5.5517193560593098E-8</c:v>
                </c:pt>
                <c:pt idx="71" formatCode="0.00E+00">
                  <c:v>6.3731294658309002E-8</c:v>
                </c:pt>
                <c:pt idx="72" formatCode="0.00E+00">
                  <c:v>6.7145296390418699E-8</c:v>
                </c:pt>
                <c:pt idx="73" formatCode="0.00E+00">
                  <c:v>6.8752714366919997E-8</c:v>
                </c:pt>
                <c:pt idx="74" formatCode="0.00E+00">
                  <c:v>7.5290180312492701E-8</c:v>
                </c:pt>
                <c:pt idx="75" formatCode="0.00E+00">
                  <c:v>7.6599850113672506E-8</c:v>
                </c:pt>
                <c:pt idx="76" formatCode="0.00E+00">
                  <c:v>7.9708229810166604E-8</c:v>
                </c:pt>
                <c:pt idx="77" formatCode="0.00E+00">
                  <c:v>7.2637151452400597E-8</c:v>
                </c:pt>
                <c:pt idx="78" formatCode="0.00E+00">
                  <c:v>7.2289587760288004E-8</c:v>
                </c:pt>
                <c:pt idx="79" formatCode="0.00E+00">
                  <c:v>7.8236574520472197E-8</c:v>
                </c:pt>
                <c:pt idx="80" formatCode="0.00E+00">
                  <c:v>7.7290442300283306E-8</c:v>
                </c:pt>
                <c:pt idx="81" formatCode="0.00E+00">
                  <c:v>7.6279061035831599E-8</c:v>
                </c:pt>
                <c:pt idx="82" formatCode="0.00E+00">
                  <c:v>7.8323548535763594E-8</c:v>
                </c:pt>
                <c:pt idx="83" formatCode="0.00E+00">
                  <c:v>8.4456530435872397E-8</c:v>
                </c:pt>
                <c:pt idx="84" formatCode="0.00E+00">
                  <c:v>8.4346635993120303E-8</c:v>
                </c:pt>
                <c:pt idx="85" formatCode="0.00E+00">
                  <c:v>7.8630122127673199E-8</c:v>
                </c:pt>
                <c:pt idx="86" formatCode="0.00E+00">
                  <c:v>7.3282021118004002E-8</c:v>
                </c:pt>
                <c:pt idx="87" formatCode="0.00E+00">
                  <c:v>7.5045929851366305E-8</c:v>
                </c:pt>
                <c:pt idx="88" formatCode="0.00E+00">
                  <c:v>7.0249958802496104E-8</c:v>
                </c:pt>
                <c:pt idx="89" formatCode="0.00E+00">
                  <c:v>7.08963163255558E-8</c:v>
                </c:pt>
                <c:pt idx="90" formatCode="0.00E+00">
                  <c:v>6.4148503762874597E-8</c:v>
                </c:pt>
                <c:pt idx="91" formatCode="0.00E+00">
                  <c:v>6.5607308474824295E-8</c:v>
                </c:pt>
                <c:pt idx="92" formatCode="0.00E+00">
                  <c:v>7.24206789775345E-8</c:v>
                </c:pt>
                <c:pt idx="93" formatCode="0.00E+00">
                  <c:v>7.3018107665404404E-8</c:v>
                </c:pt>
                <c:pt idx="94" formatCode="0.00E+00">
                  <c:v>7.4473857551120802E-8</c:v>
                </c:pt>
                <c:pt idx="95" formatCode="0.00E+00">
                  <c:v>7.8700172277877402E-8</c:v>
                </c:pt>
                <c:pt idx="96" formatCode="0.00E+00">
                  <c:v>8.3924501818282394E-8</c:v>
                </c:pt>
                <c:pt idx="97" formatCode="0.00E+00">
                  <c:v>8.4912598438680003E-8</c:v>
                </c:pt>
                <c:pt idx="98" formatCode="0.00E+00">
                  <c:v>8.7127996273768801E-8</c:v>
                </c:pt>
                <c:pt idx="99" formatCode="0.00E+00">
                  <c:v>8.5114351003334696E-8</c:v>
                </c:pt>
                <c:pt idx="100" formatCode="0.00E+00">
                  <c:v>9.1286710079963003E-8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8.636976323803643E-3"/>
                </c:manualLayout>
              </c:layout>
              <c:tx>
                <c:rich>
                  <a:bodyPr/>
                  <a:lstStyle/>
                  <a:p>
                    <a:fld id="{E8F9D7C1-1388-4900-A696-B9D6831DF246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1.8173580695890399E-10</c:v>
                </c:pt>
                <c:pt idx="1">
                  <c:v>1.45388645567123E-10</c:v>
                </c:pt>
                <c:pt idx="2">
                  <c:v>1.21157204639269E-10</c:v>
                </c:pt>
                <c:pt idx="3">
                  <c:v>1.0384903254794501E-10</c:v>
                </c:pt>
                <c:pt idx="4">
                  <c:v>1.0384903254794501E-10</c:v>
                </c:pt>
                <c:pt idx="5">
                  <c:v>1.0384903254794501E-10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1.12295593458964E-10</c:v>
                </c:pt>
                <c:pt idx="13">
                  <c:v>1.12295593458964E-10</c:v>
                </c:pt>
                <c:pt idx="14">
                  <c:v>1.12295593458964E-10</c:v>
                </c:pt>
                <c:pt idx="15">
                  <c:v>1.12295593458964E-10</c:v>
                </c:pt>
                <c:pt idx="16">
                  <c:v>1.12295593458964E-10</c:v>
                </c:pt>
                <c:pt idx="17">
                  <c:v>1.12295593458964E-10</c:v>
                </c:pt>
                <c:pt idx="18">
                  <c:v>1.12295593458964E-10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2.36021281883682E-10</c:v>
                </c:pt>
                <c:pt idx="27">
                  <c:v>2.36021281883682E-10</c:v>
                </c:pt>
                <c:pt idx="28">
                  <c:v>2.36021281883682E-10</c:v>
                </c:pt>
                <c:pt idx="29">
                  <c:v>1.13793680827407E-9</c:v>
                </c:pt>
                <c:pt idx="30">
                  <c:v>1.13793680827407E-9</c:v>
                </c:pt>
                <c:pt idx="31">
                  <c:v>1.13793680827407E-9</c:v>
                </c:pt>
                <c:pt idx="32">
                  <c:v>1.13793680827407E-9</c:v>
                </c:pt>
                <c:pt idx="33">
                  <c:v>9.0191552639039005E-10</c:v>
                </c:pt>
                <c:pt idx="34">
                  <c:v>9.0191552639039005E-10</c:v>
                </c:pt>
                <c:pt idx="35">
                  <c:v>1.5495968238735499E-9</c:v>
                </c:pt>
                <c:pt idx="36">
                  <c:v>1.08381236525139E-9</c:v>
                </c:pt>
                <c:pt idx="37">
                  <c:v>1.08381236525139E-9</c:v>
                </c:pt>
                <c:pt idx="38">
                  <c:v>1.5860757707208899E-9</c:v>
                </c:pt>
                <c:pt idx="39">
                  <c:v>1.5860757707208899E-9</c:v>
                </c:pt>
                <c:pt idx="40">
                  <c:v>1.5860757707208899E-9</c:v>
                </c:pt>
                <c:pt idx="41">
                  <c:v>1.5860757707208899E-9</c:v>
                </c:pt>
                <c:pt idx="42">
                  <c:v>5.7910018526539703E-9</c:v>
                </c:pt>
                <c:pt idx="43">
                  <c:v>5.3548707848857302E-9</c:v>
                </c:pt>
                <c:pt idx="44">
                  <c:v>6.2398580112445297E-9</c:v>
                </c:pt>
                <c:pt idx="45">
                  <c:v>5.7375946057750297E-9</c:v>
                </c:pt>
                <c:pt idx="46">
                  <c:v>5.9867455437512196E-9</c:v>
                </c:pt>
                <c:pt idx="47">
                  <c:v>6.4011879289235299E-9</c:v>
                </c:pt>
                <c:pt idx="48">
                  <c:v>6.4861613461150299E-9</c:v>
                </c:pt>
                <c:pt idx="49">
                  <c:v>1.71758872997378E-9</c:v>
                </c:pt>
                <c:pt idx="50">
                  <c:v>2.1458730586105402E-9</c:v>
                </c:pt>
                <c:pt idx="51">
                  <c:v>1.75264173808896E-9</c:v>
                </c:pt>
                <c:pt idx="52">
                  <c:v>1.03078314376122E-8</c:v>
                </c:pt>
                <c:pt idx="53">
                  <c:v>1.05834431773921E-8</c:v>
                </c:pt>
                <c:pt idx="54">
                  <c:v>1.05179289167089E-8</c:v>
                </c:pt>
                <c:pt idx="55">
                  <c:v>1.07087025437633E-8</c:v>
                </c:pt>
                <c:pt idx="56">
                  <c:v>1.41230790594106E-8</c:v>
                </c:pt>
                <c:pt idx="57">
                  <c:v>1.44513784867366E-8</c:v>
                </c:pt>
                <c:pt idx="58">
                  <c:v>1.4278069032647099E-8</c:v>
                </c:pt>
                <c:pt idx="59">
                  <c:v>6.6418097093607503E-9</c:v>
                </c:pt>
                <c:pt idx="60">
                  <c:v>8.6082188718464599E-9</c:v>
                </c:pt>
                <c:pt idx="61">
                  <c:v>1.20734239788295E-8</c:v>
                </c:pt>
                <c:pt idx="62">
                  <c:v>1.43180474500491E-8</c:v>
                </c:pt>
                <c:pt idx="63">
                  <c:v>1.47927632286405E-8</c:v>
                </c:pt>
                <c:pt idx="64">
                  <c:v>1.9479967242449601E-8</c:v>
                </c:pt>
                <c:pt idx="65">
                  <c:v>3.7792491112766303E-8</c:v>
                </c:pt>
                <c:pt idx="66">
                  <c:v>4.4068968720254997E-8</c:v>
                </c:pt>
                <c:pt idx="67">
                  <c:v>4.9154671753561098E-8</c:v>
                </c:pt>
                <c:pt idx="68">
                  <c:v>5.9050833389751001E-8</c:v>
                </c:pt>
                <c:pt idx="69">
                  <c:v>7.5832768786643303E-8</c:v>
                </c:pt>
                <c:pt idx="70">
                  <c:v>9.3657332746386894E-8</c:v>
                </c:pt>
                <c:pt idx="71">
                  <c:v>1.03740830402289E-7</c:v>
                </c:pt>
                <c:pt idx="72">
                  <c:v>1.052595954208E-7</c:v>
                </c:pt>
                <c:pt idx="73">
                  <c:v>1.3459616475332401E-7</c:v>
                </c:pt>
                <c:pt idx="74">
                  <c:v>1.55520288139651E-7</c:v>
                </c:pt>
                <c:pt idx="75">
                  <c:v>1.67256114609009E-7</c:v>
                </c:pt>
                <c:pt idx="76">
                  <c:v>1.7560788702551399E-7</c:v>
                </c:pt>
                <c:pt idx="77">
                  <c:v>1.7502797817441599E-7</c:v>
                </c:pt>
                <c:pt idx="78">
                  <c:v>1.87105820551433E-7</c:v>
                </c:pt>
                <c:pt idx="79">
                  <c:v>1.9088206355226899E-7</c:v>
                </c:pt>
                <c:pt idx="80">
                  <c:v>1.75858110169307E-7</c:v>
                </c:pt>
                <c:pt idx="81">
                  <c:v>1.6989917704459E-7</c:v>
                </c:pt>
                <c:pt idx="82">
                  <c:v>1.6337612408965901E-7</c:v>
                </c:pt>
                <c:pt idx="83">
                  <c:v>1.59730423205622E-7</c:v>
                </c:pt>
                <c:pt idx="84">
                  <c:v>1.5951661975448801E-7</c:v>
                </c:pt>
                <c:pt idx="85">
                  <c:v>1.50776956761181E-7</c:v>
                </c:pt>
                <c:pt idx="86">
                  <c:v>1.47903142495258E-7</c:v>
                </c:pt>
                <c:pt idx="87">
                  <c:v>1.40539692474897E-7</c:v>
                </c:pt>
                <c:pt idx="88">
                  <c:v>1.37003854154351E-7</c:v>
                </c:pt>
                <c:pt idx="89">
                  <c:v>1.3712713504778099E-7</c:v>
                </c:pt>
                <c:pt idx="90">
                  <c:v>1.2907386387087501E-7</c:v>
                </c:pt>
                <c:pt idx="91">
                  <c:v>1.2644924426985499E-7</c:v>
                </c:pt>
                <c:pt idx="92">
                  <c:v>1.2602066189391699E-7</c:v>
                </c:pt>
                <c:pt idx="93">
                  <c:v>1.3049160887163799E-7</c:v>
                </c:pt>
                <c:pt idx="94">
                  <c:v>1.3456388995144599E-7</c:v>
                </c:pt>
                <c:pt idx="95">
                  <c:v>1.34298801920554E-7</c:v>
                </c:pt>
                <c:pt idx="96">
                  <c:v>1.3838236444043E-7</c:v>
                </c:pt>
                <c:pt idx="97">
                  <c:v>1.40302609181424E-7</c:v>
                </c:pt>
                <c:pt idx="98">
                  <c:v>1.4224379174532199E-7</c:v>
                </c:pt>
                <c:pt idx="99">
                  <c:v>1.4488091468756101E-7</c:v>
                </c:pt>
                <c:pt idx="100">
                  <c:v>1.3643569901633499E-7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159244080950910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34EED29-FB30-4390-88DA-AE96EA1A1C67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2.26419518055211E-10</c:v>
                </c:pt>
                <c:pt idx="44" formatCode="0.00E+00">
                  <c:v>2.26419518055211E-10</c:v>
                </c:pt>
                <c:pt idx="45" formatCode="0.00E+00">
                  <c:v>2.26419518055211E-10</c:v>
                </c:pt>
                <c:pt idx="46" formatCode="0.00E+00">
                  <c:v>2.26419518055211E-10</c:v>
                </c:pt>
                <c:pt idx="47" formatCode="0.00E+00">
                  <c:v>2.26419518055211E-10</c:v>
                </c:pt>
                <c:pt idx="48" formatCode="0.00E+00">
                  <c:v>2.26419518055211E-10</c:v>
                </c:pt>
                <c:pt idx="49" formatCode="0.00E+00">
                  <c:v>2.26419518055211E-10</c:v>
                </c:pt>
                <c:pt idx="50" formatCode="0.00E+00">
                  <c:v>8.5656862555286503E-11</c:v>
                </c:pt>
                <c:pt idx="51" formatCode="0.00E+00">
                  <c:v>8.5656862555286503E-11</c:v>
                </c:pt>
                <c:pt idx="52" formatCode="0.00E+00">
                  <c:v>8.5656862555286503E-11</c:v>
                </c:pt>
                <c:pt idx="53" formatCode="0.00E+00">
                  <c:v>8.5656862555286503E-11</c:v>
                </c:pt>
                <c:pt idx="54" formatCode="0.00E+00">
                  <c:v>8.5656862555286503E-11</c:v>
                </c:pt>
                <c:pt idx="55" formatCode="0.00E+00">
                  <c:v>8.5656862555286503E-11</c:v>
                </c:pt>
                <c:pt idx="56" formatCode="0.00E+00">
                  <c:v>8.5656862555286503E-11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4.6513820572968699E-11</c:v>
                </c:pt>
                <c:pt idx="62" formatCode="0.00E+00">
                  <c:v>8.7831369161810697E-11</c:v>
                </c:pt>
                <c:pt idx="63" formatCode="0.00E+00">
                  <c:v>8.7831369161810697E-11</c:v>
                </c:pt>
                <c:pt idx="64" formatCode="0.00E+00">
                  <c:v>2.74262461947521E-10</c:v>
                </c:pt>
                <c:pt idx="65" formatCode="0.00E+00">
                  <c:v>2.74262461947521E-10</c:v>
                </c:pt>
                <c:pt idx="66" formatCode="0.00E+00">
                  <c:v>2.74262461947521E-10</c:v>
                </c:pt>
                <c:pt idx="67" formatCode="0.00E+00">
                  <c:v>7.4155871126230999E-10</c:v>
                </c:pt>
                <c:pt idx="68" formatCode="0.00E+00">
                  <c:v>7.9585588119712704E-10</c:v>
                </c:pt>
                <c:pt idx="69" formatCode="0.00E+00">
                  <c:v>1.1464633409286E-9</c:v>
                </c:pt>
                <c:pt idx="70" formatCode="0.00E+00">
                  <c:v>2.9601388364307102E-9</c:v>
                </c:pt>
                <c:pt idx="71" formatCode="0.00E+00">
                  <c:v>3.5820697162426799E-9</c:v>
                </c:pt>
                <c:pt idx="72" formatCode="0.00E+00">
                  <c:v>4.7771116229444702E-9</c:v>
                </c:pt>
                <c:pt idx="73" formatCode="0.00E+00">
                  <c:v>5.9648823459910796E-9</c:v>
                </c:pt>
                <c:pt idx="74" formatCode="0.00E+00">
                  <c:v>9.8847831071185203E-9</c:v>
                </c:pt>
                <c:pt idx="75" formatCode="0.00E+00">
                  <c:v>1.35884167489536E-8</c:v>
                </c:pt>
                <c:pt idx="76" formatCode="0.00E+00">
                  <c:v>1.8186249268430599E-8</c:v>
                </c:pt>
                <c:pt idx="77" formatCode="0.00E+00">
                  <c:v>1.8939955001176901E-8</c:v>
                </c:pt>
                <c:pt idx="78" formatCode="0.00E+00">
                  <c:v>2.4187669874934201E-8</c:v>
                </c:pt>
                <c:pt idx="79" formatCode="0.00E+00">
                  <c:v>3.0218217337126901E-8</c:v>
                </c:pt>
                <c:pt idx="80" formatCode="0.00E+00">
                  <c:v>3.4134508152578602E-8</c:v>
                </c:pt>
                <c:pt idx="81" formatCode="0.00E+00">
                  <c:v>3.2846845100996102E-8</c:v>
                </c:pt>
                <c:pt idx="82" formatCode="0.00E+00">
                  <c:v>3.2692913693692901E-8</c:v>
                </c:pt>
                <c:pt idx="83" formatCode="0.00E+00">
                  <c:v>3.1340789106794501E-8</c:v>
                </c:pt>
                <c:pt idx="84" formatCode="0.00E+00">
                  <c:v>3.3949960802954402E-8</c:v>
                </c:pt>
                <c:pt idx="85" formatCode="0.00E+00">
                  <c:v>3.1539596634774299E-8</c:v>
                </c:pt>
                <c:pt idx="86" formatCode="0.00E+00">
                  <c:v>2.8487069415685099E-8</c:v>
                </c:pt>
                <c:pt idx="87" formatCode="0.00E+00">
                  <c:v>2.81106778945597E-8</c:v>
                </c:pt>
                <c:pt idx="88" formatCode="0.00E+00">
                  <c:v>2.8914912482215701E-8</c:v>
                </c:pt>
                <c:pt idx="89" formatCode="0.00E+00">
                  <c:v>2.8271717556324201E-8</c:v>
                </c:pt>
                <c:pt idx="90" formatCode="0.00E+00">
                  <c:v>2.9099336089553699E-8</c:v>
                </c:pt>
                <c:pt idx="91" formatCode="0.00E+00">
                  <c:v>2.8987694195411599E-8</c:v>
                </c:pt>
                <c:pt idx="92" formatCode="0.00E+00">
                  <c:v>2.87598706675115E-8</c:v>
                </c:pt>
                <c:pt idx="93" formatCode="0.00E+00">
                  <c:v>3.58008020927082E-8</c:v>
                </c:pt>
                <c:pt idx="94" formatCode="0.00E+00">
                  <c:v>3.5706845805513302E-8</c:v>
                </c:pt>
                <c:pt idx="95" formatCode="0.00E+00">
                  <c:v>3.4695228285601901E-8</c:v>
                </c:pt>
                <c:pt idx="96" formatCode="0.00E+00">
                  <c:v>3.6898943131128201E-8</c:v>
                </c:pt>
                <c:pt idx="97" formatCode="0.00E+00">
                  <c:v>3.7051389345510397E-8</c:v>
                </c:pt>
                <c:pt idx="98" formatCode="0.00E+00">
                  <c:v>3.7317558034451598E-8</c:v>
                </c:pt>
                <c:pt idx="99" formatCode="0.00E+00">
                  <c:v>3.9996024830957199E-8</c:v>
                </c:pt>
                <c:pt idx="100" formatCode="0.00E+00">
                  <c:v>3.0370542282442899E-8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066224"/>
        <c:axId val="26606678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ecologies!$A$3</c15:sqref>
                        </c15:formulaRef>
                      </c:ext>
                    </c:extLst>
                    <c:strCache>
                      <c:ptCount val="1"/>
                      <c:pt idx="0">
                        <c:v>human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fld id="{094E1326-F145-4612-9511-1513574073A2}" type="SERIESNAME">
                            <a:rPr lang="en-US" sz="1200"/>
                            <a:pPr>
                              <a:defRPr sz="1200"/>
                            </a:pPr>
                            <a:t>[SERIES NAME]</a:t>
                          </a:fld>
                          <a:endParaRPr lang="en-US"/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ecologies!$B$3:$CX$3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 formatCode="0.00E+00">
                        <c:v>1.93140789076348E-10</c:v>
                      </c:pt>
                      <c:pt idx="5" formatCode="0.00E+00">
                        <c:v>1.93140789076348E-10</c:v>
                      </c:pt>
                      <c:pt idx="6" formatCode="0.00E+00">
                        <c:v>4.0523387819949397E-10</c:v>
                      </c:pt>
                      <c:pt idx="7" formatCode="0.00E+00">
                        <c:v>7.0660644795645599E-10</c:v>
                      </c:pt>
                      <c:pt idx="8" formatCode="0.00E+00">
                        <c:v>7.0660644795645599E-10</c:v>
                      </c:pt>
                      <c:pt idx="9" formatCode="0.00E+00">
                        <c:v>7.0660644795645599E-10</c:v>
                      </c:pt>
                      <c:pt idx="10" formatCode="0.00E+00">
                        <c:v>1.10787905040408E-9</c:v>
                      </c:pt>
                      <c:pt idx="11" formatCode="0.00E+00">
                        <c:v>9.1473826132773902E-10</c:v>
                      </c:pt>
                      <c:pt idx="12" formatCode="0.00E+00">
                        <c:v>9.1473826132773902E-10</c:v>
                      </c:pt>
                      <c:pt idx="13" formatCode="0.00E+00">
                        <c:v>7.0264517220459302E-10</c:v>
                      </c:pt>
                      <c:pt idx="14" formatCode="0.00E+00">
                        <c:v>4.01272602447631E-10</c:v>
                      </c:pt>
                      <c:pt idx="15" formatCode="0.00E+00">
                        <c:v>4.01272602447631E-10</c:v>
                      </c:pt>
                      <c:pt idx="16" formatCode="0.00E+00">
                        <c:v>4.01272602447631E-10</c:v>
                      </c:pt>
                      <c:pt idx="17" formatCode="0.00E+00">
                        <c:v>3.9210523716803798E-10</c:v>
                      </c:pt>
                      <c:pt idx="18" formatCode="0.00E+00">
                        <c:v>1.17521557564868E-9</c:v>
                      </c:pt>
                      <c:pt idx="19" formatCode="0.00E+00">
                        <c:v>1.46417455937353E-9</c:v>
                      </c:pt>
                      <c:pt idx="20" formatCode="0.00E+00">
                        <c:v>2.4105625115059301E-9</c:v>
                      </c:pt>
                      <c:pt idx="21" formatCode="0.00E+00">
                        <c:v>3.04751884045677E-9</c:v>
                      </c:pt>
                      <c:pt idx="22" formatCode="0.00E+00">
                        <c:v>4.3929701622401096E-9</c:v>
                      </c:pt>
                      <c:pt idx="23" formatCode="0.00E+00">
                        <c:v>6.4605821644850599E-9</c:v>
                      </c:pt>
                      <c:pt idx="24" formatCode="0.00E+00">
                        <c:v>1.2005342910269E-8</c:v>
                      </c:pt>
                      <c:pt idx="25" formatCode="0.00E+00">
                        <c:v>2.1780767657718099E-8</c:v>
                      </c:pt>
                      <c:pt idx="26" formatCode="0.00E+00">
                        <c:v>3.0342606895304497E-8</c:v>
                      </c:pt>
                      <c:pt idx="27" formatCode="0.00E+00">
                        <c:v>4.1432748557453999E-8</c:v>
                      </c:pt>
                      <c:pt idx="28" formatCode="0.00E+00">
                        <c:v>4.9999087465517901E-8</c:v>
                      </c:pt>
                      <c:pt idx="29" formatCode="0.00E+00">
                        <c:v>5.5353580108441399E-8</c:v>
                      </c:pt>
                      <c:pt idx="30" formatCode="0.00E+00">
                        <c:v>6.6817081161613898E-8</c:v>
                      </c:pt>
                      <c:pt idx="31" formatCode="0.00E+00">
                        <c:v>8.6356322497633404E-8</c:v>
                      </c:pt>
                      <c:pt idx="32" formatCode="0.00E+00">
                        <c:v>9.6632672467019798E-8</c:v>
                      </c:pt>
                      <c:pt idx="33" formatCode="0.00E+00">
                        <c:v>1.0390053937849199E-7</c:v>
                      </c:pt>
                      <c:pt idx="34" formatCode="0.00E+00">
                        <c:v>9.9598846202221706E-8</c:v>
                      </c:pt>
                      <c:pt idx="35" formatCode="0.00E+00">
                        <c:v>1.7167955068675401E-7</c:v>
                      </c:pt>
                      <c:pt idx="36" formatCode="0.00E+00">
                        <c:v>1.9954299303380199E-7</c:v>
                      </c:pt>
                      <c:pt idx="37" formatCode="0.00E+00">
                        <c:v>2.1348079600905601E-7</c:v>
                      </c:pt>
                      <c:pt idx="38" formatCode="0.00E+00">
                        <c:v>2.0671400091654101E-7</c:v>
                      </c:pt>
                      <c:pt idx="39" formatCode="0.00E+00">
                        <c:v>2.05016511656275E-7</c:v>
                      </c:pt>
                      <c:pt idx="40" formatCode="0.00E+00">
                        <c:v>2.18414857961717E-7</c:v>
                      </c:pt>
                      <c:pt idx="41" formatCode="0.00E+00">
                        <c:v>2.3699814926431899E-7</c:v>
                      </c:pt>
                      <c:pt idx="42" formatCode="0.00E+00">
                        <c:v>1.7115426355550099E-7</c:v>
                      </c:pt>
                      <c:pt idx="43" formatCode="0.00E+00">
                        <c:v>1.7406330748188299E-7</c:v>
                      </c:pt>
                      <c:pt idx="44" formatCode="0.00E+00">
                        <c:v>1.82485539536512E-7</c:v>
                      </c:pt>
                      <c:pt idx="45" formatCode="0.00E+00">
                        <c:v>1.85051079412293E-7</c:v>
                      </c:pt>
                      <c:pt idx="46" formatCode="0.00E+00">
                        <c:v>1.89001670631532E-7</c:v>
                      </c:pt>
                      <c:pt idx="47" formatCode="0.00E+00">
                        <c:v>2.0888618840991E-7</c:v>
                      </c:pt>
                      <c:pt idx="48" formatCode="0.00E+00">
                        <c:v>2.0330157430541699E-7</c:v>
                      </c:pt>
                      <c:pt idx="49" formatCode="0.00E+00">
                        <c:v>2.1315592421292499E-7</c:v>
                      </c:pt>
                      <c:pt idx="50" formatCode="0.00E+00">
                        <c:v>2.03864601581013E-7</c:v>
                      </c:pt>
                      <c:pt idx="51" formatCode="0.00E+00">
                        <c:v>2.0190461296516101E-7</c:v>
                      </c:pt>
                      <c:pt idx="52" formatCode="0.00E+00">
                        <c:v>2.19361439045075E-7</c:v>
                      </c:pt>
                      <c:pt idx="53" formatCode="0.00E+00">
                        <c:v>2.4027855153160398E-7</c:v>
                      </c:pt>
                      <c:pt idx="54" formatCode="0.00E+00">
                        <c:v>2.26188547701257E-7</c:v>
                      </c:pt>
                      <c:pt idx="55" formatCode="0.00E+00">
                        <c:v>2.4688602857330398E-7</c:v>
                      </c:pt>
                      <c:pt idx="56" formatCode="0.00E+00">
                        <c:v>2.5274722759149802E-7</c:v>
                      </c:pt>
                      <c:pt idx="57" formatCode="0.00E+00">
                        <c:v>2.5657543315357299E-7</c:v>
                      </c:pt>
                      <c:pt idx="58" formatCode="0.00E+00">
                        <c:v>3.2024811221934401E-7</c:v>
                      </c:pt>
                      <c:pt idx="59" formatCode="0.00E+00">
                        <c:v>3.2557672767298702E-7</c:v>
                      </c:pt>
                      <c:pt idx="60" formatCode="0.00E+00">
                        <c:v>3.1824721416892202E-7</c:v>
                      </c:pt>
                      <c:pt idx="61" formatCode="0.00E+00">
                        <c:v>3.3758942644520701E-7</c:v>
                      </c:pt>
                      <c:pt idx="62" formatCode="0.00E+00">
                        <c:v>3.4251672254015301E-7</c:v>
                      </c:pt>
                      <c:pt idx="63" formatCode="0.00E+00">
                        <c:v>3.3897625868155899E-7</c:v>
                      </c:pt>
                      <c:pt idx="64" formatCode="0.00E+00">
                        <c:v>3.4436502303693398E-7</c:v>
                      </c:pt>
                      <c:pt idx="65" formatCode="0.00E+00">
                        <c:v>2.8941991882445801E-7</c:v>
                      </c:pt>
                      <c:pt idx="66" formatCode="0.00E+00">
                        <c:v>3.2073844456549801E-7</c:v>
                      </c:pt>
                      <c:pt idx="67" formatCode="0.00E+00">
                        <c:v>3.5125338472750698E-7</c:v>
                      </c:pt>
                      <c:pt idx="68" formatCode="0.00E+00">
                        <c:v>3.79970334180817E-7</c:v>
                      </c:pt>
                      <c:pt idx="69" formatCode="0.00E+00">
                        <c:v>4.13793363447061E-7</c:v>
                      </c:pt>
                      <c:pt idx="70" formatCode="0.00E+00">
                        <c:v>5.1978558841219398E-7</c:v>
                      </c:pt>
                      <c:pt idx="71" formatCode="0.00E+00">
                        <c:v>5.8669988752971603E-7</c:v>
                      </c:pt>
                      <c:pt idx="72" formatCode="0.00E+00">
                        <c:v>6.3715483682764296E-7</c:v>
                      </c:pt>
                      <c:pt idx="73" formatCode="0.00E+00">
                        <c:v>6.8716608682604704E-7</c:v>
                      </c:pt>
                      <c:pt idx="74" formatCode="0.00E+00">
                        <c:v>7.1807202241456799E-7</c:v>
                      </c:pt>
                      <c:pt idx="75" formatCode="0.00E+00">
                        <c:v>7.2051962567749196E-7</c:v>
                      </c:pt>
                      <c:pt idx="76" formatCode="0.00E+00">
                        <c:v>7.3511363802530001E-7</c:v>
                      </c:pt>
                      <c:pt idx="77" formatCode="0.00E+00">
                        <c:v>6.92633491640647E-7</c:v>
                      </c:pt>
                      <c:pt idx="78" formatCode="0.00E+00">
                        <c:v>6.9089224271782002E-7</c:v>
                      </c:pt>
                      <c:pt idx="79" formatCode="0.00E+00">
                        <c:v>6.87887560754266E-7</c:v>
                      </c:pt>
                      <c:pt idx="80" formatCode="0.00E+00">
                        <c:v>6.4833852699207103E-7</c:v>
                      </c:pt>
                      <c:pt idx="81" formatCode="0.00E+00">
                        <c:v>6.3661915891291899E-7</c:v>
                      </c:pt>
                      <c:pt idx="82" formatCode="0.00E+00">
                        <c:v>6.14399266066608E-7</c:v>
                      </c:pt>
                      <c:pt idx="83" formatCode="0.00E+00">
                        <c:v>6.0481495354837595E-7</c:v>
                      </c:pt>
                      <c:pt idx="84" formatCode="0.00E+00">
                        <c:v>5.7967727621185499E-7</c:v>
                      </c:pt>
                      <c:pt idx="85" formatCode="0.00E+00">
                        <c:v>5.4551816663916899E-7</c:v>
                      </c:pt>
                      <c:pt idx="86" formatCode="0.00E+00">
                        <c:v>5.2508477096527597E-7</c:v>
                      </c:pt>
                      <c:pt idx="87" formatCode="0.00E+00">
                        <c:v>5.0318259038815704E-7</c:v>
                      </c:pt>
                      <c:pt idx="88" formatCode="0.00E+00">
                        <c:v>4.9401336437477496E-7</c:v>
                      </c:pt>
                      <c:pt idx="89" formatCode="0.00E+00">
                        <c:v>5.1888024905315804E-7</c:v>
                      </c:pt>
                      <c:pt idx="90" formatCode="0.00E+00">
                        <c:v>5.3230593958072496E-7</c:v>
                      </c:pt>
                      <c:pt idx="91" formatCode="0.00E+00">
                        <c:v>5.3202466578282102E-7</c:v>
                      </c:pt>
                      <c:pt idx="92" formatCode="0.00E+00">
                        <c:v>5.3648927237201E-7</c:v>
                      </c:pt>
                      <c:pt idx="93" formatCode="0.00E+00">
                        <c:v>5.4537383625025902E-7</c:v>
                      </c:pt>
                      <c:pt idx="94" formatCode="0.00E+00">
                        <c:v>5.5110725881237095E-7</c:v>
                      </c:pt>
                      <c:pt idx="95" formatCode="0.00E+00">
                        <c:v>5.4543674757720001E-7</c:v>
                      </c:pt>
                      <c:pt idx="96" formatCode="0.00E+00">
                        <c:v>5.3173550419925504E-7</c:v>
                      </c:pt>
                      <c:pt idx="97" formatCode="0.00E+00">
                        <c:v>4.96113913442793E-7</c:v>
                      </c:pt>
                      <c:pt idx="98" formatCode="0.00E+00">
                        <c:v>5.0213985140305296E-7</c:v>
                      </c:pt>
                      <c:pt idx="99" formatCode="0.00E+00">
                        <c:v>5.0054054705483896E-7</c:v>
                      </c:pt>
                      <c:pt idx="100" formatCode="0.00E+00">
                        <c:v>4.8819538656097397E-7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ecologies!$A$5</c15:sqref>
                        </c15:formulaRef>
                      </c:ext>
                    </c:extLst>
                    <c:strCache>
                      <c:ptCount val="1"/>
                      <c:pt idx="0">
                        <c:v>deep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895F200C-588E-42C5-9C54-BC441501A181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 formatCode="0.00E+00">
                        <c:v>3.3378304088925201E-11</c:v>
                      </c:pt>
                      <c:pt idx="68" formatCode="0.00E+00">
                        <c:v>3.3378304088925201E-11</c:v>
                      </c:pt>
                      <c:pt idx="69" formatCode="0.00E+00">
                        <c:v>3.3378304088925201E-11</c:v>
                      </c:pt>
                      <c:pt idx="70" formatCode="0.00E+00">
                        <c:v>3.3378304088925201E-11</c:v>
                      </c:pt>
                      <c:pt idx="71" formatCode="0.00E+00">
                        <c:v>6.7060051955891696E-11</c:v>
                      </c:pt>
                      <c:pt idx="72" formatCode="0.00E+00">
                        <c:v>3.3262492760144302E-10</c:v>
                      </c:pt>
                      <c:pt idx="73" formatCode="0.00E+00">
                        <c:v>3.96828752397786E-10</c:v>
                      </c:pt>
                      <c:pt idx="74" formatCode="0.00E+00">
                        <c:v>5.5282585850350103E-10</c:v>
                      </c:pt>
                      <c:pt idx="75" formatCode="0.00E+00">
                        <c:v>5.5282585850350103E-10</c:v>
                      </c:pt>
                      <c:pt idx="76" formatCode="0.00E+00">
                        <c:v>7.3317854367070398E-10</c:v>
                      </c:pt>
                      <c:pt idx="77" formatCode="0.00E+00">
                        <c:v>1.4119115023961499E-9</c:v>
                      </c:pt>
                      <c:pt idx="78" formatCode="0.00E+00">
                        <c:v>2.3777764459767901E-9</c:v>
                      </c:pt>
                      <c:pt idx="79" formatCode="0.00E+00">
                        <c:v>5.5703730417982199E-9</c:v>
                      </c:pt>
                      <c:pt idx="80" formatCode="0.00E+00">
                        <c:v>7.2257193224821201E-9</c:v>
                      </c:pt>
                      <c:pt idx="81" formatCode="0.00E+00">
                        <c:v>1.15447568548627E-8</c:v>
                      </c:pt>
                      <c:pt idx="82" formatCode="0.00E+00">
                        <c:v>4.0997196706915602E-8</c:v>
                      </c:pt>
                      <c:pt idx="83" formatCode="0.00E+00">
                        <c:v>4.4548351505706799E-8</c:v>
                      </c:pt>
                      <c:pt idx="84" formatCode="0.00E+00">
                        <c:v>5.11534412824175E-8</c:v>
                      </c:pt>
                      <c:pt idx="85" formatCode="0.00E+00">
                        <c:v>7.8814466665323896E-8</c:v>
                      </c:pt>
                      <c:pt idx="86" formatCode="0.00E+00">
                        <c:v>9.8899849672912805E-8</c:v>
                      </c:pt>
                      <c:pt idx="87" formatCode="0.00E+00">
                        <c:v>1.6173413612937801E-7</c:v>
                      </c:pt>
                      <c:pt idx="88" formatCode="0.00E+00">
                        <c:v>1.9364117964659699E-7</c:v>
                      </c:pt>
                      <c:pt idx="89" formatCode="0.00E+00">
                        <c:v>2.17353832694071E-7</c:v>
                      </c:pt>
                      <c:pt idx="90" formatCode="0.00E+00">
                        <c:v>2.83541630983842E-7</c:v>
                      </c:pt>
                      <c:pt idx="91" formatCode="0.00E+00">
                        <c:v>3.4770862449613099E-7</c:v>
                      </c:pt>
                      <c:pt idx="92" formatCode="0.00E+00">
                        <c:v>3.9959849810041899E-7</c:v>
                      </c:pt>
                      <c:pt idx="93" formatCode="0.00E+00">
                        <c:v>4.3310478346571398E-7</c:v>
                      </c:pt>
                      <c:pt idx="94" formatCode="0.00E+00">
                        <c:v>4.5332064990688499E-7</c:v>
                      </c:pt>
                      <c:pt idx="95" formatCode="0.00E+00">
                        <c:v>5.0420477193391303E-7</c:v>
                      </c:pt>
                      <c:pt idx="96" formatCode="0.00E+00">
                        <c:v>5.3383115924557701E-7</c:v>
                      </c:pt>
                      <c:pt idx="97" formatCode="0.00E+00">
                        <c:v>5.2736874375395105E-7</c:v>
                      </c:pt>
                      <c:pt idx="98" formatCode="0.00E+00">
                        <c:v>5.3190424875726397E-7</c:v>
                      </c:pt>
                      <c:pt idx="99" formatCode="0.00E+00">
                        <c:v>5.2551447455861905E-7</c:v>
                      </c:pt>
                      <c:pt idx="100" formatCode="0.00E+00">
                        <c:v>5.57055890970659E-7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ecologies!$A$6</c15:sqref>
                        </c15:formulaRef>
                      </c:ext>
                    </c:extLst>
                    <c:strCache>
                      <c:ptCount val="1"/>
                      <c:pt idx="0">
                        <c:v>landscape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FDE25B9B-E35E-4E5B-B532-339D59B44E77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 formatCode="0.00E+00">
                        <c:v>1.12016340647613E-10</c:v>
                      </c:pt>
                      <c:pt idx="25" formatCode="0.00E+00">
                        <c:v>1.12016340647613E-10</c:v>
                      </c:pt>
                      <c:pt idx="26" formatCode="0.00E+00">
                        <c:v>1.12016340647613E-10</c:v>
                      </c:pt>
                      <c:pt idx="27" formatCode="0.00E+00">
                        <c:v>1.12016340647613E-10</c:v>
                      </c:pt>
                      <c:pt idx="28" formatCode="0.00E+00">
                        <c:v>1.12016340647613E-10</c:v>
                      </c:pt>
                      <c:pt idx="29" formatCode="0.00E+00">
                        <c:v>1.12016340647613E-10</c:v>
                      </c:pt>
                      <c:pt idx="30" formatCode="0.00E+00">
                        <c:v>1.12016340647613E-10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 formatCode="0.00E+00">
                        <c:v>6.9785621725770801E-11</c:v>
                      </c:pt>
                      <c:pt idx="55" formatCode="0.00E+00">
                        <c:v>6.9785621725770801E-11</c:v>
                      </c:pt>
                      <c:pt idx="56" formatCode="0.00E+00">
                        <c:v>1.3579338050842901E-10</c:v>
                      </c:pt>
                      <c:pt idx="57" formatCode="0.00E+00">
                        <c:v>1.3579338050842901E-10</c:v>
                      </c:pt>
                      <c:pt idx="58" formatCode="0.00E+00">
                        <c:v>1.3579338050842901E-10</c:v>
                      </c:pt>
                      <c:pt idx="59" formatCode="0.00E+00">
                        <c:v>3.29252407084622E-10</c:v>
                      </c:pt>
                      <c:pt idx="60" formatCode="0.00E+00">
                        <c:v>3.29252407084622E-10</c:v>
                      </c:pt>
                      <c:pt idx="61" formatCode="0.00E+00">
                        <c:v>8.6414643694711502E-10</c:v>
                      </c:pt>
                      <c:pt idx="62" formatCode="0.00E+00">
                        <c:v>1.3186394595291299E-9</c:v>
                      </c:pt>
                      <c:pt idx="63" formatCode="0.00E+00">
                        <c:v>1.7640242718933499E-9</c:v>
                      </c:pt>
                      <c:pt idx="64" formatCode="0.00E+00">
                        <c:v>2.0250277922771499E-9</c:v>
                      </c:pt>
                      <c:pt idx="65" formatCode="0.00E+00">
                        <c:v>2.1969002054042102E-9</c:v>
                      </c:pt>
                      <c:pt idx="66" formatCode="0.00E+00">
                        <c:v>2.1418144123343402E-9</c:v>
                      </c:pt>
                      <c:pt idx="67" formatCode="0.00E+00">
                        <c:v>2.3087059327789702E-9</c:v>
                      </c:pt>
                      <c:pt idx="68" formatCode="0.00E+00">
                        <c:v>2.0400629122515699E-9</c:v>
                      </c:pt>
                      <c:pt idx="69" formatCode="0.00E+00">
                        <c:v>2.1734573823246199E-9</c:v>
                      </c:pt>
                      <c:pt idx="70" formatCode="0.00E+00">
                        <c:v>3.0055280724512099E-9</c:v>
                      </c:pt>
                      <c:pt idx="71" formatCode="0.00E+00">
                        <c:v>3.7549769801462397E-9</c:v>
                      </c:pt>
                      <c:pt idx="72" formatCode="0.00E+00">
                        <c:v>6.27194888881886E-9</c:v>
                      </c:pt>
                      <c:pt idx="73" formatCode="0.00E+00">
                        <c:v>7.3213463823242201E-9</c:v>
                      </c:pt>
                      <c:pt idx="74" formatCode="0.00E+00">
                        <c:v>9.8688357089545903E-9</c:v>
                      </c:pt>
                      <c:pt idx="75" formatCode="0.00E+00">
                        <c:v>1.17156770990905E-8</c:v>
                      </c:pt>
                      <c:pt idx="76" formatCode="0.00E+00">
                        <c:v>1.22099057491593E-8</c:v>
                      </c:pt>
                      <c:pt idx="77" formatCode="0.00E+00">
                        <c:v>1.26075400397329E-8</c:v>
                      </c:pt>
                      <c:pt idx="78" formatCode="0.00E+00">
                        <c:v>1.3654977819101299E-8</c:v>
                      </c:pt>
                      <c:pt idx="79" formatCode="0.00E+00">
                        <c:v>1.3412150029479199E-8</c:v>
                      </c:pt>
                      <c:pt idx="80" formatCode="0.00E+00">
                        <c:v>1.7765151841661199E-8</c:v>
                      </c:pt>
                      <c:pt idx="81" formatCode="0.00E+00">
                        <c:v>2.5630172397127E-8</c:v>
                      </c:pt>
                      <c:pt idx="82" formatCode="0.00E+00">
                        <c:v>2.8091144509729501E-8</c:v>
                      </c:pt>
                      <c:pt idx="83" formatCode="0.00E+00">
                        <c:v>3.7053589232608297E-8</c:v>
                      </c:pt>
                      <c:pt idx="84" formatCode="0.00E+00">
                        <c:v>4.5207495972889197E-8</c:v>
                      </c:pt>
                      <c:pt idx="85" formatCode="0.00E+00">
                        <c:v>4.7146712474553398E-8</c:v>
                      </c:pt>
                      <c:pt idx="86" formatCode="0.00E+00">
                        <c:v>5.2071029666660699E-8</c:v>
                      </c:pt>
                      <c:pt idx="87" formatCode="0.00E+00">
                        <c:v>6.5652337586216206E-8</c:v>
                      </c:pt>
                      <c:pt idx="88" formatCode="0.00E+00">
                        <c:v>8.7663488852949901E-8</c:v>
                      </c:pt>
                      <c:pt idx="89" formatCode="0.00E+00">
                        <c:v>1.04965902382657E-7</c:v>
                      </c:pt>
                      <c:pt idx="90" formatCode="0.00E+00">
                        <c:v>1.2545204532342101E-7</c:v>
                      </c:pt>
                      <c:pt idx="91" formatCode="0.00E+00">
                        <c:v>1.7404914029065301E-7</c:v>
                      </c:pt>
                      <c:pt idx="92" formatCode="0.00E+00">
                        <c:v>2.08897658012955E-7</c:v>
                      </c:pt>
                      <c:pt idx="93" formatCode="0.00E+00">
                        <c:v>2.2205779803036899E-7</c:v>
                      </c:pt>
                      <c:pt idx="94" formatCode="0.00E+00">
                        <c:v>2.3488714253775201E-7</c:v>
                      </c:pt>
                      <c:pt idx="95" formatCode="0.00E+00">
                        <c:v>2.3896906482999199E-7</c:v>
                      </c:pt>
                      <c:pt idx="96" formatCode="0.00E+00">
                        <c:v>2.6160910857450202E-7</c:v>
                      </c:pt>
                      <c:pt idx="97" formatCode="0.00E+00">
                        <c:v>2.6264887545027603E-7</c:v>
                      </c:pt>
                      <c:pt idx="98" formatCode="0.00E+00">
                        <c:v>2.3818290555606801E-7</c:v>
                      </c:pt>
                      <c:pt idx="99" formatCode="0.00E+00">
                        <c:v>2.31435612463304E-7</c:v>
                      </c:pt>
                      <c:pt idx="100" formatCode="0.00E+00">
                        <c:v>2.5336618653115602E-7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ecologies!$A$7</c15:sqref>
                        </c15:formulaRef>
                      </c:ext>
                    </c:extLst>
                    <c:strCache>
                      <c:ptCount val="1"/>
                      <c:pt idx="0">
                        <c:v>ecosystem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0"/>
                        <c:y val="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61AA7E3E-5436-4AB1-9304-46A3B8CA6A25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ecologies!$B$7:$CX$7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 formatCode="0.00E+00">
                        <c:v>6.8525490044229202E-10</c:v>
                      </c:pt>
                      <c:pt idx="51" formatCode="0.00E+00">
                        <c:v>6.8525490044229202E-10</c:v>
                      </c:pt>
                      <c:pt idx="52" formatCode="0.00E+00">
                        <c:v>6.8525490044229202E-10</c:v>
                      </c:pt>
                      <c:pt idx="53" formatCode="0.00E+00">
                        <c:v>6.8525490044229202E-10</c:v>
                      </c:pt>
                      <c:pt idx="54" formatCode="0.00E+00">
                        <c:v>6.8525490044229202E-10</c:v>
                      </c:pt>
                      <c:pt idx="55" formatCode="0.00E+00">
                        <c:v>8.2312842256523496E-10</c:v>
                      </c:pt>
                      <c:pt idx="56" formatCode="0.00E+00">
                        <c:v>1.0871594576958599E-9</c:v>
                      </c:pt>
                      <c:pt idx="57" formatCode="0.00E+00">
                        <c:v>4.0190455725357702E-10</c:v>
                      </c:pt>
                      <c:pt idx="58" formatCode="0.00E+00">
                        <c:v>4.5497896719989398E-10</c:v>
                      </c:pt>
                      <c:pt idx="59" formatCode="0.00E+00">
                        <c:v>4.5497896719989398E-10</c:v>
                      </c:pt>
                      <c:pt idx="60" formatCode="0.00E+00">
                        <c:v>6.39510214625208E-10</c:v>
                      </c:pt>
                      <c:pt idx="61" formatCode="0.00E+00">
                        <c:v>8.2556549691708295E-10</c:v>
                      </c:pt>
                      <c:pt idx="62" formatCode="0.00E+00">
                        <c:v>9.3559726632719193E-10</c:v>
                      </c:pt>
                      <c:pt idx="63" formatCode="0.00E+00">
                        <c:v>9.4693145388394592E-10</c:v>
                      </c:pt>
                      <c:pt idx="64" formatCode="0.00E+00">
                        <c:v>1.43165226895725E-9</c:v>
                      </c:pt>
                      <c:pt idx="65" formatCode="0.00E+00">
                        <c:v>2.1691909697046101E-9</c:v>
                      </c:pt>
                      <c:pt idx="66" formatCode="0.00E+00">
                        <c:v>2.58431068211884E-9</c:v>
                      </c:pt>
                      <c:pt idx="67" formatCode="0.00E+00">
                        <c:v>2.8670756879733901E-9</c:v>
                      </c:pt>
                      <c:pt idx="68" formatCode="0.00E+00">
                        <c:v>3.2522826931558E-9</c:v>
                      </c:pt>
                      <c:pt idx="69" formatCode="0.00E+00">
                        <c:v>3.9515295044026698E-9</c:v>
                      </c:pt>
                      <c:pt idx="70" formatCode="0.00E+00">
                        <c:v>4.2471361744971502E-9</c:v>
                      </c:pt>
                      <c:pt idx="71" formatCode="0.00E+00">
                        <c:v>5.0086400542921002E-9</c:v>
                      </c:pt>
                      <c:pt idx="72" formatCode="0.00E+00">
                        <c:v>5.7118293230105701E-9</c:v>
                      </c:pt>
                      <c:pt idx="73" formatCode="0.00E+00">
                        <c:v>5.8103402050019997E-9</c:v>
                      </c:pt>
                      <c:pt idx="74" formatCode="0.00E+00">
                        <c:v>5.7533573223038896E-9</c:v>
                      </c:pt>
                      <c:pt idx="75" formatCode="0.00E+00">
                        <c:v>5.4627507834708301E-9</c:v>
                      </c:pt>
                      <c:pt idx="76" formatCode="0.00E+00">
                        <c:v>5.0265979553313099E-9</c:v>
                      </c:pt>
                      <c:pt idx="77" formatCode="0.00E+00">
                        <c:v>4.9277881338952499E-9</c:v>
                      </c:pt>
                      <c:pt idx="78" formatCode="0.00E+00">
                        <c:v>4.3577273733941202E-9</c:v>
                      </c:pt>
                      <c:pt idx="79" formatCode="0.00E+00">
                        <c:v>3.53868821547008E-9</c:v>
                      </c:pt>
                      <c:pt idx="80" formatCode="0.00E+00">
                        <c:v>3.4071798735554401E-9</c:v>
                      </c:pt>
                      <c:pt idx="81" formatCode="0.00E+00">
                        <c:v>3.4067222316945302E-9</c:v>
                      </c:pt>
                      <c:pt idx="82" formatCode="0.00E+00">
                        <c:v>3.5730680874352598E-9</c:v>
                      </c:pt>
                      <c:pt idx="83" formatCode="0.00E+00">
                        <c:v>5.7374891425178601E-9</c:v>
                      </c:pt>
                      <c:pt idx="84" formatCode="0.00E+00">
                        <c:v>6.8457791062887701E-9</c:v>
                      </c:pt>
                      <c:pt idx="85" formatCode="0.00E+00">
                        <c:v>8.3877897207239096E-9</c:v>
                      </c:pt>
                      <c:pt idx="86" formatCode="0.00E+00">
                        <c:v>9.1248087617591798E-9</c:v>
                      </c:pt>
                      <c:pt idx="87" formatCode="0.00E+00">
                        <c:v>1.0318576491268599E-8</c:v>
                      </c:pt>
                      <c:pt idx="88" formatCode="0.00E+00">
                        <c:v>1.14071369631897E-8</c:v>
                      </c:pt>
                      <c:pt idx="89" formatCode="0.00E+00">
                        <c:v>1.4593978307577E-8</c:v>
                      </c:pt>
                      <c:pt idx="90" formatCode="0.00E+00">
                        <c:v>1.40241236361899E-8</c:v>
                      </c:pt>
                      <c:pt idx="91" formatCode="0.00E+00">
                        <c:v>1.6085664356069101E-8</c:v>
                      </c:pt>
                      <c:pt idx="92" formatCode="0.00E+00">
                        <c:v>1.7498996957814598E-8</c:v>
                      </c:pt>
                      <c:pt idx="93" formatCode="0.00E+00">
                        <c:v>1.9820028106838E-8</c:v>
                      </c:pt>
                      <c:pt idx="94" formatCode="0.00E+00">
                        <c:v>2.3150423249042501E-8</c:v>
                      </c:pt>
                      <c:pt idx="95" formatCode="0.00E+00">
                        <c:v>2.71904763189072E-8</c:v>
                      </c:pt>
                      <c:pt idx="96" formatCode="0.00E+00">
                        <c:v>2.6441069488664799E-8</c:v>
                      </c:pt>
                      <c:pt idx="97" formatCode="0.00E+00">
                        <c:v>2.80418138669842E-8</c:v>
                      </c:pt>
                      <c:pt idx="98" formatCode="0.00E+00">
                        <c:v>2.8466457963986299E-8</c:v>
                      </c:pt>
                      <c:pt idx="99" formatCode="0.00E+00">
                        <c:v>2.90756395460167E-8</c:v>
                      </c:pt>
                      <c:pt idx="100" formatCode="0.00E+00">
                        <c:v>2.9812125962313998E-8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ecologies!$A$8</c15:sqref>
                        </c15:formulaRef>
                      </c:ext>
                    </c:extLst>
                    <c:strCache>
                      <c:ptCount val="1"/>
                      <c:pt idx="0">
                        <c:v>agroecology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4EA57C83-6827-4E90-B7AC-9D2933FFAE5B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ecologies!$B$8:$CX$8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 formatCode="0.00E+00">
                        <c:v>1.2346036891232501E-10</c:v>
                      </c:pt>
                      <c:pt idx="33" formatCode="0.00E+00">
                        <c:v>1.2346036891232501E-10</c:v>
                      </c:pt>
                      <c:pt idx="34" formatCode="0.00E+00">
                        <c:v>1.2346036891232501E-10</c:v>
                      </c:pt>
                      <c:pt idx="35" formatCode="0.00E+00">
                        <c:v>1.2346036891232501E-10</c:v>
                      </c:pt>
                      <c:pt idx="36" formatCode="0.00E+00">
                        <c:v>1.2346036891232501E-10</c:v>
                      </c:pt>
                      <c:pt idx="37" formatCode="0.00E+00">
                        <c:v>1.2346036891232501E-10</c:v>
                      </c:pt>
                      <c:pt idx="38" formatCode="0.00E+00">
                        <c:v>1.2346036891232501E-10</c:v>
                      </c:pt>
                      <c:pt idx="39" formatCode="0.00E+00">
                        <c:v>5.4662331803813503E-10</c:v>
                      </c:pt>
                      <c:pt idx="40" formatCode="0.00E+00">
                        <c:v>5.4662331803813503E-10</c:v>
                      </c:pt>
                      <c:pt idx="41" formatCode="0.00E+00">
                        <c:v>5.4662331803813503E-10</c:v>
                      </c:pt>
                      <c:pt idx="42" formatCode="0.00E+00">
                        <c:v>5.4662331803813503E-10</c:v>
                      </c:pt>
                      <c:pt idx="43" formatCode="0.00E+00">
                        <c:v>5.4662331803813503E-10</c:v>
                      </c:pt>
                      <c:pt idx="44" formatCode="0.00E+00">
                        <c:v>5.4662331803813503E-10</c:v>
                      </c:pt>
                      <c:pt idx="45" formatCode="0.00E+00">
                        <c:v>5.4662331803813503E-10</c:v>
                      </c:pt>
                      <c:pt idx="46" formatCode="0.00E+00">
                        <c:v>8.7053650002896295E-11</c:v>
                      </c:pt>
                      <c:pt idx="47" formatCode="0.00E+00">
                        <c:v>8.7053650002896295E-11</c:v>
                      </c:pt>
                      <c:pt idx="48" formatCode="0.00E+00">
                        <c:v>8.7053650002896295E-11</c:v>
                      </c:pt>
                      <c:pt idx="49" formatCode="0.00E+00">
                        <c:v>8.7053650002896295E-11</c:v>
                      </c:pt>
                      <c:pt idx="50" formatCode="0.00E+00">
                        <c:v>8.7053650002896295E-11</c:v>
                      </c:pt>
                      <c:pt idx="51" formatCode="0.00E+00">
                        <c:v>8.7053650002896295E-11</c:v>
                      </c:pt>
                      <c:pt idx="52" formatCode="0.00E+00">
                        <c:v>4.9481620388393401E-10</c:v>
                      </c:pt>
                      <c:pt idx="53" formatCode="0.00E+00">
                        <c:v>4.07762553881038E-10</c:v>
                      </c:pt>
                      <c:pt idx="54" formatCode="0.00E+00">
                        <c:v>4.8092978805718498E-10</c:v>
                      </c:pt>
                      <c:pt idx="55" formatCode="0.00E+00">
                        <c:v>6.2551484626892103E-10</c:v>
                      </c:pt>
                      <c:pt idx="56" formatCode="0.00E+00">
                        <c:v>6.2551484626892103E-10</c:v>
                      </c:pt>
                      <c:pt idx="57" formatCode="0.00E+00">
                        <c:v>6.86513254973978E-10</c:v>
                      </c:pt>
                      <c:pt idx="58" formatCode="0.00E+00">
                        <c:v>6.86513254973978E-10</c:v>
                      </c:pt>
                      <c:pt idx="59" formatCode="0.00E+00">
                        <c:v>3.8011473730519499E-10</c:v>
                      </c:pt>
                      <c:pt idx="60" formatCode="0.00E+00">
                        <c:v>1.05692185955622E-9</c:v>
                      </c:pt>
                      <c:pt idx="61" formatCode="0.00E+00">
                        <c:v>9.8375462538007591E-10</c:v>
                      </c:pt>
                      <c:pt idx="62" formatCode="0.00E+00">
                        <c:v>9.2573329954096303E-10</c:v>
                      </c:pt>
                      <c:pt idx="63" formatCode="0.00E+00">
                        <c:v>9.6694000029096096E-10</c:v>
                      </c:pt>
                      <c:pt idx="64" formatCode="0.00E+00">
                        <c:v>1.9993994951735899E-9</c:v>
                      </c:pt>
                      <c:pt idx="65" formatCode="0.00E+00">
                        <c:v>2.5753271816673702E-9</c:v>
                      </c:pt>
                      <c:pt idx="66" formatCode="0.00E+00">
                        <c:v>3.5973323526355099E-9</c:v>
                      </c:pt>
                      <c:pt idx="67" formatCode="0.00E+00">
                        <c:v>3.4798728620888298E-9</c:v>
                      </c:pt>
                      <c:pt idx="68" formatCode="0.00E+00">
                        <c:v>3.5854693460267201E-9</c:v>
                      </c:pt>
                      <c:pt idx="69" formatCode="0.00E+00">
                        <c:v>3.4989056136541001E-9</c:v>
                      </c:pt>
                      <c:pt idx="70" formatCode="0.00E+00">
                        <c:v>4.3728388806777198E-9</c:v>
                      </c:pt>
                      <c:pt idx="71" formatCode="0.00E+00">
                        <c:v>3.5618826816590502E-9</c:v>
                      </c:pt>
                      <c:pt idx="72" formatCode="0.00E+00">
                        <c:v>3.2644031803094199E-9</c:v>
                      </c:pt>
                      <c:pt idx="73" formatCode="0.00E+00">
                        <c:v>2.5114506863044201E-9</c:v>
                      </c:pt>
                      <c:pt idx="74" formatCode="0.00E+00">
                        <c:v>2.0845444239795202E-9</c:v>
                      </c:pt>
                      <c:pt idx="75" formatCode="0.00E+00">
                        <c:v>2.3061636548828299E-9</c:v>
                      </c:pt>
                      <c:pt idx="76" formatCode="0.00E+00">
                        <c:v>2.5900903703547801E-9</c:v>
                      </c:pt>
                      <c:pt idx="77" formatCode="0.00E+00">
                        <c:v>1.79886126827621E-9</c:v>
                      </c:pt>
                      <c:pt idx="78" formatCode="0.00E+00">
                        <c:v>2.0720550097148198E-9</c:v>
                      </c:pt>
                      <c:pt idx="79" formatCode="0.00E+00">
                        <c:v>2.1183136257001701E-9</c:v>
                      </c:pt>
                      <c:pt idx="80" formatCode="0.00E+00">
                        <c:v>3.4396447099302E-9</c:v>
                      </c:pt>
                      <c:pt idx="81" formatCode="0.00E+00">
                        <c:v>8.5272304078953792E-9</c:v>
                      </c:pt>
                      <c:pt idx="82" formatCode="0.00E+00">
                        <c:v>8.9566636904799906E-9</c:v>
                      </c:pt>
                      <c:pt idx="83" formatCode="0.00E+00">
                        <c:v>1.05219575532603E-8</c:v>
                      </c:pt>
                      <c:pt idx="84" formatCode="0.00E+00">
                        <c:v>1.3742938384519999E-8</c:v>
                      </c:pt>
                      <c:pt idx="85" formatCode="0.00E+00">
                        <c:v>1.5448266219813301E-8</c:v>
                      </c:pt>
                      <c:pt idx="86" formatCode="0.00E+00">
                        <c:v>2.2997854713856E-8</c:v>
                      </c:pt>
                      <c:pt idx="87" formatCode="0.00E+00">
                        <c:v>3.1866410088058102E-8</c:v>
                      </c:pt>
                      <c:pt idx="88" formatCode="0.00E+00">
                        <c:v>3.3648660413554403E-8</c:v>
                      </c:pt>
                      <c:pt idx="89" formatCode="0.00E+00">
                        <c:v>4.0752455378521603E-8</c:v>
                      </c:pt>
                      <c:pt idx="90" formatCode="0.00E+00">
                        <c:v>5.98966918682489E-8</c:v>
                      </c:pt>
                      <c:pt idx="91" formatCode="0.00E+00">
                        <c:v>6.7211780371437595E-8</c:v>
                      </c:pt>
                      <c:pt idx="92" formatCode="0.00E+00">
                        <c:v>7.5600842031064906E-8</c:v>
                      </c:pt>
                      <c:pt idx="93" formatCode="0.00E+00">
                        <c:v>7.6482521109025694E-8</c:v>
                      </c:pt>
                      <c:pt idx="94" formatCode="0.00E+00">
                        <c:v>7.3749389261198599E-8</c:v>
                      </c:pt>
                      <c:pt idx="95" formatCode="0.00E+00">
                        <c:v>7.6071764941850793E-8</c:v>
                      </c:pt>
                      <c:pt idx="96" formatCode="0.00E+00">
                        <c:v>7.6427943290570596E-8</c:v>
                      </c:pt>
                      <c:pt idx="97" formatCode="0.00E+00">
                        <c:v>6.67446086326438E-8</c:v>
                      </c:pt>
                      <c:pt idx="98" formatCode="0.00E+00">
                        <c:v>6.5432066504583695E-8</c:v>
                      </c:pt>
                      <c:pt idx="99" formatCode="0.00E+00">
                        <c:v>6.3608360888200898E-8</c:v>
                      </c:pt>
                      <c:pt idx="100" formatCode="0.00E+00">
                        <c:v>6.4187495957268502E-8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6606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66784"/>
        <c:crosses val="autoZero"/>
        <c:auto val="1"/>
        <c:lblAlgn val="ctr"/>
        <c:lblOffset val="100"/>
        <c:tickLblSkip val="10"/>
        <c:noMultiLvlLbl val="0"/>
      </c:catAx>
      <c:valAx>
        <c:axId val="2660667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6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59E-2"/>
          <c:y val="8.0086362962469293E-2"/>
          <c:w val="0.76301498059763606"/>
          <c:h val="0.8417527417299252"/>
        </c:manualLayout>
      </c:layout>
      <c:lineChart>
        <c:grouping val="standard"/>
        <c:varyColors val="0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2.03106186833367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4EB634-9361-4F7F-ADDC-F7BACF2B6A9C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3.3603663502595199E-11</c:v>
                </c:pt>
                <c:pt idx="69" formatCode="0.00E+00">
                  <c:v>3.3603663502595199E-11</c:v>
                </c:pt>
                <c:pt idx="70" formatCode="0.00E+00">
                  <c:v>3.3603663502595199E-11</c:v>
                </c:pt>
                <c:pt idx="71" formatCode="0.00E+00">
                  <c:v>3.3603663502595199E-11</c:v>
                </c:pt>
                <c:pt idx="72" formatCode="0.00E+00">
                  <c:v>3.3603663502595199E-11</c:v>
                </c:pt>
                <c:pt idx="73" formatCode="0.00E+00">
                  <c:v>3.3603663502595199E-11</c:v>
                </c:pt>
                <c:pt idx="74" formatCode="0.00E+00">
                  <c:v>3.3603663502595199E-11</c:v>
                </c:pt>
                <c:pt idx="75">
                  <c:v>0</c:v>
                </c:pt>
                <c:pt idx="76" formatCode="0.00E+00">
                  <c:v>1.20235123444802E-10</c:v>
                </c:pt>
                <c:pt idx="77" formatCode="0.00E+00">
                  <c:v>1.4974525191264399E-10</c:v>
                </c:pt>
                <c:pt idx="78" formatCode="0.00E+00">
                  <c:v>1.4974525191264399E-10</c:v>
                </c:pt>
                <c:pt idx="79" formatCode="0.00E+00">
                  <c:v>1.4974525191264399E-10</c:v>
                </c:pt>
                <c:pt idx="80" formatCode="0.00E+00">
                  <c:v>1.4974525191264399E-10</c:v>
                </c:pt>
                <c:pt idx="81" formatCode="0.00E+00">
                  <c:v>2.26593200552167E-10</c:v>
                </c:pt>
                <c:pt idx="82" formatCode="0.00E+00">
                  <c:v>3.50760313651475E-10</c:v>
                </c:pt>
                <c:pt idx="83" formatCode="0.00E+00">
                  <c:v>2.77462390365E-10</c:v>
                </c:pt>
                <c:pt idx="84" formatCode="0.00E+00">
                  <c:v>2.9376246673302398E-10</c:v>
                </c:pt>
                <c:pt idx="85" formatCode="0.00E+00">
                  <c:v>3.15724591312286E-10</c:v>
                </c:pt>
                <c:pt idx="86" formatCode="0.00E+00">
                  <c:v>3.5724759856708101E-10</c:v>
                </c:pt>
                <c:pt idx="87" formatCode="0.00E+00">
                  <c:v>4.1490211068393999E-10</c:v>
                </c:pt>
                <c:pt idx="88" formatCode="0.00E+00">
                  <c:v>4.5635017788457399E-10</c:v>
                </c:pt>
                <c:pt idx="89" formatCode="0.00E+00">
                  <c:v>5.1119011206563702E-10</c:v>
                </c:pt>
                <c:pt idx="90" formatCode="0.00E+00">
                  <c:v>4.8240434068004701E-10</c:v>
                </c:pt>
                <c:pt idx="91" formatCode="0.00E+00">
                  <c:v>5.2129163882355998E-10</c:v>
                </c:pt>
                <c:pt idx="92" formatCode="0.00E+00">
                  <c:v>5.3219383265380902E-10</c:v>
                </c:pt>
                <c:pt idx="93" formatCode="0.00E+00">
                  <c:v>8.0173860011229704E-10</c:v>
                </c:pt>
                <c:pt idx="94" formatCode="0.00E+00">
                  <c:v>8.1979836411402304E-10</c:v>
                </c:pt>
                <c:pt idx="95" formatCode="0.00E+00">
                  <c:v>8.31649146374299E-10</c:v>
                </c:pt>
                <c:pt idx="96" formatCode="0.00E+00">
                  <c:v>7.6148874507607199E-10</c:v>
                </c:pt>
                <c:pt idx="97" formatCode="0.00E+00">
                  <c:v>7.9194466064334596E-10</c:v>
                </c:pt>
                <c:pt idx="98" formatCode="0.00E+00">
                  <c:v>8.2512168394129505E-10</c:v>
                </c:pt>
                <c:pt idx="99" formatCode="0.00E+00">
                  <c:v>9.4413597495623901E-10</c:v>
                </c:pt>
                <c:pt idx="100" formatCode="0.00E+00">
                  <c:v>6.3580136294705197E-10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ecosystems!$A$3</c:f>
              <c:strCache>
                <c:ptCount val="1"/>
                <c:pt idx="0">
                  <c:v>human ecosystem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3.443596769065320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human ecosystem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 formatCode="0.00E+00">
                  <c:v>1.25565851367375E-10</c:v>
                </c:pt>
                <c:pt idx="39" formatCode="0.00E+00">
                  <c:v>1.25565851367375E-10</c:v>
                </c:pt>
                <c:pt idx="40" formatCode="0.00E+00">
                  <c:v>1.25565851367375E-10</c:v>
                </c:pt>
                <c:pt idx="41" formatCode="0.00E+00">
                  <c:v>1.25565851367375E-10</c:v>
                </c:pt>
                <c:pt idx="42" formatCode="0.00E+00">
                  <c:v>1.25565851367375E-10</c:v>
                </c:pt>
                <c:pt idx="43" formatCode="0.00E+00">
                  <c:v>1.25565851367375E-10</c:v>
                </c:pt>
                <c:pt idx="44" formatCode="0.00E+00">
                  <c:v>1.25565851367375E-10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1.55548907088132E-10</c:v>
                </c:pt>
                <c:pt idx="53" formatCode="0.00E+00">
                  <c:v>1.55548907088132E-10</c:v>
                </c:pt>
                <c:pt idx="54" formatCode="0.00E+00">
                  <c:v>1.55548907088132E-10</c:v>
                </c:pt>
                <c:pt idx="55" formatCode="0.00E+00">
                  <c:v>1.55548907088132E-10</c:v>
                </c:pt>
                <c:pt idx="56" formatCode="0.00E+00">
                  <c:v>1.55548907088132E-10</c:v>
                </c:pt>
                <c:pt idx="57" formatCode="0.00E+00">
                  <c:v>1.55548907088132E-10</c:v>
                </c:pt>
                <c:pt idx="58" formatCode="0.00E+00">
                  <c:v>1.55548907088132E-10</c:v>
                </c:pt>
                <c:pt idx="59" formatCode="0.00E+00">
                  <c:v>1.9345902657619201E-10</c:v>
                </c:pt>
                <c:pt idx="60" formatCode="0.00E+00">
                  <c:v>2.3959183843252099E-10</c:v>
                </c:pt>
                <c:pt idx="61" formatCode="0.00E+00">
                  <c:v>3.32619479578458E-10</c:v>
                </c:pt>
                <c:pt idx="62" formatCode="0.00E+00">
                  <c:v>7.0447742084311895E-10</c:v>
                </c:pt>
                <c:pt idx="63" formatCode="0.00E+00">
                  <c:v>7.8315320101956195E-10</c:v>
                </c:pt>
                <c:pt idx="64" formatCode="0.00E+00">
                  <c:v>1.0814429431325601E-9</c:v>
                </c:pt>
                <c:pt idx="65" formatCode="0.00E+00">
                  <c:v>2.3876733209629898E-9</c:v>
                </c:pt>
                <c:pt idx="66" formatCode="0.00E+00">
                  <c:v>3.0244536914596801E-9</c:v>
                </c:pt>
                <c:pt idx="67" formatCode="0.00E+00">
                  <c:v>5.7820983635968401E-9</c:v>
                </c:pt>
                <c:pt idx="68" formatCode="0.00E+00">
                  <c:v>9.3182664481375805E-9</c:v>
                </c:pt>
                <c:pt idx="69" formatCode="0.00E+00">
                  <c:v>1.3192262605733899E-8</c:v>
                </c:pt>
                <c:pt idx="70" formatCode="0.00E+00">
                  <c:v>1.66401778368368E-8</c:v>
                </c:pt>
                <c:pt idx="71" formatCode="0.00E+00">
                  <c:v>2.0248970902803001E-8</c:v>
                </c:pt>
                <c:pt idx="72" formatCode="0.00E+00">
                  <c:v>2.1266433275094301E-8</c:v>
                </c:pt>
                <c:pt idx="73" formatCode="0.00E+00">
                  <c:v>2.4705748302314799E-8</c:v>
                </c:pt>
                <c:pt idx="74" formatCode="0.00E+00">
                  <c:v>2.5563228609312299E-8</c:v>
                </c:pt>
                <c:pt idx="75" formatCode="0.00E+00">
                  <c:v>2.33373116585523E-8</c:v>
                </c:pt>
                <c:pt idx="76" formatCode="0.00E+00">
                  <c:v>2.1015219566528799E-8</c:v>
                </c:pt>
                <c:pt idx="77" formatCode="0.00E+00">
                  <c:v>2.3803796071158199E-8</c:v>
                </c:pt>
                <c:pt idx="78" formatCode="0.00E+00">
                  <c:v>2.23661815120155E-8</c:v>
                </c:pt>
                <c:pt idx="79" formatCode="0.00E+00">
                  <c:v>2.3078923139637901E-8</c:v>
                </c:pt>
                <c:pt idx="80" formatCode="0.00E+00">
                  <c:v>2.0201385479106399E-8</c:v>
                </c:pt>
                <c:pt idx="81" formatCode="0.00E+00">
                  <c:v>2.0613069027468901E-8</c:v>
                </c:pt>
                <c:pt idx="82" formatCode="0.00E+00">
                  <c:v>2.2487802211637901E-8</c:v>
                </c:pt>
                <c:pt idx="83" formatCode="0.00E+00">
                  <c:v>2.21129677941649E-8</c:v>
                </c:pt>
                <c:pt idx="84" formatCode="0.00E+00">
                  <c:v>1.7905069728461701E-8</c:v>
                </c:pt>
                <c:pt idx="85" formatCode="0.00E+00">
                  <c:v>1.82687155185292E-8</c:v>
                </c:pt>
                <c:pt idx="86" formatCode="0.00E+00">
                  <c:v>1.7059293491716799E-8</c:v>
                </c:pt>
                <c:pt idx="87" formatCode="0.00E+00">
                  <c:v>1.7589093766796302E-8</c:v>
                </c:pt>
                <c:pt idx="88" formatCode="0.00E+00">
                  <c:v>1.6572132943704E-8</c:v>
                </c:pt>
                <c:pt idx="89" formatCode="0.00E+00">
                  <c:v>1.5460106248770501E-8</c:v>
                </c:pt>
                <c:pt idx="90" formatCode="0.00E+00">
                  <c:v>1.5671867194850401E-8</c:v>
                </c:pt>
                <c:pt idx="91" formatCode="0.00E+00">
                  <c:v>1.9984668663978E-8</c:v>
                </c:pt>
                <c:pt idx="92" formatCode="0.00E+00">
                  <c:v>1.8203212792270202E-8</c:v>
                </c:pt>
                <c:pt idx="93" formatCode="0.00E+00">
                  <c:v>1.8055966481887501E-8</c:v>
                </c:pt>
                <c:pt idx="94" formatCode="0.00E+00">
                  <c:v>1.8784149075476002E-8</c:v>
                </c:pt>
                <c:pt idx="95" formatCode="0.00E+00">
                  <c:v>1.7622527524542699E-8</c:v>
                </c:pt>
                <c:pt idx="96" formatCode="0.00E+00">
                  <c:v>1.9592714791841601E-8</c:v>
                </c:pt>
                <c:pt idx="97" formatCode="0.00E+00">
                  <c:v>1.9229487373460601E-8</c:v>
                </c:pt>
                <c:pt idx="98" formatCode="0.00E+00">
                  <c:v>1.49443191964822E-8</c:v>
                </c:pt>
                <c:pt idx="99" formatCode="0.00E+00">
                  <c:v>1.6460861601563699E-8</c:v>
                </c:pt>
                <c:pt idx="100" formatCode="0.00E+00">
                  <c:v>1.76364864309941E-8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2.159244080950910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A449A0-9704-47CB-BEFE-86F5F628186A}" type="SERIESNAME">
                      <a:rPr lang="en-US" sz="1400" b="1"/>
                      <a:pPr>
                        <a:defRPr sz="1400" b="1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6.7207327005190398E-11</c:v>
                </c:pt>
                <c:pt idx="69" formatCode="0.00E+00">
                  <c:v>6.7207327005190398E-11</c:v>
                </c:pt>
                <c:pt idx="70" formatCode="0.00E+00">
                  <c:v>6.7207327005190398E-11</c:v>
                </c:pt>
                <c:pt idx="71" formatCode="0.00E+00">
                  <c:v>4.0402482153518402E-10</c:v>
                </c:pt>
                <c:pt idx="72" formatCode="0.00E+00">
                  <c:v>4.0402482153518402E-10</c:v>
                </c:pt>
                <c:pt idx="73" formatCode="0.00E+00">
                  <c:v>4.0402482153518402E-10</c:v>
                </c:pt>
                <c:pt idx="74" formatCode="0.00E+00">
                  <c:v>4.67149957605883E-10</c:v>
                </c:pt>
                <c:pt idx="75" formatCode="0.00E+00">
                  <c:v>3.9994263060069297E-10</c:v>
                </c:pt>
                <c:pt idx="76" formatCode="0.00E+00">
                  <c:v>3.9994263060069297E-10</c:v>
                </c:pt>
                <c:pt idx="77" formatCode="0.00E+00">
                  <c:v>3.9994263060069297E-10</c:v>
                </c:pt>
                <c:pt idx="78" formatCode="0.00E+00">
                  <c:v>6.3125136070699504E-11</c:v>
                </c:pt>
                <c:pt idx="79" formatCode="0.00E+00">
                  <c:v>6.3125136070699504E-11</c:v>
                </c:pt>
                <c:pt idx="80" formatCode="0.00E+00">
                  <c:v>6.3125136070699504E-11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8.7848498317047806E-11</c:v>
                </c:pt>
                <c:pt idx="86" formatCode="0.00E+00">
                  <c:v>2.1241752008143401E-10</c:v>
                </c:pt>
                <c:pt idx="87" formatCode="0.00E+00">
                  <c:v>2.1241752008143401E-10</c:v>
                </c:pt>
                <c:pt idx="88" formatCode="0.00E+00">
                  <c:v>2.1241752008143401E-10</c:v>
                </c:pt>
                <c:pt idx="89" formatCode="0.00E+00">
                  <c:v>3.3772245317769399E-10</c:v>
                </c:pt>
                <c:pt idx="90" formatCode="0.00E+00">
                  <c:v>4.1032816826864401E-10</c:v>
                </c:pt>
                <c:pt idx="91" formatCode="0.00E+00">
                  <c:v>4.1032816826864401E-10</c:v>
                </c:pt>
                <c:pt idx="92" formatCode="0.00E+00">
                  <c:v>3.7177614954840301E-10</c:v>
                </c:pt>
                <c:pt idx="93" formatCode="0.00E+00">
                  <c:v>3.0942068351968901E-10</c:v>
                </c:pt>
                <c:pt idx="94" formatCode="0.00E+00">
                  <c:v>4.4570638053314201E-10</c:v>
                </c:pt>
                <c:pt idx="95" formatCode="0.00E+00">
                  <c:v>6.7707845282808205E-10</c:v>
                </c:pt>
                <c:pt idx="96" formatCode="0.00E+00">
                  <c:v>7.1504348870503901E-10</c:v>
                </c:pt>
                <c:pt idx="97" formatCode="0.00E+00">
                  <c:v>1.0677520375804499E-9</c:v>
                </c:pt>
                <c:pt idx="98" formatCode="0.00E+00">
                  <c:v>1.24571071051053E-9</c:v>
                </c:pt>
                <c:pt idx="99" formatCode="0.00E+00">
                  <c:v>1.4258377811771001E-9</c:v>
                </c:pt>
                <c:pt idx="100" formatCode="0.00E+00">
                  <c:v>1.6734235039339501E-9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ecosystems!$A$5</c:f>
              <c:strCache>
                <c:ptCount val="1"/>
                <c:pt idx="0">
                  <c:v>landscape ecosystem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4.06212373666735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landscape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9.8026309292009702E-11</c:v>
                </c:pt>
                <c:pt idx="18" formatCode="0.00E+00">
                  <c:v>9.8026309292009702E-11</c:v>
                </c:pt>
                <c:pt idx="19" formatCode="0.00E+00">
                  <c:v>9.8026309292009702E-11</c:v>
                </c:pt>
                <c:pt idx="20" formatCode="0.00E+00">
                  <c:v>9.8026309292009702E-11</c:v>
                </c:pt>
                <c:pt idx="21" formatCode="0.00E+00">
                  <c:v>9.8026309292009702E-11</c:v>
                </c:pt>
                <c:pt idx="22" formatCode="0.00E+00">
                  <c:v>9.8026309292009702E-11</c:v>
                </c:pt>
                <c:pt idx="23" formatCode="0.00E+00">
                  <c:v>9.8026309292009702E-11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 formatCode="0.00E+00">
                  <c:v>6.7173163856689799E-11</c:v>
                </c:pt>
                <c:pt idx="71" formatCode="0.00E+00">
                  <c:v>6.7173163856689799E-11</c:v>
                </c:pt>
                <c:pt idx="72" formatCode="0.00E+00">
                  <c:v>6.7173163856689799E-11</c:v>
                </c:pt>
                <c:pt idx="73" formatCode="0.00E+00">
                  <c:v>6.7173163856689799E-11</c:v>
                </c:pt>
                <c:pt idx="74" formatCode="0.00E+00">
                  <c:v>6.7173163856689799E-11</c:v>
                </c:pt>
                <c:pt idx="75" formatCode="0.00E+00">
                  <c:v>6.7173163856689799E-11</c:v>
                </c:pt>
                <c:pt idx="76" formatCode="0.00E+00">
                  <c:v>6.7173163856689799E-11</c:v>
                </c:pt>
                <c:pt idx="77" formatCode="0.00E+00">
                  <c:v>2.9510128467841903E-11</c:v>
                </c:pt>
                <c:pt idx="78" formatCode="0.00E+00">
                  <c:v>1.47103856873442E-10</c:v>
                </c:pt>
                <c:pt idx="79" formatCode="0.00E+00">
                  <c:v>2.03334123348243E-10</c:v>
                </c:pt>
                <c:pt idx="80" formatCode="0.00E+00">
                  <c:v>2.8521746472546E-10</c:v>
                </c:pt>
                <c:pt idx="81" formatCode="0.00E+00">
                  <c:v>3.1083344826614803E-10</c:v>
                </c:pt>
                <c:pt idx="82" formatCode="0.00E+00">
                  <c:v>3.1083344826614803E-10</c:v>
                </c:pt>
                <c:pt idx="83" formatCode="0.00E+00">
                  <c:v>3.81239248503639E-10</c:v>
                </c:pt>
                <c:pt idx="84" formatCode="0.00E+00">
                  <c:v>3.7463422245373002E-10</c:v>
                </c:pt>
                <c:pt idx="85" formatCode="0.00E+00">
                  <c:v>2.7900261862739103E-10</c:v>
                </c:pt>
                <c:pt idx="86" formatCode="0.00E+00">
                  <c:v>2.4353385577998799E-10</c:v>
                </c:pt>
                <c:pt idx="87" formatCode="0.00E+00">
                  <c:v>6.2288660340747898E-10</c:v>
                </c:pt>
                <c:pt idx="88" formatCode="0.00E+00">
                  <c:v>1.0113066634120899E-9</c:v>
                </c:pt>
                <c:pt idx="89" formatCode="0.00E+00">
                  <c:v>1.27981723433264E-9</c:v>
                </c:pt>
                <c:pt idx="90" formatCode="0.00E+00">
                  <c:v>1.40907715852543E-9</c:v>
                </c:pt>
                <c:pt idx="91" formatCode="0.00E+00">
                  <c:v>2.08069162494733E-9</c:v>
                </c:pt>
                <c:pt idx="92" formatCode="0.00E+00">
                  <c:v>4.1620458785767402E-9</c:v>
                </c:pt>
                <c:pt idx="93" formatCode="0.00E+00">
                  <c:v>4.6389928049743999E-9</c:v>
                </c:pt>
                <c:pt idx="94" formatCode="0.00E+00">
                  <c:v>4.3594709786542998E-9</c:v>
                </c:pt>
                <c:pt idx="95" formatCode="0.00E+00">
                  <c:v>5.3915104325508101E-9</c:v>
                </c:pt>
                <c:pt idx="96" formatCode="0.00E+00">
                  <c:v>5.2862698306034701E-9</c:v>
                </c:pt>
                <c:pt idx="97" formatCode="0.00E+00">
                  <c:v>5.65774042298501E-9</c:v>
                </c:pt>
                <c:pt idx="98" formatCode="0.00E+00">
                  <c:v>5.7904243298360404E-9</c:v>
                </c:pt>
                <c:pt idx="99" formatCode="0.00E+00">
                  <c:v>4.0038662663111003E-9</c:v>
                </c:pt>
                <c:pt idx="100" formatCode="0.00E+00">
                  <c:v>4.1338430803450302E-9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ecosystems!$A$6</c:f>
              <c:strCache>
                <c:ptCount val="1"/>
                <c:pt idx="0">
                  <c:v>agroecosystem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2221203788573174E-3"/>
                  <c:y val="-4.3184881619018215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agroecosystem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 formatCode="0.00E+00">
                  <c:v>1.20676119890512E-10</c:v>
                </c:pt>
                <c:pt idx="29" formatCode="0.00E+00">
                  <c:v>1.20676119890512E-10</c:v>
                </c:pt>
                <c:pt idx="30" formatCode="0.00E+00">
                  <c:v>1.20676119890512E-10</c:v>
                </c:pt>
                <c:pt idx="31" formatCode="0.00E+00">
                  <c:v>1.20676119890512E-10</c:v>
                </c:pt>
                <c:pt idx="32" formatCode="0.00E+00">
                  <c:v>1.20676119890512E-10</c:v>
                </c:pt>
                <c:pt idx="33" formatCode="0.00E+00">
                  <c:v>1.20676119890512E-10</c:v>
                </c:pt>
                <c:pt idx="34" formatCode="0.00E+00">
                  <c:v>1.20676119890512E-10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 formatCode="0.00E+00">
                  <c:v>1.95260331712989E-10</c:v>
                </c:pt>
                <c:pt idx="65" formatCode="0.00E+00">
                  <c:v>1.95260331712989E-10</c:v>
                </c:pt>
                <c:pt idx="66" formatCode="0.00E+00">
                  <c:v>1.95260331712989E-10</c:v>
                </c:pt>
                <c:pt idx="67" formatCode="0.00E+00">
                  <c:v>3.0013800968374299E-10</c:v>
                </c:pt>
                <c:pt idx="68" formatCode="0.00E+00">
                  <c:v>1.21530753714539E-9</c:v>
                </c:pt>
                <c:pt idx="69" formatCode="0.00E+00">
                  <c:v>1.31797972535707E-9</c:v>
                </c:pt>
                <c:pt idx="70" formatCode="0.00E+00">
                  <c:v>1.8811427653681799E-9</c:v>
                </c:pt>
                <c:pt idx="71" formatCode="0.00E+00">
                  <c:v>2.8158892360709399E-9</c:v>
                </c:pt>
                <c:pt idx="72" formatCode="0.00E+00">
                  <c:v>5.63517699963307E-9</c:v>
                </c:pt>
                <c:pt idx="73" formatCode="0.00E+00">
                  <c:v>7.5209348352319904E-9</c:v>
                </c:pt>
                <c:pt idx="74" formatCode="0.00E+00">
                  <c:v>1.47665530596847E-8</c:v>
                </c:pt>
                <c:pt idx="75" formatCode="0.00E+00">
                  <c:v>1.7581642744854E-8</c:v>
                </c:pt>
                <c:pt idx="76" formatCode="0.00E+00">
                  <c:v>1.9277173127615499E-8</c:v>
                </c:pt>
                <c:pt idx="77" formatCode="0.00E+00">
                  <c:v>2.08824501817567E-8</c:v>
                </c:pt>
                <c:pt idx="78" formatCode="0.00E+00">
                  <c:v>2.33027199877547E-8</c:v>
                </c:pt>
                <c:pt idx="79" formatCode="0.00E+00">
                  <c:v>2.5117883903754799E-8</c:v>
                </c:pt>
                <c:pt idx="80" formatCode="0.00E+00">
                  <c:v>2.8995538022190201E-8</c:v>
                </c:pt>
                <c:pt idx="81" formatCode="0.00E+00">
                  <c:v>2.90445648920556E-8</c:v>
                </c:pt>
                <c:pt idx="82" formatCode="0.00E+00">
                  <c:v>3.42636372171626E-8</c:v>
                </c:pt>
                <c:pt idx="83" formatCode="0.00E+00">
                  <c:v>4.0774599224802002E-8</c:v>
                </c:pt>
                <c:pt idx="84" formatCode="0.00E+00">
                  <c:v>4.9579329407840202E-8</c:v>
                </c:pt>
                <c:pt idx="85" formatCode="0.00E+00">
                  <c:v>5.4450211014625902E-8</c:v>
                </c:pt>
                <c:pt idx="86" formatCode="0.00E+00">
                  <c:v>6.3535792190919394E-8</c:v>
                </c:pt>
                <c:pt idx="87" formatCode="0.00E+00">
                  <c:v>7.5823836185952404E-8</c:v>
                </c:pt>
                <c:pt idx="88" formatCode="0.00E+00">
                  <c:v>7.78297394389758E-8</c:v>
                </c:pt>
                <c:pt idx="89" formatCode="0.00E+00">
                  <c:v>8.2833636251753997E-8</c:v>
                </c:pt>
                <c:pt idx="90" formatCode="0.00E+00">
                  <c:v>9.3134475116179206E-8</c:v>
                </c:pt>
                <c:pt idx="91" formatCode="0.00E+00">
                  <c:v>9.7537302805912004E-8</c:v>
                </c:pt>
                <c:pt idx="92" formatCode="0.00E+00">
                  <c:v>1.05462385237485E-7</c:v>
                </c:pt>
                <c:pt idx="93" formatCode="0.00E+00">
                  <c:v>1.02736327524586E-7</c:v>
                </c:pt>
                <c:pt idx="94" formatCode="0.00E+00">
                  <c:v>9.6393811488404397E-8</c:v>
                </c:pt>
                <c:pt idx="95" formatCode="0.00E+00">
                  <c:v>1.02721839082394E-7</c:v>
                </c:pt>
                <c:pt idx="96" formatCode="0.00E+00">
                  <c:v>1.04901769302858E-7</c:v>
                </c:pt>
                <c:pt idx="97" formatCode="0.00E+00">
                  <c:v>1.00550689441369E-7</c:v>
                </c:pt>
                <c:pt idx="98" formatCode="0.00E+00">
                  <c:v>9.9370473386854205E-8</c:v>
                </c:pt>
                <c:pt idx="99" formatCode="0.00E+00">
                  <c:v>9.6359831158743205E-8</c:v>
                </c:pt>
                <c:pt idx="100" formatCode="0.00E+00">
                  <c:v>1.01210332448253E-7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2.36397377708203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3.3603663502595199E-11</c:v>
                </c:pt>
                <c:pt idx="69" formatCode="0.00E+00">
                  <c:v>3.3603663502595199E-11</c:v>
                </c:pt>
                <c:pt idx="70" formatCode="0.00E+00">
                  <c:v>3.3603663502595199E-11</c:v>
                </c:pt>
                <c:pt idx="71" formatCode="0.00E+00">
                  <c:v>3.3603663502595199E-11</c:v>
                </c:pt>
                <c:pt idx="72" formatCode="0.00E+00">
                  <c:v>3.3603663502595199E-11</c:v>
                </c:pt>
                <c:pt idx="73" formatCode="0.00E+00">
                  <c:v>3.5462277955414602E-10</c:v>
                </c:pt>
                <c:pt idx="74" formatCode="0.00E+00">
                  <c:v>4.1774791562484499E-10</c:v>
                </c:pt>
                <c:pt idx="75" formatCode="0.00E+00">
                  <c:v>6.0243206058606101E-10</c:v>
                </c:pt>
                <c:pt idx="76" formatCode="0.00E+00">
                  <c:v>6.0243206058606101E-10</c:v>
                </c:pt>
                <c:pt idx="77" formatCode="0.00E+00">
                  <c:v>9.2704347769740497E-10</c:v>
                </c:pt>
                <c:pt idx="78" formatCode="0.00E+00">
                  <c:v>1.22102780664157E-9</c:v>
                </c:pt>
                <c:pt idx="79" formatCode="0.00E+00">
                  <c:v>1.27725807311637E-9</c:v>
                </c:pt>
                <c:pt idx="80" formatCode="0.00E+00">
                  <c:v>9.8353340352971395E-10</c:v>
                </c:pt>
                <c:pt idx="81" formatCode="0.00E+00">
                  <c:v>9.2040826745901404E-10</c:v>
                </c:pt>
                <c:pt idx="82" formatCode="0.00E+00">
                  <c:v>8.2628757209451104E-10</c:v>
                </c:pt>
                <c:pt idx="83" formatCode="0.00E+00">
                  <c:v>8.49756172173675E-10</c:v>
                </c:pt>
                <c:pt idx="84" formatCode="0.00E+00">
                  <c:v>5.2514475506233105E-10</c:v>
                </c:pt>
                <c:pt idx="85" formatCode="0.00E+00">
                  <c:v>2.9704679985595E-10</c:v>
                </c:pt>
                <c:pt idx="86" formatCode="0.00E+00">
                  <c:v>3.6538555514553598E-10</c:v>
                </c:pt>
                <c:pt idx="87" formatCode="0.00E+00">
                  <c:v>4.14963791503123E-10</c:v>
                </c:pt>
                <c:pt idx="88" formatCode="0.00E+00">
                  <c:v>5.7269181262333105E-10</c:v>
                </c:pt>
                <c:pt idx="89" formatCode="0.00E+00">
                  <c:v>3.0620275263761201E-9</c:v>
                </c:pt>
                <c:pt idx="90" formatCode="0.00E+00">
                  <c:v>3.4560417920349999E-9</c:v>
                </c:pt>
                <c:pt idx="91" formatCode="0.00E+00">
                  <c:v>3.8287108344858797E-9</c:v>
                </c:pt>
                <c:pt idx="92" formatCode="0.00E+00">
                  <c:v>4.5680002677287197E-9</c:v>
                </c:pt>
                <c:pt idx="93" formatCode="0.00E+00">
                  <c:v>7.1186142199173902E-9</c:v>
                </c:pt>
                <c:pt idx="94" formatCode="0.00E+00">
                  <c:v>8.4197413783134805E-9</c:v>
                </c:pt>
                <c:pt idx="95" formatCode="0.00E+00">
                  <c:v>9.3176485019671595E-9</c:v>
                </c:pt>
                <c:pt idx="96" formatCode="0.00E+00">
                  <c:v>8.7042028426179497E-9</c:v>
                </c:pt>
                <c:pt idx="97" formatCode="0.00E+00">
                  <c:v>9.7206366497792907E-9</c:v>
                </c:pt>
                <c:pt idx="98" formatCode="0.00E+00">
                  <c:v>1.09059622085498E-8</c:v>
                </c:pt>
                <c:pt idx="99" formatCode="0.00E+00">
                  <c:v>1.19599085204868E-8</c:v>
                </c:pt>
                <c:pt idx="100" formatCode="0.00E+00">
                  <c:v>1.0268315446190699E-8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3.87544596585861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1.03123446290201E-10</c:v>
                </c:pt>
                <c:pt idx="66" formatCode="0.00E+00">
                  <c:v>2.4149667979652798E-10</c:v>
                </c:pt>
                <c:pt idx="67" formatCode="0.00E+00">
                  <c:v>3.7500989615222902E-10</c:v>
                </c:pt>
                <c:pt idx="68" formatCode="0.00E+00">
                  <c:v>1.7863637236104E-9</c:v>
                </c:pt>
                <c:pt idx="69" formatCode="0.00E+00">
                  <c:v>8.0898240031482595E-9</c:v>
                </c:pt>
                <c:pt idx="70" formatCode="0.00E+00">
                  <c:v>9.6683933418852306E-9</c:v>
                </c:pt>
                <c:pt idx="71" formatCode="0.00E+00">
                  <c:v>1.26997507450741E-8</c:v>
                </c:pt>
                <c:pt idx="72" formatCode="0.00E+00">
                  <c:v>1.44223858114126E-8</c:v>
                </c:pt>
                <c:pt idx="73" formatCode="0.00E+00">
                  <c:v>1.6466942620981899E-8</c:v>
                </c:pt>
                <c:pt idx="74" formatCode="0.00E+00">
                  <c:v>1.7564369577830299E-8</c:v>
                </c:pt>
                <c:pt idx="75" formatCode="0.00E+00">
                  <c:v>1.8086421991033798E-8</c:v>
                </c:pt>
                <c:pt idx="76" formatCode="0.00E+00">
                  <c:v>1.4247781837276399E-8</c:v>
                </c:pt>
                <c:pt idx="77" formatCode="0.00E+00">
                  <c:v>1.5236593695067099E-8</c:v>
                </c:pt>
                <c:pt idx="78" formatCode="0.00E+00">
                  <c:v>1.49392904178321E-8</c:v>
                </c:pt>
                <c:pt idx="79" formatCode="0.00E+00">
                  <c:v>2.04515818823842E-8</c:v>
                </c:pt>
                <c:pt idx="80" formatCode="0.00E+00">
                  <c:v>1.97425519206571E-8</c:v>
                </c:pt>
                <c:pt idx="81" formatCode="0.00E+00">
                  <c:v>2.1739225758829E-8</c:v>
                </c:pt>
                <c:pt idx="82" formatCode="0.00E+00">
                  <c:v>2.2562329397647799E-8</c:v>
                </c:pt>
                <c:pt idx="83" formatCode="0.00E+00">
                  <c:v>2.1341345052272501E-8</c:v>
                </c:pt>
                <c:pt idx="84" formatCode="0.00E+00">
                  <c:v>1.97817883383434E-8</c:v>
                </c:pt>
                <c:pt idx="85" formatCode="0.00E+00">
                  <c:v>1.7992105543524701E-8</c:v>
                </c:pt>
                <c:pt idx="86" formatCode="0.00E+00">
                  <c:v>1.2190406866492101E-8</c:v>
                </c:pt>
                <c:pt idx="87" formatCode="0.00E+00">
                  <c:v>1.40028139639092E-8</c:v>
                </c:pt>
                <c:pt idx="88" formatCode="0.00E+00">
                  <c:v>1.19187280937595E-8</c:v>
                </c:pt>
                <c:pt idx="89" formatCode="0.00E+00">
                  <c:v>1.07911824000415E-8</c:v>
                </c:pt>
                <c:pt idx="90" formatCode="0.00E+00">
                  <c:v>1.2651240991320501E-8</c:v>
                </c:pt>
                <c:pt idx="91" formatCode="0.00E+00">
                  <c:v>1.4167402191876399E-8</c:v>
                </c:pt>
                <c:pt idx="92" formatCode="0.00E+00">
                  <c:v>1.5178457796194399E-8</c:v>
                </c:pt>
                <c:pt idx="93" formatCode="0.00E+00">
                  <c:v>1.4466436132343201E-8</c:v>
                </c:pt>
                <c:pt idx="94" formatCode="0.00E+00">
                  <c:v>1.26035573921878E-8</c:v>
                </c:pt>
                <c:pt idx="95" formatCode="0.00E+00">
                  <c:v>1.28048794177065E-8</c:v>
                </c:pt>
                <c:pt idx="96" formatCode="0.00E+00">
                  <c:v>1.3039914060248499E-8</c:v>
                </c:pt>
                <c:pt idx="97" formatCode="0.00E+00">
                  <c:v>1.2220564914178199E-8</c:v>
                </c:pt>
                <c:pt idx="98" formatCode="0.00E+00">
                  <c:v>1.13126757695277E-8</c:v>
                </c:pt>
                <c:pt idx="99" formatCode="0.00E+00">
                  <c:v>1.08376132137988E-8</c:v>
                </c:pt>
                <c:pt idx="100" formatCode="0.00E+00">
                  <c:v>1.21044396537289E-8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2.46291106512699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E7FD702-BFD7-4AF9-9BAB-7A6E2E97C530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6.6756608177850505E-11</c:v>
                </c:pt>
                <c:pt idx="68" formatCode="0.00E+00">
                  <c:v>6.6756608177850505E-11</c:v>
                </c:pt>
                <c:pt idx="69" formatCode="0.00E+00">
                  <c:v>9.9417024216182999E-11</c:v>
                </c:pt>
                <c:pt idx="70" formatCode="0.00E+00">
                  <c:v>2.33763351929562E-10</c:v>
                </c:pt>
                <c:pt idx="71" formatCode="0.00E+00">
                  <c:v>4.02172099194559E-10</c:v>
                </c:pt>
                <c:pt idx="72" formatCode="0.00E+00">
                  <c:v>9.3330184255549902E-10</c:v>
                </c:pt>
                <c:pt idx="73" formatCode="0.00E+00">
                  <c:v>1.1259133248746899E-9</c:v>
                </c:pt>
                <c:pt idx="74" formatCode="0.00E+00">
                  <c:v>1.28009469889191E-9</c:v>
                </c:pt>
                <c:pt idx="75" formatCode="0.00E+00">
                  <c:v>1.3736466111405701E-9</c:v>
                </c:pt>
                <c:pt idx="76" formatCode="0.00E+00">
                  <c:v>1.6115152228530401E-9</c:v>
                </c:pt>
                <c:pt idx="77" formatCode="0.00E+00">
                  <c:v>1.5361891520753401E-9</c:v>
                </c:pt>
                <c:pt idx="78" formatCode="0.00E+00">
                  <c:v>1.6029678536913901E-9</c:v>
                </c:pt>
                <c:pt idx="79" formatCode="0.00E+00">
                  <c:v>1.26864404695733E-9</c:v>
                </c:pt>
                <c:pt idx="80" formatCode="0.00E+00">
                  <c:v>1.34897703523468E-9</c:v>
                </c:pt>
                <c:pt idx="81" formatCode="0.00E+00">
                  <c:v>1.46104682915585E-9</c:v>
                </c:pt>
                <c:pt idx="82" formatCode="0.00E+00">
                  <c:v>1.7151628431014499E-9</c:v>
                </c:pt>
                <c:pt idx="83" formatCode="0.00E+00">
                  <c:v>1.51503961558813E-9</c:v>
                </c:pt>
                <c:pt idx="84" formatCode="0.00E+00">
                  <c:v>1.7766908004336801E-9</c:v>
                </c:pt>
                <c:pt idx="85" formatCode="0.00E+00">
                  <c:v>1.5854276007111601E-9</c:v>
                </c:pt>
                <c:pt idx="86" formatCode="0.00E+00">
                  <c:v>1.65852121124045E-9</c:v>
                </c:pt>
                <c:pt idx="87" formatCode="0.00E+00">
                  <c:v>1.61619479307642E-9</c:v>
                </c:pt>
                <c:pt idx="88" formatCode="0.00E+00">
                  <c:v>1.40148303280034E-9</c:v>
                </c:pt>
                <c:pt idx="89" formatCode="0.00E+00">
                  <c:v>1.3223256775266399E-9</c:v>
                </c:pt>
                <c:pt idx="90" formatCode="0.00E+00">
                  <c:v>1.4878884552998201E-9</c:v>
                </c:pt>
                <c:pt idx="91" formatCode="0.00E+00">
                  <c:v>1.5060070412964401E-9</c:v>
                </c:pt>
                <c:pt idx="92" formatCode="0.00E+00">
                  <c:v>1.7742938150457199E-9</c:v>
                </c:pt>
                <c:pt idx="93" formatCode="0.00E+00">
                  <c:v>1.7532484957886E-9</c:v>
                </c:pt>
                <c:pt idx="94" formatCode="0.00E+00">
                  <c:v>1.73463041648812E-9</c:v>
                </c:pt>
                <c:pt idx="95" formatCode="0.00E+00">
                  <c:v>2.0067747711587601E-9</c:v>
                </c:pt>
                <c:pt idx="96" formatCode="0.00E+00">
                  <c:v>2.11922746117571E-9</c:v>
                </c:pt>
                <c:pt idx="97" formatCode="0.00E+00">
                  <c:v>2.19920661939257E-9</c:v>
                </c:pt>
                <c:pt idx="98" formatCode="0.00E+00">
                  <c:v>2.1704860235505198E-9</c:v>
                </c:pt>
                <c:pt idx="99" formatCode="0.00E+00">
                  <c:v>2.1674877961896902E-9</c:v>
                </c:pt>
                <c:pt idx="100" formatCode="0.00E+00">
                  <c:v>2.2738648464137801E-9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6072944"/>
        <c:axId val="266073504"/>
      </c:lineChart>
      <c:catAx>
        <c:axId val="26607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73504"/>
        <c:crosses val="autoZero"/>
        <c:auto val="1"/>
        <c:lblAlgn val="ctr"/>
        <c:lblOffset val="100"/>
        <c:tickLblSkip val="10"/>
        <c:noMultiLvlLbl val="0"/>
      </c:catAx>
      <c:valAx>
        <c:axId val="2660735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7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59E-2"/>
          <c:y val="8.0086362962469293E-2"/>
          <c:w val="0.76301498059763606"/>
          <c:h val="0.8417527417299252"/>
        </c:manualLayout>
      </c:layout>
      <c:lineChart>
        <c:grouping val="standard"/>
        <c:varyColors val="0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5.600333124261952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4EB634-9361-4F7F-ADDC-F7BACF2B6A9C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3.3603663502595199E-11</c:v>
                </c:pt>
                <c:pt idx="69" formatCode="0.00E+00">
                  <c:v>3.3603663502595199E-11</c:v>
                </c:pt>
                <c:pt idx="70" formatCode="0.00E+00">
                  <c:v>3.3603663502595199E-11</c:v>
                </c:pt>
                <c:pt idx="71" formatCode="0.00E+00">
                  <c:v>3.3603663502595199E-11</c:v>
                </c:pt>
                <c:pt idx="72" formatCode="0.00E+00">
                  <c:v>3.3603663502595199E-11</c:v>
                </c:pt>
                <c:pt idx="73" formatCode="0.00E+00">
                  <c:v>3.3603663502595199E-11</c:v>
                </c:pt>
                <c:pt idx="74" formatCode="0.00E+00">
                  <c:v>3.3603663502595199E-11</c:v>
                </c:pt>
                <c:pt idx="75">
                  <c:v>0</c:v>
                </c:pt>
                <c:pt idx="76" formatCode="0.00E+00">
                  <c:v>1.20235123444802E-10</c:v>
                </c:pt>
                <c:pt idx="77" formatCode="0.00E+00">
                  <c:v>1.4974525191264399E-10</c:v>
                </c:pt>
                <c:pt idx="78" formatCode="0.00E+00">
                  <c:v>1.4974525191264399E-10</c:v>
                </c:pt>
                <c:pt idx="79" formatCode="0.00E+00">
                  <c:v>1.4974525191264399E-10</c:v>
                </c:pt>
                <c:pt idx="80" formatCode="0.00E+00">
                  <c:v>1.4974525191264399E-10</c:v>
                </c:pt>
                <c:pt idx="81" formatCode="0.00E+00">
                  <c:v>2.26593200552167E-10</c:v>
                </c:pt>
                <c:pt idx="82" formatCode="0.00E+00">
                  <c:v>3.50760313651475E-10</c:v>
                </c:pt>
                <c:pt idx="83" formatCode="0.00E+00">
                  <c:v>2.77462390365E-10</c:v>
                </c:pt>
                <c:pt idx="84" formatCode="0.00E+00">
                  <c:v>2.9376246673302398E-10</c:v>
                </c:pt>
                <c:pt idx="85" formatCode="0.00E+00">
                  <c:v>3.15724591312286E-10</c:v>
                </c:pt>
                <c:pt idx="86" formatCode="0.00E+00">
                  <c:v>3.5724759856708101E-10</c:v>
                </c:pt>
                <c:pt idx="87" formatCode="0.00E+00">
                  <c:v>4.1490211068393999E-10</c:v>
                </c:pt>
                <c:pt idx="88" formatCode="0.00E+00">
                  <c:v>4.5635017788457399E-10</c:v>
                </c:pt>
                <c:pt idx="89" formatCode="0.00E+00">
                  <c:v>5.1119011206563702E-10</c:v>
                </c:pt>
                <c:pt idx="90" formatCode="0.00E+00">
                  <c:v>4.8240434068004701E-10</c:v>
                </c:pt>
                <c:pt idx="91" formatCode="0.00E+00">
                  <c:v>5.2129163882355998E-10</c:v>
                </c:pt>
                <c:pt idx="92" formatCode="0.00E+00">
                  <c:v>5.3219383265380902E-10</c:v>
                </c:pt>
                <c:pt idx="93" formatCode="0.00E+00">
                  <c:v>8.0173860011229704E-10</c:v>
                </c:pt>
                <c:pt idx="94" formatCode="0.00E+00">
                  <c:v>8.1979836411402304E-10</c:v>
                </c:pt>
                <c:pt idx="95" formatCode="0.00E+00">
                  <c:v>8.31649146374299E-10</c:v>
                </c:pt>
                <c:pt idx="96" formatCode="0.00E+00">
                  <c:v>7.6148874507607199E-10</c:v>
                </c:pt>
                <c:pt idx="97" formatCode="0.00E+00">
                  <c:v>7.9194466064334596E-10</c:v>
                </c:pt>
                <c:pt idx="98" formatCode="0.00E+00">
                  <c:v>8.2512168394129505E-10</c:v>
                </c:pt>
                <c:pt idx="99" formatCode="0.00E+00">
                  <c:v>9.4413597495623901E-10</c:v>
                </c:pt>
                <c:pt idx="100" formatCode="0.00E+00">
                  <c:v>6.3580136294705197E-10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2.159244080950910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AA449A0-9704-47CB-BEFE-86F5F628186A}" type="SERIESNAME">
                      <a:rPr lang="en-US" sz="1400" b="1"/>
                      <a:pPr>
                        <a:defRPr sz="1400" b="1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6.7207327005190398E-11</c:v>
                </c:pt>
                <c:pt idx="69" formatCode="0.00E+00">
                  <c:v>6.7207327005190398E-11</c:v>
                </c:pt>
                <c:pt idx="70" formatCode="0.00E+00">
                  <c:v>6.7207327005190398E-11</c:v>
                </c:pt>
                <c:pt idx="71" formatCode="0.00E+00">
                  <c:v>4.0402482153518402E-10</c:v>
                </c:pt>
                <c:pt idx="72" formatCode="0.00E+00">
                  <c:v>4.0402482153518402E-10</c:v>
                </c:pt>
                <c:pt idx="73" formatCode="0.00E+00">
                  <c:v>4.0402482153518402E-10</c:v>
                </c:pt>
                <c:pt idx="74" formatCode="0.00E+00">
                  <c:v>4.67149957605883E-10</c:v>
                </c:pt>
                <c:pt idx="75" formatCode="0.00E+00">
                  <c:v>3.9994263060069297E-10</c:v>
                </c:pt>
                <c:pt idx="76" formatCode="0.00E+00">
                  <c:v>3.9994263060069297E-10</c:v>
                </c:pt>
                <c:pt idx="77" formatCode="0.00E+00">
                  <c:v>3.9994263060069297E-10</c:v>
                </c:pt>
                <c:pt idx="78" formatCode="0.00E+00">
                  <c:v>6.3125136070699504E-11</c:v>
                </c:pt>
                <c:pt idx="79" formatCode="0.00E+00">
                  <c:v>6.3125136070699504E-11</c:v>
                </c:pt>
                <c:pt idx="80" formatCode="0.00E+00">
                  <c:v>6.3125136070699504E-11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8.7848498317047806E-11</c:v>
                </c:pt>
                <c:pt idx="86" formatCode="0.00E+00">
                  <c:v>2.1241752008143401E-10</c:v>
                </c:pt>
                <c:pt idx="87" formatCode="0.00E+00">
                  <c:v>2.1241752008143401E-10</c:v>
                </c:pt>
                <c:pt idx="88" formatCode="0.00E+00">
                  <c:v>2.1241752008143401E-10</c:v>
                </c:pt>
                <c:pt idx="89" formatCode="0.00E+00">
                  <c:v>3.3772245317769399E-10</c:v>
                </c:pt>
                <c:pt idx="90" formatCode="0.00E+00">
                  <c:v>4.1032816826864401E-10</c:v>
                </c:pt>
                <c:pt idx="91" formatCode="0.00E+00">
                  <c:v>4.1032816826864401E-10</c:v>
                </c:pt>
                <c:pt idx="92" formatCode="0.00E+00">
                  <c:v>3.7177614954840301E-10</c:v>
                </c:pt>
                <c:pt idx="93" formatCode="0.00E+00">
                  <c:v>3.0942068351968901E-10</c:v>
                </c:pt>
                <c:pt idx="94" formatCode="0.00E+00">
                  <c:v>4.4570638053314201E-10</c:v>
                </c:pt>
                <c:pt idx="95" formatCode="0.00E+00">
                  <c:v>6.7707845282808205E-10</c:v>
                </c:pt>
                <c:pt idx="96" formatCode="0.00E+00">
                  <c:v>7.1504348870503901E-10</c:v>
                </c:pt>
                <c:pt idx="97" formatCode="0.00E+00">
                  <c:v>1.0677520375804499E-9</c:v>
                </c:pt>
                <c:pt idx="98" formatCode="0.00E+00">
                  <c:v>1.24571071051053E-9</c:v>
                </c:pt>
                <c:pt idx="99" formatCode="0.00E+00">
                  <c:v>1.4258377811771001E-9</c:v>
                </c:pt>
                <c:pt idx="100" formatCode="0.00E+00">
                  <c:v>1.6734235039339501E-9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4.318488161901821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3.3603663502595199E-11</c:v>
                </c:pt>
                <c:pt idx="69" formatCode="0.00E+00">
                  <c:v>3.3603663502595199E-11</c:v>
                </c:pt>
                <c:pt idx="70" formatCode="0.00E+00">
                  <c:v>3.3603663502595199E-11</c:v>
                </c:pt>
                <c:pt idx="71" formatCode="0.00E+00">
                  <c:v>3.3603663502595199E-11</c:v>
                </c:pt>
                <c:pt idx="72" formatCode="0.00E+00">
                  <c:v>3.3603663502595199E-11</c:v>
                </c:pt>
                <c:pt idx="73" formatCode="0.00E+00">
                  <c:v>3.5462277955414602E-10</c:v>
                </c:pt>
                <c:pt idx="74" formatCode="0.00E+00">
                  <c:v>4.1774791562484499E-10</c:v>
                </c:pt>
                <c:pt idx="75" formatCode="0.00E+00">
                  <c:v>6.0243206058606101E-10</c:v>
                </c:pt>
                <c:pt idx="76" formatCode="0.00E+00">
                  <c:v>6.0243206058606101E-10</c:v>
                </c:pt>
                <c:pt idx="77" formatCode="0.00E+00">
                  <c:v>9.2704347769740497E-10</c:v>
                </c:pt>
                <c:pt idx="78" formatCode="0.00E+00">
                  <c:v>1.22102780664157E-9</c:v>
                </c:pt>
                <c:pt idx="79" formatCode="0.00E+00">
                  <c:v>1.27725807311637E-9</c:v>
                </c:pt>
                <c:pt idx="80" formatCode="0.00E+00">
                  <c:v>9.8353340352971395E-10</c:v>
                </c:pt>
                <c:pt idx="81" formatCode="0.00E+00">
                  <c:v>9.2040826745901404E-10</c:v>
                </c:pt>
                <c:pt idx="82" formatCode="0.00E+00">
                  <c:v>8.2628757209451104E-10</c:v>
                </c:pt>
                <c:pt idx="83" formatCode="0.00E+00">
                  <c:v>8.49756172173675E-10</c:v>
                </c:pt>
                <c:pt idx="84" formatCode="0.00E+00">
                  <c:v>5.2514475506233105E-10</c:v>
                </c:pt>
                <c:pt idx="85" formatCode="0.00E+00">
                  <c:v>2.9704679985595E-10</c:v>
                </c:pt>
                <c:pt idx="86" formatCode="0.00E+00">
                  <c:v>3.6538555514553598E-10</c:v>
                </c:pt>
                <c:pt idx="87" formatCode="0.00E+00">
                  <c:v>4.14963791503123E-10</c:v>
                </c:pt>
                <c:pt idx="88" formatCode="0.00E+00">
                  <c:v>5.7269181262333105E-10</c:v>
                </c:pt>
                <c:pt idx="89" formatCode="0.00E+00">
                  <c:v>3.0620275263761201E-9</c:v>
                </c:pt>
                <c:pt idx="90" formatCode="0.00E+00">
                  <c:v>3.4560417920349999E-9</c:v>
                </c:pt>
                <c:pt idx="91" formatCode="0.00E+00">
                  <c:v>3.8287108344858797E-9</c:v>
                </c:pt>
                <c:pt idx="92" formatCode="0.00E+00">
                  <c:v>4.5680002677287197E-9</c:v>
                </c:pt>
                <c:pt idx="93" formatCode="0.00E+00">
                  <c:v>7.1186142199173902E-9</c:v>
                </c:pt>
                <c:pt idx="94" formatCode="0.00E+00">
                  <c:v>8.4197413783134805E-9</c:v>
                </c:pt>
                <c:pt idx="95" formatCode="0.00E+00">
                  <c:v>9.3176485019671595E-9</c:v>
                </c:pt>
                <c:pt idx="96" formatCode="0.00E+00">
                  <c:v>8.7042028426179497E-9</c:v>
                </c:pt>
                <c:pt idx="97" formatCode="0.00E+00">
                  <c:v>9.7206366497792907E-9</c:v>
                </c:pt>
                <c:pt idx="98" formatCode="0.00E+00">
                  <c:v>1.09059622085498E-8</c:v>
                </c:pt>
                <c:pt idx="99" formatCode="0.00E+00">
                  <c:v>1.19599085204868E-8</c:v>
                </c:pt>
                <c:pt idx="100" formatCode="0.00E+00">
                  <c:v>1.0268315446190699E-8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7.82811127848404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1.03123446290201E-10</c:v>
                </c:pt>
                <c:pt idx="66" formatCode="0.00E+00">
                  <c:v>2.4149667979652798E-10</c:v>
                </c:pt>
                <c:pt idx="67" formatCode="0.00E+00">
                  <c:v>3.7500989615222902E-10</c:v>
                </c:pt>
                <c:pt idx="68" formatCode="0.00E+00">
                  <c:v>1.7863637236104E-9</c:v>
                </c:pt>
                <c:pt idx="69" formatCode="0.00E+00">
                  <c:v>8.0898240031482595E-9</c:v>
                </c:pt>
                <c:pt idx="70" formatCode="0.00E+00">
                  <c:v>9.6683933418852306E-9</c:v>
                </c:pt>
                <c:pt idx="71" formatCode="0.00E+00">
                  <c:v>1.26997507450741E-8</c:v>
                </c:pt>
                <c:pt idx="72" formatCode="0.00E+00">
                  <c:v>1.44223858114126E-8</c:v>
                </c:pt>
                <c:pt idx="73" formatCode="0.00E+00">
                  <c:v>1.6466942620981899E-8</c:v>
                </c:pt>
                <c:pt idx="74" formatCode="0.00E+00">
                  <c:v>1.7564369577830299E-8</c:v>
                </c:pt>
                <c:pt idx="75" formatCode="0.00E+00">
                  <c:v>1.8086421991033798E-8</c:v>
                </c:pt>
                <c:pt idx="76" formatCode="0.00E+00">
                  <c:v>1.4247781837276399E-8</c:v>
                </c:pt>
                <c:pt idx="77" formatCode="0.00E+00">
                  <c:v>1.5236593695067099E-8</c:v>
                </c:pt>
                <c:pt idx="78" formatCode="0.00E+00">
                  <c:v>1.49392904178321E-8</c:v>
                </c:pt>
                <c:pt idx="79" formatCode="0.00E+00">
                  <c:v>2.04515818823842E-8</c:v>
                </c:pt>
                <c:pt idx="80" formatCode="0.00E+00">
                  <c:v>1.97425519206571E-8</c:v>
                </c:pt>
                <c:pt idx="81" formatCode="0.00E+00">
                  <c:v>2.1739225758829E-8</c:v>
                </c:pt>
                <c:pt idx="82" formatCode="0.00E+00">
                  <c:v>2.2562329397647799E-8</c:v>
                </c:pt>
                <c:pt idx="83" formatCode="0.00E+00">
                  <c:v>2.1341345052272501E-8</c:v>
                </c:pt>
                <c:pt idx="84" formatCode="0.00E+00">
                  <c:v>1.97817883383434E-8</c:v>
                </c:pt>
                <c:pt idx="85" formatCode="0.00E+00">
                  <c:v>1.7992105543524701E-8</c:v>
                </c:pt>
                <c:pt idx="86" formatCode="0.00E+00">
                  <c:v>1.2190406866492101E-8</c:v>
                </c:pt>
                <c:pt idx="87" formatCode="0.00E+00">
                  <c:v>1.40028139639092E-8</c:v>
                </c:pt>
                <c:pt idx="88" formatCode="0.00E+00">
                  <c:v>1.19187280937595E-8</c:v>
                </c:pt>
                <c:pt idx="89" formatCode="0.00E+00">
                  <c:v>1.07911824000415E-8</c:v>
                </c:pt>
                <c:pt idx="90" formatCode="0.00E+00">
                  <c:v>1.2651240991320501E-8</c:v>
                </c:pt>
                <c:pt idx="91" formatCode="0.00E+00">
                  <c:v>1.4167402191876399E-8</c:v>
                </c:pt>
                <c:pt idx="92" formatCode="0.00E+00">
                  <c:v>1.5178457796194399E-8</c:v>
                </c:pt>
                <c:pt idx="93" formatCode="0.00E+00">
                  <c:v>1.4466436132343201E-8</c:v>
                </c:pt>
                <c:pt idx="94" formatCode="0.00E+00">
                  <c:v>1.26035573921878E-8</c:v>
                </c:pt>
                <c:pt idx="95" formatCode="0.00E+00">
                  <c:v>1.28048794177065E-8</c:v>
                </c:pt>
                <c:pt idx="96" formatCode="0.00E+00">
                  <c:v>1.3039914060248499E-8</c:v>
                </c:pt>
                <c:pt idx="97" formatCode="0.00E+00">
                  <c:v>1.2220564914178199E-8</c:v>
                </c:pt>
                <c:pt idx="98" formatCode="0.00E+00">
                  <c:v>1.13126757695277E-8</c:v>
                </c:pt>
                <c:pt idx="99" formatCode="0.00E+00">
                  <c:v>1.08376132137988E-8</c:v>
                </c:pt>
                <c:pt idx="100" formatCode="0.00E+00">
                  <c:v>1.21044396537289E-8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061E-16"/>
                  <c:y val="-1.727395264760728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E7FD702-BFD7-4AF9-9BAB-7A6E2E97C530}" type="SERIESNAME">
                      <a:rPr lang="en-US" sz="1200"/>
                      <a:pPr>
                        <a:defRPr sz="1200"/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6.6756608177850505E-11</c:v>
                </c:pt>
                <c:pt idx="68" formatCode="0.00E+00">
                  <c:v>6.6756608177850505E-11</c:v>
                </c:pt>
                <c:pt idx="69" formatCode="0.00E+00">
                  <c:v>9.9417024216182999E-11</c:v>
                </c:pt>
                <c:pt idx="70" formatCode="0.00E+00">
                  <c:v>2.33763351929562E-10</c:v>
                </c:pt>
                <c:pt idx="71" formatCode="0.00E+00">
                  <c:v>4.02172099194559E-10</c:v>
                </c:pt>
                <c:pt idx="72" formatCode="0.00E+00">
                  <c:v>9.3330184255549902E-10</c:v>
                </c:pt>
                <c:pt idx="73" formatCode="0.00E+00">
                  <c:v>1.1259133248746899E-9</c:v>
                </c:pt>
                <c:pt idx="74" formatCode="0.00E+00">
                  <c:v>1.28009469889191E-9</c:v>
                </c:pt>
                <c:pt idx="75" formatCode="0.00E+00">
                  <c:v>1.3736466111405701E-9</c:v>
                </c:pt>
                <c:pt idx="76" formatCode="0.00E+00">
                  <c:v>1.6115152228530401E-9</c:v>
                </c:pt>
                <c:pt idx="77" formatCode="0.00E+00">
                  <c:v>1.5361891520753401E-9</c:v>
                </c:pt>
                <c:pt idx="78" formatCode="0.00E+00">
                  <c:v>1.6029678536913901E-9</c:v>
                </c:pt>
                <c:pt idx="79" formatCode="0.00E+00">
                  <c:v>1.26864404695733E-9</c:v>
                </c:pt>
                <c:pt idx="80" formatCode="0.00E+00">
                  <c:v>1.34897703523468E-9</c:v>
                </c:pt>
                <c:pt idx="81" formatCode="0.00E+00">
                  <c:v>1.46104682915585E-9</c:v>
                </c:pt>
                <c:pt idx="82" formatCode="0.00E+00">
                  <c:v>1.7151628431014499E-9</c:v>
                </c:pt>
                <c:pt idx="83" formatCode="0.00E+00">
                  <c:v>1.51503961558813E-9</c:v>
                </c:pt>
                <c:pt idx="84" formatCode="0.00E+00">
                  <c:v>1.7766908004336801E-9</c:v>
                </c:pt>
                <c:pt idx="85" formatCode="0.00E+00">
                  <c:v>1.5854276007111601E-9</c:v>
                </c:pt>
                <c:pt idx="86" formatCode="0.00E+00">
                  <c:v>1.65852121124045E-9</c:v>
                </c:pt>
                <c:pt idx="87" formatCode="0.00E+00">
                  <c:v>1.61619479307642E-9</c:v>
                </c:pt>
                <c:pt idx="88" formatCode="0.00E+00">
                  <c:v>1.40148303280034E-9</c:v>
                </c:pt>
                <c:pt idx="89" formatCode="0.00E+00">
                  <c:v>1.3223256775266399E-9</c:v>
                </c:pt>
                <c:pt idx="90" formatCode="0.00E+00">
                  <c:v>1.4878884552998201E-9</c:v>
                </c:pt>
                <c:pt idx="91" formatCode="0.00E+00">
                  <c:v>1.5060070412964401E-9</c:v>
                </c:pt>
                <c:pt idx="92" formatCode="0.00E+00">
                  <c:v>1.7742938150457199E-9</c:v>
                </c:pt>
                <c:pt idx="93" formatCode="0.00E+00">
                  <c:v>1.7532484957886E-9</c:v>
                </c:pt>
                <c:pt idx="94" formatCode="0.00E+00">
                  <c:v>1.73463041648812E-9</c:v>
                </c:pt>
                <c:pt idx="95" formatCode="0.00E+00">
                  <c:v>2.0067747711587601E-9</c:v>
                </c:pt>
                <c:pt idx="96" formatCode="0.00E+00">
                  <c:v>2.11922746117571E-9</c:v>
                </c:pt>
                <c:pt idx="97" formatCode="0.00E+00">
                  <c:v>2.19920661939257E-9</c:v>
                </c:pt>
                <c:pt idx="98" formatCode="0.00E+00">
                  <c:v>2.1704860235505198E-9</c:v>
                </c:pt>
                <c:pt idx="99" formatCode="0.00E+00">
                  <c:v>2.1674877961896902E-9</c:v>
                </c:pt>
                <c:pt idx="100" formatCode="0.00E+00">
                  <c:v>2.2738648464137801E-9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024320"/>
        <c:axId val="26802488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ecosystems!$A$3</c15:sqref>
                        </c15:formulaRef>
                      </c:ext>
                    </c:extLst>
                    <c:strCache>
                      <c:ptCount val="1"/>
                      <c:pt idx="0">
                        <c:v>human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1.7273952647607446E-2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human ecosystem 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ecosystems!$B$3:$CX$3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 formatCode="0.00E+00">
                        <c:v>1.25565851367375E-10</c:v>
                      </c:pt>
                      <c:pt idx="39" formatCode="0.00E+00">
                        <c:v>1.25565851367375E-10</c:v>
                      </c:pt>
                      <c:pt idx="40" formatCode="0.00E+00">
                        <c:v>1.25565851367375E-10</c:v>
                      </c:pt>
                      <c:pt idx="41" formatCode="0.00E+00">
                        <c:v>1.25565851367375E-10</c:v>
                      </c:pt>
                      <c:pt idx="42" formatCode="0.00E+00">
                        <c:v>1.25565851367375E-10</c:v>
                      </c:pt>
                      <c:pt idx="43" formatCode="0.00E+00">
                        <c:v>1.25565851367375E-10</c:v>
                      </c:pt>
                      <c:pt idx="44" formatCode="0.00E+00">
                        <c:v>1.25565851367375E-10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 formatCode="0.00E+00">
                        <c:v>1.55548907088132E-10</c:v>
                      </c:pt>
                      <c:pt idx="53" formatCode="0.00E+00">
                        <c:v>1.55548907088132E-10</c:v>
                      </c:pt>
                      <c:pt idx="54" formatCode="0.00E+00">
                        <c:v>1.55548907088132E-10</c:v>
                      </c:pt>
                      <c:pt idx="55" formatCode="0.00E+00">
                        <c:v>1.55548907088132E-10</c:v>
                      </c:pt>
                      <c:pt idx="56" formatCode="0.00E+00">
                        <c:v>1.55548907088132E-10</c:v>
                      </c:pt>
                      <c:pt idx="57" formatCode="0.00E+00">
                        <c:v>1.55548907088132E-10</c:v>
                      </c:pt>
                      <c:pt idx="58" formatCode="0.00E+00">
                        <c:v>1.55548907088132E-10</c:v>
                      </c:pt>
                      <c:pt idx="59" formatCode="0.00E+00">
                        <c:v>1.9345902657619201E-10</c:v>
                      </c:pt>
                      <c:pt idx="60" formatCode="0.00E+00">
                        <c:v>2.3959183843252099E-10</c:v>
                      </c:pt>
                      <c:pt idx="61" formatCode="0.00E+00">
                        <c:v>3.32619479578458E-10</c:v>
                      </c:pt>
                      <c:pt idx="62" formatCode="0.00E+00">
                        <c:v>7.0447742084311895E-10</c:v>
                      </c:pt>
                      <c:pt idx="63" formatCode="0.00E+00">
                        <c:v>7.8315320101956195E-10</c:v>
                      </c:pt>
                      <c:pt idx="64" formatCode="0.00E+00">
                        <c:v>1.0814429431325601E-9</c:v>
                      </c:pt>
                      <c:pt idx="65" formatCode="0.00E+00">
                        <c:v>2.3876733209629898E-9</c:v>
                      </c:pt>
                      <c:pt idx="66" formatCode="0.00E+00">
                        <c:v>3.0244536914596801E-9</c:v>
                      </c:pt>
                      <c:pt idx="67" formatCode="0.00E+00">
                        <c:v>5.7820983635968401E-9</c:v>
                      </c:pt>
                      <c:pt idx="68" formatCode="0.00E+00">
                        <c:v>9.3182664481375805E-9</c:v>
                      </c:pt>
                      <c:pt idx="69" formatCode="0.00E+00">
                        <c:v>1.3192262605733899E-8</c:v>
                      </c:pt>
                      <c:pt idx="70" formatCode="0.00E+00">
                        <c:v>1.66401778368368E-8</c:v>
                      </c:pt>
                      <c:pt idx="71" formatCode="0.00E+00">
                        <c:v>2.0248970902803001E-8</c:v>
                      </c:pt>
                      <c:pt idx="72" formatCode="0.00E+00">
                        <c:v>2.1266433275094301E-8</c:v>
                      </c:pt>
                      <c:pt idx="73" formatCode="0.00E+00">
                        <c:v>2.4705748302314799E-8</c:v>
                      </c:pt>
                      <c:pt idx="74" formatCode="0.00E+00">
                        <c:v>2.5563228609312299E-8</c:v>
                      </c:pt>
                      <c:pt idx="75" formatCode="0.00E+00">
                        <c:v>2.33373116585523E-8</c:v>
                      </c:pt>
                      <c:pt idx="76" formatCode="0.00E+00">
                        <c:v>2.1015219566528799E-8</c:v>
                      </c:pt>
                      <c:pt idx="77" formatCode="0.00E+00">
                        <c:v>2.3803796071158199E-8</c:v>
                      </c:pt>
                      <c:pt idx="78" formatCode="0.00E+00">
                        <c:v>2.23661815120155E-8</c:v>
                      </c:pt>
                      <c:pt idx="79" formatCode="0.00E+00">
                        <c:v>2.3078923139637901E-8</c:v>
                      </c:pt>
                      <c:pt idx="80" formatCode="0.00E+00">
                        <c:v>2.0201385479106399E-8</c:v>
                      </c:pt>
                      <c:pt idx="81" formatCode="0.00E+00">
                        <c:v>2.0613069027468901E-8</c:v>
                      </c:pt>
                      <c:pt idx="82" formatCode="0.00E+00">
                        <c:v>2.2487802211637901E-8</c:v>
                      </c:pt>
                      <c:pt idx="83" formatCode="0.00E+00">
                        <c:v>2.21129677941649E-8</c:v>
                      </c:pt>
                      <c:pt idx="84" formatCode="0.00E+00">
                        <c:v>1.7905069728461701E-8</c:v>
                      </c:pt>
                      <c:pt idx="85" formatCode="0.00E+00">
                        <c:v>1.82687155185292E-8</c:v>
                      </c:pt>
                      <c:pt idx="86" formatCode="0.00E+00">
                        <c:v>1.7059293491716799E-8</c:v>
                      </c:pt>
                      <c:pt idx="87" formatCode="0.00E+00">
                        <c:v>1.7589093766796302E-8</c:v>
                      </c:pt>
                      <c:pt idx="88" formatCode="0.00E+00">
                        <c:v>1.6572132943704E-8</c:v>
                      </c:pt>
                      <c:pt idx="89" formatCode="0.00E+00">
                        <c:v>1.5460106248770501E-8</c:v>
                      </c:pt>
                      <c:pt idx="90" formatCode="0.00E+00">
                        <c:v>1.5671867194850401E-8</c:v>
                      </c:pt>
                      <c:pt idx="91" formatCode="0.00E+00">
                        <c:v>1.9984668663978E-8</c:v>
                      </c:pt>
                      <c:pt idx="92" formatCode="0.00E+00">
                        <c:v>1.8203212792270202E-8</c:v>
                      </c:pt>
                      <c:pt idx="93" formatCode="0.00E+00">
                        <c:v>1.8055966481887501E-8</c:v>
                      </c:pt>
                      <c:pt idx="94" formatCode="0.00E+00">
                        <c:v>1.8784149075476002E-8</c:v>
                      </c:pt>
                      <c:pt idx="95" formatCode="0.00E+00">
                        <c:v>1.7622527524542699E-8</c:v>
                      </c:pt>
                      <c:pt idx="96" formatCode="0.00E+00">
                        <c:v>1.9592714791841601E-8</c:v>
                      </c:pt>
                      <c:pt idx="97" formatCode="0.00E+00">
                        <c:v>1.9229487373460601E-8</c:v>
                      </c:pt>
                      <c:pt idx="98" formatCode="0.00E+00">
                        <c:v>1.49443191964822E-8</c:v>
                      </c:pt>
                      <c:pt idx="99" formatCode="0.00E+00">
                        <c:v>1.6460861601563699E-8</c:v>
                      </c:pt>
                      <c:pt idx="100" formatCode="0.00E+00">
                        <c:v>1.76364864309941E-8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ecosystems!$A$5</c15:sqref>
                        </c15:formulaRef>
                      </c:ext>
                    </c:extLst>
                    <c:strCache>
                      <c:ptCount val="1"/>
                      <c:pt idx="0">
                        <c:v>landscape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2.5910928971410927E-2"/>
                      </c:manualLayout>
                    </c:layout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r>
                            <a:rPr lang="en-US" sz="1200"/>
                            <a:t>landscape ecosystem</a:t>
                          </a:r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0.00E+00">
                        <c:v>9.8026309292009702E-11</c:v>
                      </c:pt>
                      <c:pt idx="18" formatCode="0.00E+00">
                        <c:v>9.8026309292009702E-11</c:v>
                      </c:pt>
                      <c:pt idx="19" formatCode="0.00E+00">
                        <c:v>9.8026309292009702E-11</c:v>
                      </c:pt>
                      <c:pt idx="20" formatCode="0.00E+00">
                        <c:v>9.8026309292009702E-11</c:v>
                      </c:pt>
                      <c:pt idx="21" formatCode="0.00E+00">
                        <c:v>9.8026309292009702E-11</c:v>
                      </c:pt>
                      <c:pt idx="22" formatCode="0.00E+00">
                        <c:v>9.8026309292009702E-11</c:v>
                      </c:pt>
                      <c:pt idx="23" formatCode="0.00E+00">
                        <c:v>9.8026309292009702E-11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 formatCode="0.00E+00">
                        <c:v>6.7173163856689799E-11</c:v>
                      </c:pt>
                      <c:pt idx="71" formatCode="0.00E+00">
                        <c:v>6.7173163856689799E-11</c:v>
                      </c:pt>
                      <c:pt idx="72" formatCode="0.00E+00">
                        <c:v>6.7173163856689799E-11</c:v>
                      </c:pt>
                      <c:pt idx="73" formatCode="0.00E+00">
                        <c:v>6.7173163856689799E-11</c:v>
                      </c:pt>
                      <c:pt idx="74" formatCode="0.00E+00">
                        <c:v>6.7173163856689799E-11</c:v>
                      </c:pt>
                      <c:pt idx="75" formatCode="0.00E+00">
                        <c:v>6.7173163856689799E-11</c:v>
                      </c:pt>
                      <c:pt idx="76" formatCode="0.00E+00">
                        <c:v>6.7173163856689799E-11</c:v>
                      </c:pt>
                      <c:pt idx="77" formatCode="0.00E+00">
                        <c:v>2.9510128467841903E-11</c:v>
                      </c:pt>
                      <c:pt idx="78" formatCode="0.00E+00">
                        <c:v>1.47103856873442E-10</c:v>
                      </c:pt>
                      <c:pt idx="79" formatCode="0.00E+00">
                        <c:v>2.03334123348243E-10</c:v>
                      </c:pt>
                      <c:pt idx="80" formatCode="0.00E+00">
                        <c:v>2.8521746472546E-10</c:v>
                      </c:pt>
                      <c:pt idx="81" formatCode="0.00E+00">
                        <c:v>3.1083344826614803E-10</c:v>
                      </c:pt>
                      <c:pt idx="82" formatCode="0.00E+00">
                        <c:v>3.1083344826614803E-10</c:v>
                      </c:pt>
                      <c:pt idx="83" formatCode="0.00E+00">
                        <c:v>3.81239248503639E-10</c:v>
                      </c:pt>
                      <c:pt idx="84" formatCode="0.00E+00">
                        <c:v>3.7463422245373002E-10</c:v>
                      </c:pt>
                      <c:pt idx="85" formatCode="0.00E+00">
                        <c:v>2.7900261862739103E-10</c:v>
                      </c:pt>
                      <c:pt idx="86" formatCode="0.00E+00">
                        <c:v>2.4353385577998799E-10</c:v>
                      </c:pt>
                      <c:pt idx="87" formatCode="0.00E+00">
                        <c:v>6.2288660340747898E-10</c:v>
                      </c:pt>
                      <c:pt idx="88" formatCode="0.00E+00">
                        <c:v>1.0113066634120899E-9</c:v>
                      </c:pt>
                      <c:pt idx="89" formatCode="0.00E+00">
                        <c:v>1.27981723433264E-9</c:v>
                      </c:pt>
                      <c:pt idx="90" formatCode="0.00E+00">
                        <c:v>1.40907715852543E-9</c:v>
                      </c:pt>
                      <c:pt idx="91" formatCode="0.00E+00">
                        <c:v>2.08069162494733E-9</c:v>
                      </c:pt>
                      <c:pt idx="92" formatCode="0.00E+00">
                        <c:v>4.1620458785767402E-9</c:v>
                      </c:pt>
                      <c:pt idx="93" formatCode="0.00E+00">
                        <c:v>4.6389928049743999E-9</c:v>
                      </c:pt>
                      <c:pt idx="94" formatCode="0.00E+00">
                        <c:v>4.3594709786542998E-9</c:v>
                      </c:pt>
                      <c:pt idx="95" formatCode="0.00E+00">
                        <c:v>5.3915104325508101E-9</c:v>
                      </c:pt>
                      <c:pt idx="96" formatCode="0.00E+00">
                        <c:v>5.2862698306034701E-9</c:v>
                      </c:pt>
                      <c:pt idx="97" formatCode="0.00E+00">
                        <c:v>5.65774042298501E-9</c:v>
                      </c:pt>
                      <c:pt idx="98" formatCode="0.00E+00">
                        <c:v>5.7904243298360404E-9</c:v>
                      </c:pt>
                      <c:pt idx="99" formatCode="0.00E+00">
                        <c:v>4.0038662663111003E-9</c:v>
                      </c:pt>
                      <c:pt idx="100" formatCode="0.00E+00">
                        <c:v>4.1338430803450302E-9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ecosystems!$A$6</c15:sqref>
                        </c15:formulaRef>
                      </c:ext>
                    </c:extLst>
                    <c:strCache>
                      <c:ptCount val="1"/>
                      <c:pt idx="0">
                        <c:v>agroecosystem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2221203788573174E-3"/>
                        <c:y val="-4.3184881619018215E-3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agroecosystem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 formatCode="0.00E+00">
                        <c:v>1.20676119890512E-10</c:v>
                      </c:pt>
                      <c:pt idx="29" formatCode="0.00E+00">
                        <c:v>1.20676119890512E-10</c:v>
                      </c:pt>
                      <c:pt idx="30" formatCode="0.00E+00">
                        <c:v>1.20676119890512E-10</c:v>
                      </c:pt>
                      <c:pt idx="31" formatCode="0.00E+00">
                        <c:v>1.20676119890512E-10</c:v>
                      </c:pt>
                      <c:pt idx="32" formatCode="0.00E+00">
                        <c:v>1.20676119890512E-10</c:v>
                      </c:pt>
                      <c:pt idx="33" formatCode="0.00E+00">
                        <c:v>1.20676119890512E-10</c:v>
                      </c:pt>
                      <c:pt idx="34" formatCode="0.00E+00">
                        <c:v>1.20676119890512E-10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 formatCode="0.00E+00">
                        <c:v>1.95260331712989E-10</c:v>
                      </c:pt>
                      <c:pt idx="65" formatCode="0.00E+00">
                        <c:v>1.95260331712989E-10</c:v>
                      </c:pt>
                      <c:pt idx="66" formatCode="0.00E+00">
                        <c:v>1.95260331712989E-10</c:v>
                      </c:pt>
                      <c:pt idx="67" formatCode="0.00E+00">
                        <c:v>3.0013800968374299E-10</c:v>
                      </c:pt>
                      <c:pt idx="68" formatCode="0.00E+00">
                        <c:v>1.21530753714539E-9</c:v>
                      </c:pt>
                      <c:pt idx="69" formatCode="0.00E+00">
                        <c:v>1.31797972535707E-9</c:v>
                      </c:pt>
                      <c:pt idx="70" formatCode="0.00E+00">
                        <c:v>1.8811427653681799E-9</c:v>
                      </c:pt>
                      <c:pt idx="71" formatCode="0.00E+00">
                        <c:v>2.8158892360709399E-9</c:v>
                      </c:pt>
                      <c:pt idx="72" formatCode="0.00E+00">
                        <c:v>5.63517699963307E-9</c:v>
                      </c:pt>
                      <c:pt idx="73" formatCode="0.00E+00">
                        <c:v>7.5209348352319904E-9</c:v>
                      </c:pt>
                      <c:pt idx="74" formatCode="0.00E+00">
                        <c:v>1.47665530596847E-8</c:v>
                      </c:pt>
                      <c:pt idx="75" formatCode="0.00E+00">
                        <c:v>1.7581642744854E-8</c:v>
                      </c:pt>
                      <c:pt idx="76" formatCode="0.00E+00">
                        <c:v>1.9277173127615499E-8</c:v>
                      </c:pt>
                      <c:pt idx="77" formatCode="0.00E+00">
                        <c:v>2.08824501817567E-8</c:v>
                      </c:pt>
                      <c:pt idx="78" formatCode="0.00E+00">
                        <c:v>2.33027199877547E-8</c:v>
                      </c:pt>
                      <c:pt idx="79" formatCode="0.00E+00">
                        <c:v>2.5117883903754799E-8</c:v>
                      </c:pt>
                      <c:pt idx="80" formatCode="0.00E+00">
                        <c:v>2.8995538022190201E-8</c:v>
                      </c:pt>
                      <c:pt idx="81" formatCode="0.00E+00">
                        <c:v>2.90445648920556E-8</c:v>
                      </c:pt>
                      <c:pt idx="82" formatCode="0.00E+00">
                        <c:v>3.42636372171626E-8</c:v>
                      </c:pt>
                      <c:pt idx="83" formatCode="0.00E+00">
                        <c:v>4.0774599224802002E-8</c:v>
                      </c:pt>
                      <c:pt idx="84" formatCode="0.00E+00">
                        <c:v>4.9579329407840202E-8</c:v>
                      </c:pt>
                      <c:pt idx="85" formatCode="0.00E+00">
                        <c:v>5.4450211014625902E-8</c:v>
                      </c:pt>
                      <c:pt idx="86" formatCode="0.00E+00">
                        <c:v>6.3535792190919394E-8</c:v>
                      </c:pt>
                      <c:pt idx="87" formatCode="0.00E+00">
                        <c:v>7.5823836185952404E-8</c:v>
                      </c:pt>
                      <c:pt idx="88" formatCode="0.00E+00">
                        <c:v>7.78297394389758E-8</c:v>
                      </c:pt>
                      <c:pt idx="89" formatCode="0.00E+00">
                        <c:v>8.2833636251753997E-8</c:v>
                      </c:pt>
                      <c:pt idx="90" formatCode="0.00E+00">
                        <c:v>9.3134475116179206E-8</c:v>
                      </c:pt>
                      <c:pt idx="91" formatCode="0.00E+00">
                        <c:v>9.7537302805912004E-8</c:v>
                      </c:pt>
                      <c:pt idx="92" formatCode="0.00E+00">
                        <c:v>1.05462385237485E-7</c:v>
                      </c:pt>
                      <c:pt idx="93" formatCode="0.00E+00">
                        <c:v>1.02736327524586E-7</c:v>
                      </c:pt>
                      <c:pt idx="94" formatCode="0.00E+00">
                        <c:v>9.6393811488404397E-8</c:v>
                      </c:pt>
                      <c:pt idx="95" formatCode="0.00E+00">
                        <c:v>1.02721839082394E-7</c:v>
                      </c:pt>
                      <c:pt idx="96" formatCode="0.00E+00">
                        <c:v>1.04901769302858E-7</c:v>
                      </c:pt>
                      <c:pt idx="97" formatCode="0.00E+00">
                        <c:v>1.00550689441369E-7</c:v>
                      </c:pt>
                      <c:pt idx="98" formatCode="0.00E+00">
                        <c:v>9.9370473386854205E-8</c:v>
                      </c:pt>
                      <c:pt idx="99" formatCode="0.00E+00">
                        <c:v>9.6359831158743205E-8</c:v>
                      </c:pt>
                      <c:pt idx="100" formatCode="0.00E+00">
                        <c:v>1.01210332448253E-7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6802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4880"/>
        <c:crosses val="autoZero"/>
        <c:auto val="1"/>
        <c:lblAlgn val="ctr"/>
        <c:lblOffset val="100"/>
        <c:tickLblSkip val="10"/>
        <c:noMultiLvlLbl val="0"/>
      </c:catAx>
      <c:valAx>
        <c:axId val="268024880"/>
        <c:scaling>
          <c:orientation val="minMax"/>
          <c:max val="1.2200000000000007E-8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02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A9A2F0-4F2B-40AA-8B54-D14469C4BC41}" type="datetimeFigureOut">
              <a:rPr lang="en-US" altLang="en-US"/>
              <a:pPr/>
              <a:t>3/18/2016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D6A193-38C3-4C89-90F4-D5BBE1514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6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ADA8C9-4E8A-4F30-82B9-9E0402E12182}" type="datetimeFigureOut">
              <a:rPr lang="en-US" altLang="en-US"/>
              <a:pPr/>
              <a:t>3/18/2016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A6EA75-1C39-422B-B2FD-F5CF6194A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8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7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7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1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457200"/>
            <a:ext cx="10293927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037" y="1371600"/>
            <a:ext cx="10293928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2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93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7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4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7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1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4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7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77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69848" y="1371599"/>
            <a:ext cx="100584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02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1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3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185" y="246063"/>
            <a:ext cx="11459633" cy="636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03238"/>
            <a:ext cx="1005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1005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7839" y="302004"/>
            <a:ext cx="11333526" cy="6263758"/>
          </a:xfrm>
          <a:prstGeom prst="rect">
            <a:avLst/>
          </a:prstGeom>
          <a:solidFill>
            <a:srgbClr val="FFFFFF">
              <a:alpha val="5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3181" y="5580927"/>
            <a:ext cx="1796485" cy="779602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AAG Annual Meeting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San Francisco, CA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March 29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502920"/>
            <a:ext cx="5900120" cy="685800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r>
              <a:rPr lang="en-US" dirty="0" smtClean="0"/>
              <a:t>Information in the Ecosystem: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069848" y="1055369"/>
            <a:ext cx="7194792" cy="484181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r>
              <a:rPr lang="en-US" sz="2000" dirty="0" smtClean="0"/>
              <a:t>Exploring open data and its socio-environmental outcomes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579"/>
              </p:ext>
            </p:extLst>
          </p:nvPr>
        </p:nvGraphicFramePr>
        <p:xfrm>
          <a:off x="1069849" y="5067303"/>
          <a:ext cx="576015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39"/>
                <a:gridCol w="2901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Timothy B Norris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Miami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&lt;tnorris@miami.edu&gt;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Todd Suomela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Alberta Libraries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&lt;suomela@ualberta.ca&gt;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98" y="1483584"/>
            <a:ext cx="59817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02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4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53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5" y="729843"/>
            <a:ext cx="7401886" cy="55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62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956344"/>
            <a:ext cx="6740759" cy="50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895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73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t="152" r="-213" b="-152"/>
          <a:stretch/>
        </p:blipFill>
        <p:spPr>
          <a:xfrm>
            <a:off x="1082655" y="438710"/>
            <a:ext cx="10132741" cy="6121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68741" y="387402"/>
            <a:ext cx="139959" cy="60244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26963" y="387402"/>
            <a:ext cx="3489649" cy="1631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66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Goes Green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8" y="1266991"/>
            <a:ext cx="9606739" cy="47505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80316" y="6095822"/>
            <a:ext cx="7997780" cy="276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808080"/>
                </a:solidFill>
              </a:rPr>
              <a:t>Web of Science Citation Indexes, accessed 09/19/14, http://apps.webofknowledge.com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73499" y="1266991"/>
            <a:ext cx="4507605" cy="43696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6530" y="5782614"/>
            <a:ext cx="7276563" cy="2349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168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64848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82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32270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552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364773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3248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33431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12154" y="687897"/>
            <a:ext cx="763398" cy="10150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5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70" y="502920"/>
            <a:ext cx="5314677" cy="685800"/>
          </a:xfrm>
        </p:spPr>
        <p:txBody>
          <a:bodyPr/>
          <a:lstStyle/>
          <a:p>
            <a:r>
              <a:rPr lang="en-US" dirty="0"/>
              <a:t>Ernst Haeckel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8" y="234891"/>
            <a:ext cx="4708609" cy="6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76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U Color Palette">
    <a:dk1>
      <a:srgbClr val="D85A1A"/>
    </a:dk1>
    <a:lt1>
      <a:srgbClr val="615042"/>
    </a:lt1>
    <a:dk2>
      <a:srgbClr val="9D601E"/>
    </a:dk2>
    <a:lt2>
      <a:srgbClr val="ABADA4"/>
    </a:lt2>
    <a:accent1>
      <a:srgbClr val="C6C0B7"/>
    </a:accent1>
    <a:accent2>
      <a:srgbClr val="6B859E"/>
    </a:accent2>
    <a:accent3>
      <a:srgbClr val="A7C4C9"/>
    </a:accent3>
    <a:accent4>
      <a:srgbClr val="F3D08E"/>
    </a:accent4>
    <a:accent5>
      <a:srgbClr val="B3BA35"/>
    </a:accent5>
    <a:accent6>
      <a:srgbClr val="561F4B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130</Words>
  <Application>Microsoft Office PowerPoint</Application>
  <PresentationFormat>Widescreen</PresentationFormat>
  <Paragraphs>66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OSU_Template</vt:lpstr>
      <vt:lpstr>Information in the Ecosystem:</vt:lpstr>
      <vt:lpstr>PowerPoint Presentation</vt:lpstr>
      <vt:lpstr>PowerPoint Presentation</vt:lpstr>
      <vt:lpstr>Information Goes Green</vt:lpstr>
      <vt:lpstr>Ecologies Google n-grams</vt:lpstr>
      <vt:lpstr>Ecologies Google n-grams</vt:lpstr>
      <vt:lpstr>Ecosystems Google n-grams</vt:lpstr>
      <vt:lpstr>Ecosystems Google n-grams</vt:lpstr>
      <vt:lpstr>Ernst Haeckel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Heather</dc:creator>
  <cp:lastModifiedBy>Tim Norris</cp:lastModifiedBy>
  <cp:revision>110</cp:revision>
  <dcterms:created xsi:type="dcterms:W3CDTF">2014-09-29T22:50:34Z</dcterms:created>
  <dcterms:modified xsi:type="dcterms:W3CDTF">2016-03-18T21:26:01Z</dcterms:modified>
</cp:coreProperties>
</file>