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951F6-D124-CC7B-9506-D710F49EB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FB5267-6CF7-CD12-389C-8D921554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36211-00BF-3508-F28E-55E98BD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79299-EB79-DB6B-5173-C3F1F92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93BFF8-296B-AF0E-3CFC-D63BB97B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7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7170F-58A4-ADB3-AA7E-9B5DE978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C109BB-3B7A-EBEC-49D3-92F1269A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ED16D-9088-8F78-1DE4-847F0BC8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B3E63-6F1E-69A2-07AB-244B6A05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3A91E-E7EE-ECE8-3975-CC547498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3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F8A79A-2756-C3C6-AA4B-4A842B100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E7C13D-EDAE-F389-7484-9912ED3FC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B4B8F-FED9-C95C-3ADE-0CCC675D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F4AD22-38AF-BED3-03D9-71410E8E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837D3-9D5A-EA39-3D0F-5FD3604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0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28778-2304-0EF2-B1AC-6A2AC537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732CAF-6716-49A8-A718-376B2E636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2DA12-19C3-97F4-0DA3-6D053D97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39D6C-5280-DE8C-C6C0-2400368B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9C3B9-DE23-BCA7-22D5-1DF8050F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88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003E4-0A53-D25D-ECE3-2F890864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B3C962-A6F5-3D7B-17A2-53FA6456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B054EC-C039-4B56-B566-CCC01F9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AA887-ACFA-B27F-EB95-23D8829E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BD4FCA-F08D-C519-BE3D-20A3AC68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68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E9E97-47B6-EBA0-0411-D65B56DE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7B23E4-0189-175E-7D56-5134222BD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529BE2-7E2F-5EA7-B892-321CFB1E3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5D86C-8011-DF80-8951-25EF56CB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EBC65-9889-1B92-4651-D5872F2D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159D42-6A81-22DE-A17B-FD6137C3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97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651FB-B379-2D39-3EE9-E5CE1DDE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4BA220-F861-8157-14BD-692EE28E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559A9E-9767-D901-CB2B-132402D9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5788AE-B256-780D-41B9-23EE4E32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162540-1827-F93C-42F3-482DB85B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F34208-3409-2B17-0EA4-275A17A1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C27789-E510-9529-4E22-EB20BA54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DEC9C4-2F66-7690-531F-9A8CC01F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13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5A3D6-13E5-FF10-0ED3-F97EDC16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373197-DA3F-FC0D-BD05-E89C2C68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BC5B28-7E61-C619-5C7E-9B4C5127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9D1313-B8D6-B66A-AA58-3B8D28D9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4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5BBA02-5832-3765-9DB7-3A364EF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70628A-5F20-AA71-DAEC-CE33CFC1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A7713-2BA8-062F-C00F-C475B83A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7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3C2E4-B69D-3A3B-0A23-80172AFF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444CC-6475-CA9B-F787-1B471E7C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FFC040-F901-34AD-1115-24938C54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E80CF-821E-8473-E19E-AC472163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8A3C15-E830-9F71-A136-56D56F37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1418E5-7B23-37C4-E2A7-534175F3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88F6A-4885-F196-C629-EB408C50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C1BFEC-A6EC-AFE7-6D6B-03EC7DB6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23107D-A55D-DA8D-469C-FF8ACAF94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40CBBB-DCFA-969C-C095-5B23794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B5734-24D2-1266-A36D-7266B2A8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5E866C-0EE9-89ED-8006-C1181D16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2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8BE223-1BF0-EF31-4F2A-95A74044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873AA-5F1E-B2CA-4FD6-A9C7E907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B8B6C-1CBD-79BE-A643-150CE660E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CA8AB-5FBF-43B6-A9D5-48A4990D1C4A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13AC0-A4FA-99D2-FA64-5590B776D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93743-6511-F7A2-D8D1-2FA98311B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5F516-C25E-4944-A332-2597C4C682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57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98EBDB-96F4-696C-F643-A7804896657B}"/>
              </a:ext>
            </a:extLst>
          </p:cNvPr>
          <p:cNvSpPr/>
          <p:nvPr/>
        </p:nvSpPr>
        <p:spPr>
          <a:xfrm>
            <a:off x="4301106" y="587010"/>
            <a:ext cx="1627745" cy="5506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楽天市場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API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641504-1A8D-0569-F7FA-DA18349DC2D3}"/>
              </a:ext>
            </a:extLst>
          </p:cNvPr>
          <p:cNvSpPr/>
          <p:nvPr/>
        </p:nvSpPr>
        <p:spPr>
          <a:xfrm>
            <a:off x="8688031" y="593857"/>
            <a:ext cx="1551038" cy="52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Azure OpenAI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3371FB-A67B-FDA4-72F7-9D2F5A70E090}"/>
              </a:ext>
            </a:extLst>
          </p:cNvPr>
          <p:cNvSpPr/>
          <p:nvPr/>
        </p:nvSpPr>
        <p:spPr>
          <a:xfrm>
            <a:off x="10401536" y="622898"/>
            <a:ext cx="1551038" cy="5208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WordPress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7B2A89-EC7C-C28D-1E38-95E8BE31939A}"/>
              </a:ext>
            </a:extLst>
          </p:cNvPr>
          <p:cNvSpPr/>
          <p:nvPr/>
        </p:nvSpPr>
        <p:spPr>
          <a:xfrm>
            <a:off x="259586" y="586442"/>
            <a:ext cx="1510715" cy="5495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autoblog.py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095A90-B14E-8153-46B1-36D954406F42}"/>
              </a:ext>
            </a:extLst>
          </p:cNvPr>
          <p:cNvSpPr txBox="1"/>
          <p:nvPr/>
        </p:nvSpPr>
        <p:spPr>
          <a:xfrm>
            <a:off x="211156" y="118958"/>
            <a:ext cx="393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概要</a:t>
            </a:r>
            <a:endParaRPr kumimoji="1" lang="ja-JP" altLang="en-US" b="1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0F9682-997F-B199-269D-99CC4BF12048}"/>
              </a:ext>
            </a:extLst>
          </p:cNvPr>
          <p:cNvSpPr/>
          <p:nvPr/>
        </p:nvSpPr>
        <p:spPr>
          <a:xfrm>
            <a:off x="6339192" y="592898"/>
            <a:ext cx="2138515" cy="5572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Google Custom Search API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9B6747A-156F-DEB4-93E0-3940C10490C9}"/>
              </a:ext>
            </a:extLst>
          </p:cNvPr>
          <p:cNvCxnSpPr>
            <a:cxnSpLocks/>
          </p:cNvCxnSpPr>
          <p:nvPr/>
        </p:nvCxnSpPr>
        <p:spPr>
          <a:xfrm>
            <a:off x="887364" y="1297492"/>
            <a:ext cx="0" cy="3392495"/>
          </a:xfrm>
          <a:prstGeom prst="line">
            <a:avLst/>
          </a:prstGeom>
          <a:ln w="38100">
            <a:solidFill>
              <a:srgbClr val="002060"/>
            </a:solidFill>
            <a:headEnd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386A26B-539B-9CA6-9DBC-697FB2C91416}"/>
              </a:ext>
            </a:extLst>
          </p:cNvPr>
          <p:cNvCxnSpPr>
            <a:cxnSpLocks/>
          </p:cNvCxnSpPr>
          <p:nvPr/>
        </p:nvCxnSpPr>
        <p:spPr>
          <a:xfrm>
            <a:off x="887364" y="1616863"/>
            <a:ext cx="4344910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9A89606-51F6-1F76-99BA-731F663DF29F}"/>
              </a:ext>
            </a:extLst>
          </p:cNvPr>
          <p:cNvCxnSpPr>
            <a:cxnSpLocks/>
          </p:cNvCxnSpPr>
          <p:nvPr/>
        </p:nvCxnSpPr>
        <p:spPr>
          <a:xfrm>
            <a:off x="5232274" y="1358944"/>
            <a:ext cx="0" cy="3392495"/>
          </a:xfrm>
          <a:prstGeom prst="line">
            <a:avLst/>
          </a:prstGeom>
          <a:ln w="38100">
            <a:solidFill>
              <a:srgbClr val="002060"/>
            </a:solidFill>
            <a:headEnd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F3A2941-2F52-6A0F-21C7-8C9386D512D7}"/>
              </a:ext>
            </a:extLst>
          </p:cNvPr>
          <p:cNvCxnSpPr>
            <a:cxnSpLocks/>
          </p:cNvCxnSpPr>
          <p:nvPr/>
        </p:nvCxnSpPr>
        <p:spPr>
          <a:xfrm>
            <a:off x="7454207" y="1297492"/>
            <a:ext cx="0" cy="3392495"/>
          </a:xfrm>
          <a:prstGeom prst="line">
            <a:avLst/>
          </a:prstGeom>
          <a:ln w="38100">
            <a:solidFill>
              <a:srgbClr val="002060"/>
            </a:solidFill>
            <a:headEnd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6E3B74-63AB-583A-4489-9A087C53C441}"/>
              </a:ext>
            </a:extLst>
          </p:cNvPr>
          <p:cNvCxnSpPr>
            <a:cxnSpLocks/>
          </p:cNvCxnSpPr>
          <p:nvPr/>
        </p:nvCxnSpPr>
        <p:spPr>
          <a:xfrm>
            <a:off x="9463550" y="1297492"/>
            <a:ext cx="0" cy="3392495"/>
          </a:xfrm>
          <a:prstGeom prst="line">
            <a:avLst/>
          </a:prstGeom>
          <a:ln w="38100">
            <a:solidFill>
              <a:srgbClr val="002060"/>
            </a:solidFill>
            <a:headEnd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0CD2F42-8064-7C64-65AB-E7C3B142291F}"/>
              </a:ext>
            </a:extLst>
          </p:cNvPr>
          <p:cNvCxnSpPr>
            <a:cxnSpLocks/>
          </p:cNvCxnSpPr>
          <p:nvPr/>
        </p:nvCxnSpPr>
        <p:spPr>
          <a:xfrm>
            <a:off x="11177055" y="1297491"/>
            <a:ext cx="0" cy="3392495"/>
          </a:xfrm>
          <a:prstGeom prst="line">
            <a:avLst/>
          </a:prstGeom>
          <a:ln w="38100">
            <a:solidFill>
              <a:srgbClr val="002060"/>
            </a:solidFill>
            <a:headEnd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FCF2AE-FD4A-658D-CFE7-44B7076EB3ED}"/>
              </a:ext>
            </a:extLst>
          </p:cNvPr>
          <p:cNvSpPr txBox="1"/>
          <p:nvPr/>
        </p:nvSpPr>
        <p:spPr>
          <a:xfrm>
            <a:off x="2095794" y="1604647"/>
            <a:ext cx="2123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楽天市場の商品情報要求</a:t>
            </a:r>
            <a:endParaRPr kumimoji="1" lang="ja-JP" altLang="en-US" sz="1200" b="1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83DA432-90E7-9971-CFB0-093B567CA9DE}"/>
              </a:ext>
            </a:extLst>
          </p:cNvPr>
          <p:cNvCxnSpPr>
            <a:cxnSpLocks/>
          </p:cNvCxnSpPr>
          <p:nvPr/>
        </p:nvCxnSpPr>
        <p:spPr>
          <a:xfrm flipH="1">
            <a:off x="887363" y="2091628"/>
            <a:ext cx="4344911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A1463E4-1E59-C957-6339-48B31CAAE3D4}"/>
              </a:ext>
            </a:extLst>
          </p:cNvPr>
          <p:cNvSpPr txBox="1"/>
          <p:nvPr/>
        </p:nvSpPr>
        <p:spPr>
          <a:xfrm>
            <a:off x="1045198" y="2107687"/>
            <a:ext cx="393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楽天商品の情報返信</a:t>
            </a:r>
            <a:endParaRPr lang="en-US" altLang="ja-JP" sz="1200" b="1" dirty="0"/>
          </a:p>
          <a:p>
            <a:pPr algn="ctr"/>
            <a:r>
              <a:rPr lang="ja-JP" altLang="en-US" sz="1200" b="1" dirty="0"/>
              <a:t>（商品名、アフィリエイトリンク</a:t>
            </a:r>
            <a:r>
              <a:rPr lang="en-US" altLang="ja-JP" sz="1200" b="1" dirty="0"/>
              <a:t>URL</a:t>
            </a:r>
            <a:r>
              <a:rPr lang="ja-JP" altLang="en-US" sz="1200" b="1" dirty="0"/>
              <a:t>など）</a:t>
            </a:r>
            <a:endParaRPr kumimoji="1" lang="ja-JP" altLang="en-US" sz="1200" b="1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34FFCD7-30E2-E9EE-89FA-3095C982DB93}"/>
              </a:ext>
            </a:extLst>
          </p:cNvPr>
          <p:cNvCxnSpPr>
            <a:cxnSpLocks/>
          </p:cNvCxnSpPr>
          <p:nvPr/>
        </p:nvCxnSpPr>
        <p:spPr>
          <a:xfrm>
            <a:off x="861284" y="2742656"/>
            <a:ext cx="6493245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29A4A4-A0E3-DB36-EBF2-EAF3A39F681C}"/>
              </a:ext>
            </a:extLst>
          </p:cNvPr>
          <p:cNvSpPr txBox="1"/>
          <p:nvPr/>
        </p:nvSpPr>
        <p:spPr>
          <a:xfrm>
            <a:off x="1471830" y="2768947"/>
            <a:ext cx="465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記事の元ネタ（</a:t>
            </a:r>
            <a:r>
              <a:rPr lang="ja-JP" altLang="en-US" sz="1200" b="1" dirty="0"/>
              <a:t>商品口コミ情報</a:t>
            </a:r>
            <a:r>
              <a:rPr kumimoji="1" lang="ja-JP" altLang="en-US" sz="1200" b="1" dirty="0"/>
              <a:t>）</a:t>
            </a:r>
            <a:r>
              <a:rPr kumimoji="1" lang="en-US" altLang="ja-JP" sz="1200" b="1" dirty="0"/>
              <a:t>URL</a:t>
            </a:r>
            <a:r>
              <a:rPr kumimoji="1" lang="ja-JP" altLang="en-US" sz="1200" b="1" dirty="0"/>
              <a:t>要求</a:t>
            </a:r>
            <a:r>
              <a:rPr lang="en-US" altLang="ja-JP" sz="1200" b="1" dirty="0"/>
              <a:t>※1</a:t>
            </a:r>
            <a:endParaRPr kumimoji="1" lang="ja-JP" altLang="en-US" sz="1200" b="1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5B8E89D-292E-BADD-E125-D24B3215B4B8}"/>
              </a:ext>
            </a:extLst>
          </p:cNvPr>
          <p:cNvCxnSpPr>
            <a:cxnSpLocks/>
          </p:cNvCxnSpPr>
          <p:nvPr/>
        </p:nvCxnSpPr>
        <p:spPr>
          <a:xfrm flipH="1">
            <a:off x="887363" y="3237085"/>
            <a:ext cx="6467166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D01D7B-D101-0D38-F67D-3BFC0F6FE1A8}"/>
              </a:ext>
            </a:extLst>
          </p:cNvPr>
          <p:cNvSpPr txBox="1"/>
          <p:nvPr/>
        </p:nvSpPr>
        <p:spPr>
          <a:xfrm>
            <a:off x="1619748" y="3270518"/>
            <a:ext cx="465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記事の元ネタ（</a:t>
            </a:r>
            <a:r>
              <a:rPr lang="ja-JP" altLang="en-US" sz="1200" b="1" dirty="0"/>
              <a:t>商品口コミ情報</a:t>
            </a:r>
            <a:r>
              <a:rPr kumimoji="1" lang="ja-JP" altLang="en-US" sz="1200" b="1" dirty="0"/>
              <a:t>）</a:t>
            </a:r>
            <a:r>
              <a:rPr kumimoji="1" lang="en-US" altLang="ja-JP" sz="1200" b="1" dirty="0"/>
              <a:t>URL</a:t>
            </a:r>
            <a:r>
              <a:rPr kumimoji="1" lang="ja-JP" altLang="en-US" sz="1200" b="1" dirty="0"/>
              <a:t>返信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9DE35EF-C07C-7835-0F45-BA8331B9F0F4}"/>
              </a:ext>
            </a:extLst>
          </p:cNvPr>
          <p:cNvCxnSpPr>
            <a:cxnSpLocks/>
          </p:cNvCxnSpPr>
          <p:nvPr/>
        </p:nvCxnSpPr>
        <p:spPr>
          <a:xfrm>
            <a:off x="929150" y="3681634"/>
            <a:ext cx="8534400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DF5F5AF-82B7-7514-B075-81D26D288195}"/>
              </a:ext>
            </a:extLst>
          </p:cNvPr>
          <p:cNvSpPr txBox="1"/>
          <p:nvPr/>
        </p:nvSpPr>
        <p:spPr>
          <a:xfrm>
            <a:off x="1841769" y="3685027"/>
            <a:ext cx="465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アフィリエイト記事作成依頼</a:t>
            </a:r>
            <a:endParaRPr kumimoji="1" lang="ja-JP" altLang="en-US" sz="12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75CCD58-3D27-041B-635F-FDD2F8630519}"/>
              </a:ext>
            </a:extLst>
          </p:cNvPr>
          <p:cNvCxnSpPr>
            <a:cxnSpLocks/>
          </p:cNvCxnSpPr>
          <p:nvPr/>
        </p:nvCxnSpPr>
        <p:spPr>
          <a:xfrm flipH="1">
            <a:off x="861284" y="4097428"/>
            <a:ext cx="8576187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78BC85A-85A3-291A-974A-F2A463264868}"/>
              </a:ext>
            </a:extLst>
          </p:cNvPr>
          <p:cNvSpPr txBox="1"/>
          <p:nvPr/>
        </p:nvSpPr>
        <p:spPr>
          <a:xfrm>
            <a:off x="1014945" y="4097429"/>
            <a:ext cx="396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アフィリエイト記事返信</a:t>
            </a:r>
            <a:endParaRPr kumimoji="1" lang="ja-JP" altLang="en-US" sz="1200" b="1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2E11B4B-78AC-EB43-3088-4684D03B5DA6}"/>
              </a:ext>
            </a:extLst>
          </p:cNvPr>
          <p:cNvCxnSpPr>
            <a:cxnSpLocks/>
          </p:cNvCxnSpPr>
          <p:nvPr/>
        </p:nvCxnSpPr>
        <p:spPr>
          <a:xfrm>
            <a:off x="887363" y="4472205"/>
            <a:ext cx="10203424" cy="0"/>
          </a:xfrm>
          <a:prstGeom prst="straightConnector1">
            <a:avLst/>
          </a:prstGeom>
          <a:ln>
            <a:solidFill>
              <a:schemeClr val="tx2"/>
            </a:solidFill>
            <a:headEnd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6860604-316C-D41C-A594-07324B81B0FF}"/>
              </a:ext>
            </a:extLst>
          </p:cNvPr>
          <p:cNvSpPr txBox="1"/>
          <p:nvPr/>
        </p:nvSpPr>
        <p:spPr>
          <a:xfrm>
            <a:off x="730801" y="4468332"/>
            <a:ext cx="465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WordPress</a:t>
            </a:r>
            <a:r>
              <a:rPr lang="ja-JP" altLang="en-US" sz="1200" b="1" dirty="0"/>
              <a:t>へ記事投稿　</a:t>
            </a:r>
            <a:r>
              <a:rPr lang="en-US" altLang="ja-JP" sz="1200" b="1" dirty="0"/>
              <a:t>※3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9EC2D99-1AC9-D4F7-683F-E475E5661853}"/>
              </a:ext>
            </a:extLst>
          </p:cNvPr>
          <p:cNvSpPr txBox="1"/>
          <p:nvPr/>
        </p:nvSpPr>
        <p:spPr>
          <a:xfrm>
            <a:off x="660441" y="5005868"/>
            <a:ext cx="11747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※0</a:t>
            </a:r>
            <a:r>
              <a:rPr lang="ja-JP" altLang="en-US" sz="1200" b="1" dirty="0"/>
              <a:t>　楽天市場</a:t>
            </a:r>
            <a:r>
              <a:rPr lang="en-US" altLang="ja-JP" sz="1200" b="1" dirty="0"/>
              <a:t>API</a:t>
            </a:r>
            <a:r>
              <a:rPr lang="ja-JP" altLang="en-US" sz="1200" b="1" dirty="0"/>
              <a:t>から受領した商品情報からランダムに一つの商品を選択</a:t>
            </a:r>
            <a:endParaRPr lang="en-US" altLang="ja-JP" sz="1200" b="1" dirty="0"/>
          </a:p>
          <a:p>
            <a:r>
              <a:rPr lang="en-US" altLang="ja-JP" sz="1200" b="1" dirty="0"/>
              <a:t>※1 </a:t>
            </a:r>
            <a:r>
              <a:rPr lang="ja-JP" altLang="en-US" sz="1200" b="1" dirty="0"/>
              <a:t>「商品名 感想」で</a:t>
            </a:r>
            <a:r>
              <a:rPr lang="en-US" altLang="ja-JP" sz="1200" b="1" dirty="0"/>
              <a:t>Google</a:t>
            </a:r>
            <a:r>
              <a:rPr lang="ja-JP" altLang="en-US" sz="1200" b="1" dirty="0"/>
              <a:t>検索を行う。</a:t>
            </a:r>
            <a:endParaRPr lang="en-US" altLang="ja-JP" sz="1200" b="1" dirty="0"/>
          </a:p>
          <a:p>
            <a:r>
              <a:rPr lang="en-US" altLang="ja-JP" sz="1200" b="1" dirty="0"/>
              <a:t>※2</a:t>
            </a:r>
            <a:r>
              <a:rPr lang="ja-JP" altLang="en-US" sz="1200" b="1" dirty="0"/>
              <a:t>　検索結果の上位</a:t>
            </a:r>
            <a:r>
              <a:rPr lang="en-US" altLang="ja-JP" sz="1200" b="1" dirty="0"/>
              <a:t>3</a:t>
            </a:r>
            <a:r>
              <a:rPr lang="ja-JP" altLang="en-US" sz="1200" b="1" dirty="0"/>
              <a:t>サイト分の情報をスクレイプイングして口コミ情報を取得</a:t>
            </a:r>
            <a:endParaRPr lang="en-US" altLang="ja-JP" sz="1200" b="1" dirty="0"/>
          </a:p>
          <a:p>
            <a:r>
              <a:rPr lang="en-US" altLang="ja-JP" sz="1200" b="1" dirty="0"/>
              <a:t>※3 </a:t>
            </a:r>
            <a:r>
              <a:rPr lang="ja-JP" altLang="en-US" sz="1200" b="1" dirty="0"/>
              <a:t>  アフィリエイト記事とアフィリエイトリンクを結合した上で、</a:t>
            </a:r>
            <a:r>
              <a:rPr lang="en-US" altLang="ja-JP" sz="1200" b="1" dirty="0"/>
              <a:t>WordPress API</a:t>
            </a:r>
            <a:r>
              <a:rPr lang="ja-JP" altLang="en-US" sz="1200" b="1" dirty="0"/>
              <a:t>に記事投稿</a:t>
            </a:r>
            <a:endParaRPr kumimoji="1" lang="ja-JP" altLang="en-US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7E6518-C2BD-889D-1B61-25886C84FFF5}"/>
              </a:ext>
            </a:extLst>
          </p:cNvPr>
          <p:cNvSpPr txBox="1"/>
          <p:nvPr/>
        </p:nvSpPr>
        <p:spPr>
          <a:xfrm>
            <a:off x="861284" y="1795640"/>
            <a:ext cx="2149058" cy="28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※0</a:t>
            </a:r>
            <a:endParaRPr kumimoji="1" lang="ja-JP" altLang="en-US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94DB84-96E7-9B10-9995-8D72D58F282C}"/>
              </a:ext>
            </a:extLst>
          </p:cNvPr>
          <p:cNvSpPr txBox="1"/>
          <p:nvPr/>
        </p:nvSpPr>
        <p:spPr>
          <a:xfrm>
            <a:off x="848245" y="3306483"/>
            <a:ext cx="758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※2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664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headEnd w="med" len="med"/>
          <a:tailEnd type="triangle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15521</TotalTime>
  <Words>145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光彬 鶴田</dc:creator>
  <cp:lastModifiedBy>鶴田 光彬</cp:lastModifiedBy>
  <cp:revision>32</cp:revision>
  <dcterms:created xsi:type="dcterms:W3CDTF">2024-06-01T01:47:48Z</dcterms:created>
  <dcterms:modified xsi:type="dcterms:W3CDTF">2024-10-13T01:31:52Z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2024-06-01T02:17:26Z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1acf91df-3cca-4d32-891c-665935d90aeb</vt:lpwstr>
  </property>
  <property fmtid="{D5CDD505-2E9C-101B-9397-08002B2CF9AE}" pid="7" name="MSIP_Label_defa4170-0d19-0005-0004-bc88714345d2_ActionId">
    <vt:lpwstr>70e08636-d052-4930-9bd0-cd9ee6877eba</vt:lpwstr>
  </property>
  <property fmtid="{D5CDD505-2E9C-101B-9397-08002B2CF9AE}" pid="8" name="MSIP_Label_defa4170-0d19-0005-0004-bc88714345d2_ContentBits">
    <vt:lpwstr>0</vt:lpwstr>
  </property>
</Properties>
</file>