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82C"/>
    <a:srgbClr val="612A8A"/>
    <a:srgbClr val="282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580" autoAdjust="0"/>
  </p:normalViewPr>
  <p:slideViewPr>
    <p:cSldViewPr snapToGrid="0">
      <p:cViewPr varScale="1">
        <p:scale>
          <a:sx n="89" d="100"/>
          <a:sy n="89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E7B01C1-365A-43AB-857F-40DD16FBB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090A333-E433-42C1-B2E0-32A121BA9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A0803BF-8A66-4170-8FA6-4B28EF6B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1C7F0EF-C062-415E-A103-D3589522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EEFBF4C-F80E-47B8-A35C-866A4405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2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B8819C6-8457-4008-A841-B85D85AA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604CB4F-C31E-4856-AF80-8994D338B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A9DC414-02A3-44A8-A7E2-E685EE5B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A36EB73-2EF3-4156-B0D7-D22086D4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558BA58-0F0C-4D6B-A7EA-4C4EF0F0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29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392B5CA9-56B3-4F82-B367-D9E50E992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C82AD74-26B5-4BF4-AA67-363BA4B69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42C4434-A386-4E04-B310-E86BE88C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6D4AEE7-1D27-46D5-9A3D-69B56412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07008E8-E93A-4CCD-A105-4F11C210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0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40A8E6-B607-4C1C-B8BC-2CDE12EF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A442F99-1765-4084-9673-DA6814D5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0C78E64-D71B-4ACB-9DE4-C8CDEAAD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7D2A1B2-BB07-4C80-9DB6-498C3CCB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14A6827-7EF0-4013-A8B5-0D3692F3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69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18279D0-A4CF-4AC3-A536-79E90924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73C9BEF-47DD-4CB3-829D-C7FAA7D1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E0B3A4F-1E1C-4908-ABB2-2F260066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8DD6D13-6E0B-485D-8B88-531CFB8D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F9338EF-5962-4194-A3BC-863433FB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96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B9C19C-1698-4B76-B2B4-EF67CBFF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28FB758-FAE6-4536-BE17-5662CC9A2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D7FC888-7B4C-45FD-AD53-844EFF6E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E81D9BC-D79C-46A9-B210-BFAE19E9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036578C-A750-4F4C-8697-894B0A89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8F63C5E-FB61-4DC5-99E0-34B783B2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11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CB9B7C-4E65-4DEB-AD1C-3C208A83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FA728E3-D79C-4E6A-BB95-C5E49124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FF10A3E-CB3F-4B7B-9FF0-EFD52F31B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087D4B4-442C-4934-9889-50BFC9AF4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BE5C1D1-BDF1-4D27-89B0-B960190B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4A61E4A-A3C3-4FA1-B163-B69905BE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19CAC1E7-38EC-451A-9BED-060964E8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71B6125-236F-4C08-9D5E-8A0D47F9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03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88057BE-CB3E-44C3-94B0-7C24186E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8CB3836F-9E54-4C32-8372-A7581980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0D06B8D-E6A3-480C-8E1A-B1CE6EFA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3C6AC2F2-F682-4C02-ADFD-9C2B7015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1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3BC4880E-F7DE-44C8-A794-52B9D6E0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FB118993-5D37-488A-946A-E0C875AA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4F496AC-9E91-43FB-8211-25CB1415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75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F0C74F4-9CFE-450A-8627-7EA55762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A56D8CD-160A-4C9C-8EF9-ED701C9F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C26A739E-5FBF-4F58-985E-F45EBAEAD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06FDF8CE-98C6-4F1C-A25E-F649CDE7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78C3FD-4678-4EA9-93DB-C399F492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159B3BA-6802-4926-B605-F07F72C5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8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DEE80B-3E2C-4CC9-A784-2BA07F18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60547FDB-6491-4FB0-BFAA-F87527517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5BA8DF2-8BC4-4ACA-9AC8-44ADD3194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A4F5C4F-4FB8-4E51-A61D-CDB16071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C09D-DC55-42CC-99D3-5890908BC9E3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0A215BF-C76B-4643-B043-33A251A5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996A918C-C3B5-4E22-B5B7-025A28CB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11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912611C-CBDD-439A-8BA9-9F47F286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E024A2A-7D9F-4DAD-9ADC-D6B21FA5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B169E37-6E98-4A8B-8438-929A84B29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C09D-DC55-42CC-99D3-5890908BC9E3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02AEBF7-8CCC-4A7D-961B-031937727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DF8EBB0-EAC9-4CF2-A6CA-FD8BDC562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C9E0-601B-4512-B92F-AA8EF66A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76E7258B-65FC-4A76-B966-CB46C946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A352CBB-7BD3-4EAD-9C3C-15F9A743DFDE}"/>
              </a:ext>
            </a:extLst>
          </p:cNvPr>
          <p:cNvSpPr txBox="1"/>
          <p:nvPr/>
        </p:nvSpPr>
        <p:spPr>
          <a:xfrm>
            <a:off x="333247" y="3061566"/>
            <a:ext cx="604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ТЕЛЕГРАМ-БОТА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1650AB-7C38-4E49-BF55-232A7AD19402}"/>
              </a:ext>
            </a:extLst>
          </p:cNvPr>
          <p:cNvSpPr txBox="1"/>
          <p:nvPr/>
        </p:nvSpPr>
        <p:spPr>
          <a:xfrm>
            <a:off x="353892" y="3860803"/>
            <a:ext cx="5201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 ВЕРСАЧЕ</a:t>
            </a:r>
          </a:p>
          <a:p>
            <a:r>
              <a:rPr lang="ru-RU" sz="1600" dirty="0" smtClean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Журавлева Елизавета</a:t>
            </a:r>
          </a:p>
          <a:p>
            <a:r>
              <a:rPr lang="ru-RU" sz="1600" dirty="0" err="1" smtClean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Бурдин</a:t>
            </a:r>
            <a:r>
              <a:rPr lang="ru-RU" sz="1600" dirty="0" smtClean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Евгений</a:t>
            </a:r>
            <a:endParaRPr lang="ru-RU" sz="1600" dirty="0">
              <a:solidFill>
                <a:srgbClr val="0B082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66CFCF8-FE4A-46BF-BA51-01ED0FB91DC2}"/>
              </a:ext>
            </a:extLst>
          </p:cNvPr>
          <p:cNvSpPr txBox="1"/>
          <p:nvPr/>
        </p:nvSpPr>
        <p:spPr>
          <a:xfrm>
            <a:off x="353892" y="5371176"/>
            <a:ext cx="787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МОСКОВСКИЙ ПОЛИТЕХНИЧЕСКИЙ УНИВЕРСИТЕТ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3DE9469-AE2D-405C-8D73-8A6E2CADC778}"/>
              </a:ext>
            </a:extLst>
          </p:cNvPr>
          <p:cNvSpPr txBox="1"/>
          <p:nvPr/>
        </p:nvSpPr>
        <p:spPr>
          <a:xfrm>
            <a:off x="5053780" y="5863635"/>
            <a:ext cx="80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33FFBA3D-6BB7-7B40-A011-C45854074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4484" y="3429000"/>
            <a:ext cx="2178366" cy="2069448"/>
          </a:xfrm>
          <a:prstGeom prst="rect">
            <a:avLst/>
          </a:prstGeom>
          <a:effectLst>
            <a:glow rad="451330">
              <a:schemeClr val="tx1">
                <a:alpha val="66848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5597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lob:https://web.telegram.org/d40dc38d-01cc-48e3-8fba-68c445f8b1c2">
            <a:extLst>
              <a:ext uri="{FF2B5EF4-FFF2-40B4-BE49-F238E27FC236}">
                <a16:creationId xmlns=""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411061" y="1551897"/>
            <a:ext cx="10760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2400" dirty="0"/>
              <a:t>Цель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Сделать процедуру коллективной доставки проще, удобнее и быстрее, с возможностью отслеживания итоговой суммы и списком человек, участвующих в ней.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34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lob:https://web.telegram.org/d40dc38d-01cc-48e3-8fba-68c445f8b1c2">
            <a:extLst>
              <a:ext uri="{FF2B5EF4-FFF2-40B4-BE49-F238E27FC236}">
                <a16:creationId xmlns=""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411061" y="1551897"/>
            <a:ext cx="10326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2400" dirty="0" smtClean="0"/>
              <a:t>Проблема: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Отсутствие </a:t>
            </a:r>
            <a:r>
              <a:rPr lang="ru-RU" sz="2400" dirty="0"/>
              <a:t>удобной системы для организации коллективной доставки блюд из </a:t>
            </a:r>
            <a:r>
              <a:rPr lang="ru-RU" sz="2400" dirty="0" smtClean="0"/>
              <a:t>ресторанов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Большое количество времени на заказ доставки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endParaRPr lang="ru-RU" sz="2400" dirty="0"/>
          </a:p>
        </p:txBody>
      </p:sp>
      <p:pic>
        <p:nvPicPr>
          <p:cNvPr id="3074" name="Picture 2" descr="https://fb.ru/media/i/4/1/3/0/8/1/i/4130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080" y="3276604"/>
            <a:ext cx="4811988" cy="32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5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lob:https://web.telegram.org/d40dc38d-01cc-48e3-8fba-68c445f8b1c2">
            <a:extLst>
              <a:ext uri="{FF2B5EF4-FFF2-40B4-BE49-F238E27FC236}">
                <a16:creationId xmlns=""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411061" y="1551897"/>
            <a:ext cx="103268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2000" dirty="0" smtClean="0"/>
              <a:t>Задачи:</a:t>
            </a:r>
            <a:endParaRPr lang="en-US" sz="2000" dirty="0" smtClean="0"/>
          </a:p>
          <a:p>
            <a:r>
              <a:rPr lang="ru-RU" sz="2000" dirty="0" smtClean="0"/>
              <a:t> </a:t>
            </a:r>
            <a:r>
              <a:rPr lang="ru-RU" sz="2000" dirty="0"/>
              <a:t>Разработать </a:t>
            </a:r>
            <a:r>
              <a:rPr lang="ru-RU" sz="2000" dirty="0" err="1"/>
              <a:t>телеграм</a:t>
            </a:r>
            <a:r>
              <a:rPr lang="ru-RU" sz="2000" dirty="0"/>
              <a:t>-бота для организации коллективной доставки блюд из </a:t>
            </a:r>
            <a:r>
              <a:rPr lang="ru-RU" sz="2000" dirty="0" smtClean="0"/>
              <a:t>ресторанов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Выбрать язык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Разработать алгоритм работы бота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Изучить библиотеку для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Распределить обязанности между командой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Создание прототипа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Тестирование прототипа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41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lob:https://web.telegram.org/d40dc38d-01cc-48e3-8fba-68c445f8b1c2">
            <a:extLst>
              <a:ext uri="{FF2B5EF4-FFF2-40B4-BE49-F238E27FC236}">
                <a16:creationId xmlns=""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540458" y="1638161"/>
            <a:ext cx="10326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2400" dirty="0" smtClean="0"/>
              <a:t>Метод/подход</a:t>
            </a:r>
            <a:r>
              <a:rPr lang="ru-RU" sz="2400" dirty="0"/>
              <a:t>: </a:t>
            </a:r>
            <a:endParaRPr lang="ru-RU" sz="2400" dirty="0" smtClean="0"/>
          </a:p>
          <a:p>
            <a:r>
              <a:rPr lang="ru-RU" sz="2400" dirty="0"/>
              <a:t>С</a:t>
            </a:r>
            <a:r>
              <a:rPr lang="ru-RU" sz="2400" dirty="0" smtClean="0"/>
              <a:t>истемный подход, использование изученных модулей</a:t>
            </a:r>
          </a:p>
        </p:txBody>
      </p:sp>
      <p:pic>
        <p:nvPicPr>
          <p:cNvPr id="2" name="Рисунок 1" descr="2022-10-13_08-52-28.png - Яндекс.Браузер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7" t="36065" r="38585" b="40514"/>
          <a:stretch/>
        </p:blipFill>
        <p:spPr>
          <a:xfrm>
            <a:off x="540458" y="3137523"/>
            <a:ext cx="7090004" cy="204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lob:https://web.telegram.org/d40dc38d-01cc-48e3-8fba-68c445f8b1c2">
            <a:extLst>
              <a:ext uri="{FF2B5EF4-FFF2-40B4-BE49-F238E27FC236}">
                <a16:creationId xmlns=""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411061" y="1551897"/>
            <a:ext cx="10326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2400" dirty="0" smtClean="0"/>
              <a:t>Технологический </a:t>
            </a:r>
            <a:r>
              <a:rPr lang="ru-RU" sz="2400" dirty="0"/>
              <a:t>стек:</a:t>
            </a:r>
            <a:r>
              <a:rPr lang="en-US" sz="2400" dirty="0"/>
              <a:t> 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Python 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telebot</a:t>
            </a:r>
            <a:r>
              <a:rPr lang="en-US" sz="2400" dirty="0" smtClean="0"/>
              <a:t> library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Хранение данных в формате </a:t>
            </a:r>
            <a:r>
              <a:rPr lang="en-US" sz="2400" dirty="0" smtClean="0"/>
              <a:t>.txt</a:t>
            </a:r>
            <a:endParaRPr lang="ru-RU" sz="24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5" y="3603345"/>
            <a:ext cx="2266179" cy="24833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50" y="3276604"/>
            <a:ext cx="2623868" cy="26238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472" y="3378737"/>
            <a:ext cx="2419602" cy="24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lob:https://web.telegram.org/d40dc38d-01cc-48e3-8fba-68c445f8b1c2">
            <a:extLst>
              <a:ext uri="{FF2B5EF4-FFF2-40B4-BE49-F238E27FC236}">
                <a16:creationId xmlns=""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252"/>
            <a:ext cx="12192000" cy="685800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411061" y="1551897"/>
            <a:ext cx="10326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2000" dirty="0" smtClean="0"/>
              <a:t>Итоговый </a:t>
            </a:r>
            <a:r>
              <a:rPr lang="ru-RU" sz="2000" dirty="0"/>
              <a:t>результат: </a:t>
            </a:r>
            <a:endParaRPr lang="en-US" sz="2000" dirty="0" smtClean="0"/>
          </a:p>
          <a:p>
            <a:r>
              <a:rPr lang="ru-RU" sz="2000" dirty="0" smtClean="0"/>
              <a:t>Прототип </a:t>
            </a:r>
            <a:r>
              <a:rPr lang="ru-RU" sz="2000" dirty="0" err="1" smtClean="0"/>
              <a:t>телеграм</a:t>
            </a:r>
            <a:r>
              <a:rPr lang="ru-RU" sz="2000" dirty="0" smtClean="0"/>
              <a:t>-бота </a:t>
            </a:r>
            <a:r>
              <a:rPr lang="ru-RU" sz="2000" dirty="0"/>
              <a:t>для организации коллективной доставки блюд из </a:t>
            </a:r>
            <a:r>
              <a:rPr lang="ru-RU" sz="2000" dirty="0" smtClean="0"/>
              <a:t>ресторанов</a:t>
            </a:r>
            <a:endParaRPr lang="ru-RU" sz="2000" dirty="0"/>
          </a:p>
          <a:p>
            <a:endParaRPr lang="ru-RU" sz="2000" dirty="0"/>
          </a:p>
        </p:txBody>
      </p:sp>
      <p:pic>
        <p:nvPicPr>
          <p:cNvPr id="2050" name="Picture 2" descr="https://sun9-73.userapi.com/impg/wlk_R5F-PGkA9ljwBjqAZ269on_XEWwjlNXfbQ/rhba-12wq18.jpg?size=738x1600&amp;quality=95&amp;sign=9f2ccd3321a9471d0e0515c1bfc80aab&amp;type=alb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2" t="16262" r="-84" b="12056"/>
          <a:stretch/>
        </p:blipFill>
        <p:spPr bwMode="auto">
          <a:xfrm>
            <a:off x="5547100" y="2499305"/>
            <a:ext cx="2622430" cy="401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29.userapi.com/impg/H_kSaurPMqC-za-EgXVonOkK8ekpcGXuGl6_kQ/8p5ZcL42uiA.jpg?size=738x1600&amp;quality=95&amp;sign=20692035d668e4bbf4de1112c5d6ce64&amp;type=albu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2" b="11624"/>
          <a:stretch/>
        </p:blipFill>
        <p:spPr bwMode="auto">
          <a:xfrm>
            <a:off x="2242931" y="2499305"/>
            <a:ext cx="2403379" cy="40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un9-8.userapi.com/impg/rW-QLcI6QPugYWL2Xd2H2W3_SOOztkHEJxwsOg/VtQ93aJaBWE.jpg?size=738x1600&amp;quality=95&amp;sign=642ee16ee02b64e69c5870e4951748b3&amp;type=album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77" b="11679"/>
          <a:stretch/>
        </p:blipFill>
        <p:spPr bwMode="auto">
          <a:xfrm>
            <a:off x="8753699" y="3070123"/>
            <a:ext cx="2796387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lob:https://web.telegram.org/d40dc38d-01cc-48e3-8fba-68c445f8b1c2">
            <a:extLst>
              <a:ext uri="{FF2B5EF4-FFF2-40B4-BE49-F238E27FC236}">
                <a16:creationId xmlns=""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411061" y="1551897"/>
            <a:ext cx="10326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2400" dirty="0" smtClean="0"/>
              <a:t>План </a:t>
            </a:r>
            <a:r>
              <a:rPr lang="ru-RU" sz="2400" dirty="0"/>
              <a:t>дальнейшего развития проекта: 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Возможная реализация </a:t>
            </a:r>
            <a:r>
              <a:rPr lang="ru-RU" sz="2400" dirty="0"/>
              <a:t>недостающих функций и </a:t>
            </a:r>
            <a:r>
              <a:rPr lang="ru-RU" sz="2400" dirty="0" smtClean="0"/>
              <a:t>оптимизация работы алгоритма. </a:t>
            </a:r>
            <a:endParaRPr lang="en-US" sz="2400" dirty="0" smtClean="0"/>
          </a:p>
          <a:p>
            <a:r>
              <a:rPr lang="ru-RU" sz="2400" dirty="0" smtClean="0"/>
              <a:t>Выбор </a:t>
            </a:r>
            <a:r>
              <a:rPr lang="ru-RU" sz="2400" dirty="0" smtClean="0"/>
              <a:t>более удобного формата хранения </a:t>
            </a:r>
            <a:r>
              <a:rPr lang="ru-RU" sz="2400" dirty="0" smtClean="0"/>
              <a:t>данных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64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lob:https://web.telegram.org/d40dc38d-01cc-48e3-8fba-68c445f8b1c2">
            <a:extLst>
              <a:ext uri="{FF2B5EF4-FFF2-40B4-BE49-F238E27FC236}">
                <a16:creationId xmlns="" xmlns:a16="http://schemas.microsoft.com/office/drawing/2014/main" id="{CB088F98-2420-44E3-8393-39FBFE5A7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4" y="3276604"/>
            <a:ext cx="2810095" cy="2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23233783-4316-44DE-922C-07DD8304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2950235" y="2151360"/>
            <a:ext cx="557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  <p:pic>
        <p:nvPicPr>
          <p:cNvPr id="5" name="Graphic 3">
            <a:extLst>
              <a:ext uri="{FF2B5EF4-FFF2-40B4-BE49-F238E27FC236}">
                <a16:creationId xmlns="" xmlns:a16="http://schemas.microsoft.com/office/drawing/2014/main" id="{33FFBA3D-6BB7-7B40-A011-C45854074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9978" y="3558397"/>
            <a:ext cx="2178366" cy="2069448"/>
          </a:xfrm>
          <a:prstGeom prst="rect">
            <a:avLst/>
          </a:prstGeom>
          <a:effectLst>
            <a:glow rad="451330">
              <a:schemeClr val="tx1">
                <a:alpha val="66848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7F06926-8A36-4BE5-A594-A6E8D30FF0F6}"/>
              </a:ext>
            </a:extLst>
          </p:cNvPr>
          <p:cNvSpPr txBox="1"/>
          <p:nvPr/>
        </p:nvSpPr>
        <p:spPr>
          <a:xfrm>
            <a:off x="3549356" y="3792482"/>
            <a:ext cx="4382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>
                <a:solidFill>
                  <a:srgbClr val="0B08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sz="4000" dirty="0" smtClean="0"/>
              <a:t>Команда Версаче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6094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145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Лукьянова Мария Михайловна</dc:creator>
  <cp:lastModifiedBy>Юлия</cp:lastModifiedBy>
  <cp:revision>24</cp:revision>
  <dcterms:created xsi:type="dcterms:W3CDTF">2022-04-18T08:48:01Z</dcterms:created>
  <dcterms:modified xsi:type="dcterms:W3CDTF">2022-10-13T06:17:13Z</dcterms:modified>
</cp:coreProperties>
</file>