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82C"/>
    <a:srgbClr val="612A8A"/>
    <a:srgbClr val="282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580" autoAdjust="0"/>
  </p:normalViewPr>
  <p:slideViewPr>
    <p:cSldViewPr snapToGrid="0">
      <p:cViewPr varScale="1">
        <p:scale>
          <a:sx n="90" d="100"/>
          <a:sy n="90" d="100"/>
        </p:scale>
        <p:origin x="23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B01C1-365A-43AB-857F-40DD16FBB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90A333-E433-42C1-B2E0-32A121BA9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803BF-8A66-4170-8FA6-4B28EF6B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7F0EF-C062-415E-A103-D3589522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EFBF4C-F80E-47B8-A35C-866A4405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23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819C6-8457-4008-A841-B85D85AA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04CB4F-C31E-4856-AF80-8994D338B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9DC414-02A3-44A8-A7E2-E685EE5B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36EB73-2EF3-4156-B0D7-D22086D4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8BA58-0F0C-4D6B-A7EA-4C4EF0F0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29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2B5CA9-56B3-4F82-B367-D9E50E992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82AD74-26B5-4BF4-AA67-363BA4B69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C4434-A386-4E04-B310-E86BE88C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D4AEE7-1D27-46D5-9A3D-69B56412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008E8-E93A-4CCD-A105-4F11C210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10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0A8E6-B607-4C1C-B8BC-2CDE12EF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42F99-1765-4084-9673-DA6814D5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78E64-D71B-4ACB-9DE4-C8CDEAAD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D2A1B2-BB07-4C80-9DB6-498C3CCB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4A6827-7EF0-4013-A8B5-0D3692F3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69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279D0-A4CF-4AC3-A536-79E90924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3C9BEF-47DD-4CB3-829D-C7FAA7D1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0B3A4F-1E1C-4908-ABB2-2F260066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DD6D13-6E0B-485D-8B88-531CFB8D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9338EF-5962-4194-A3BC-863433FB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96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9C19C-1698-4B76-B2B4-EF67CBFF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FB758-FAE6-4536-BE17-5662CC9A2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FC888-7B4C-45FD-AD53-844EFF6ED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81D9BC-D79C-46A9-B210-BFAE19E9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36578C-A750-4F4C-8697-894B0A89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F63C5E-FB61-4DC5-99E0-34B783B2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11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B9B7C-4E65-4DEB-AD1C-3C208A83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728E3-D79C-4E6A-BB95-C5E49124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F10A3E-CB3F-4B7B-9FF0-EFD52F31B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87D4B4-442C-4934-9889-50BFC9AF4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E5C1D1-BDF1-4D27-89B0-B960190BE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A61E4A-A3C3-4FA1-B163-B69905BE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CAC1E7-38EC-451A-9BED-060964E8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1B6125-236F-4C08-9D5E-8A0D47F9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03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057BE-CB3E-44C3-94B0-7C24186E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B3836F-9E54-4C32-8372-A7581980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D06B8D-E6A3-480C-8E1A-B1CE6EFA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6AC2F2-F682-4C02-ADFD-9C2B7015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01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C4880E-F7DE-44C8-A794-52B9D6E0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118993-5D37-488A-946A-E0C875AA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F496AC-9E91-43FB-8211-25CB1415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75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C74F4-9CFE-450A-8627-7EA55762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56D8CD-160A-4C9C-8EF9-ED701C9F6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6A739E-5FBF-4F58-985E-F45EBAEAD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FDF8CE-98C6-4F1C-A25E-F649CDE7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78C3FD-4678-4EA9-93DB-C399F492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59B3BA-6802-4926-B605-F07F72C5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8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EE80B-3E2C-4CC9-A784-2BA07F18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547FDB-6491-4FB0-BFAA-F87527517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BA8DF2-8BC4-4ACA-9AC8-44ADD3194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4F5C4F-4FB8-4E51-A61D-CDB16071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215BF-C76B-4643-B043-33A251A5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6A918C-C3B5-4E22-B5B7-025A28CB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11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2611C-CBDD-439A-8BA9-9F47F286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024A2A-7D9F-4DAD-9ADC-D6B21FA51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69E37-6E98-4A8B-8438-929A84B29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0C09D-DC55-42CC-99D3-5890908BC9E3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AEBF7-8CCC-4A7D-961B-031937727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F8EBB0-EAC9-4CF2-A6CA-FD8BDC562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6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E7258B-65FC-4A76-B966-CB46C9468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352CBB-7BD3-4EAD-9C3C-15F9A743DFDE}"/>
              </a:ext>
            </a:extLst>
          </p:cNvPr>
          <p:cNvSpPr txBox="1"/>
          <p:nvPr/>
        </p:nvSpPr>
        <p:spPr>
          <a:xfrm>
            <a:off x="333247" y="3061566"/>
            <a:ext cx="604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ТЕЛЕГРАМ-БОТА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650AB-7C38-4E49-BF55-232A7AD19402}"/>
              </a:ext>
            </a:extLst>
          </p:cNvPr>
          <p:cNvSpPr txBox="1"/>
          <p:nvPr/>
        </p:nvSpPr>
        <p:spPr>
          <a:xfrm>
            <a:off x="353892" y="3860803"/>
            <a:ext cx="5201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ВЕРСАЧЕ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CFCF8-FE4A-46BF-BA51-01ED0FB91DC2}"/>
              </a:ext>
            </a:extLst>
          </p:cNvPr>
          <p:cNvSpPr txBox="1"/>
          <p:nvPr/>
        </p:nvSpPr>
        <p:spPr>
          <a:xfrm>
            <a:off x="333246" y="4940306"/>
            <a:ext cx="7871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МОСКОВСКИЙ ПОЛИТЕХНИЧЕСКИЙ УНИВЕРСИТЕТ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E9469-AE2D-405C-8D73-8A6E2CADC778}"/>
              </a:ext>
            </a:extLst>
          </p:cNvPr>
          <p:cNvSpPr txBox="1"/>
          <p:nvPr/>
        </p:nvSpPr>
        <p:spPr>
          <a:xfrm>
            <a:off x="4562075" y="5896426"/>
            <a:ext cx="365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3FFBA3D-6BB7-7B40-A011-C45854074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4484" y="3429000"/>
            <a:ext cx="2178366" cy="2069448"/>
          </a:xfrm>
          <a:prstGeom prst="rect">
            <a:avLst/>
          </a:prstGeom>
          <a:effectLst>
            <a:glow rad="451330">
              <a:schemeClr val="tx1">
                <a:alpha val="66848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5597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F06926-8A36-4BE5-A594-A6E8D30FF0F6}"/>
              </a:ext>
            </a:extLst>
          </p:cNvPr>
          <p:cNvSpPr txBox="1"/>
          <p:nvPr/>
        </p:nvSpPr>
        <p:spPr>
          <a:xfrm>
            <a:off x="411061" y="1551897"/>
            <a:ext cx="103268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1600" dirty="0"/>
              <a:t>Цель: Разработать </a:t>
            </a:r>
            <a:r>
              <a:rPr lang="ru-RU" sz="1600" dirty="0" err="1"/>
              <a:t>телеграм</a:t>
            </a:r>
            <a:r>
              <a:rPr lang="ru-RU" sz="1600" dirty="0"/>
              <a:t>-бота для организации коллективной доставки блюд из ресторанов</a:t>
            </a:r>
          </a:p>
          <a:p>
            <a:endParaRPr lang="ru-RU" sz="1600" dirty="0"/>
          </a:p>
          <a:p>
            <a:r>
              <a:rPr lang="ru-RU" sz="1600" dirty="0"/>
              <a:t>Проблема: Отсутствие удобной системы для организации коллективной доставки блюд из ресторанов</a:t>
            </a:r>
          </a:p>
          <a:p>
            <a:endParaRPr lang="ru-RU" sz="1600" dirty="0"/>
          </a:p>
          <a:p>
            <a:r>
              <a:rPr lang="ru-RU" sz="1600" dirty="0"/>
              <a:t>Задачи: Разработать </a:t>
            </a:r>
            <a:r>
              <a:rPr lang="ru-RU" sz="1600" dirty="0" err="1"/>
              <a:t>телеграм</a:t>
            </a:r>
            <a:r>
              <a:rPr lang="ru-RU" sz="1600" dirty="0"/>
              <a:t>-бота для организации коллективной доставки блюд из ресторанов</a:t>
            </a:r>
          </a:p>
          <a:p>
            <a:endParaRPr lang="ru-RU" sz="1600" dirty="0"/>
          </a:p>
          <a:p>
            <a:r>
              <a:rPr lang="ru-RU" sz="1600" dirty="0"/>
              <a:t>Метод/подход: Разработка логики бота согласно поставленным требованиям + разработка бота</a:t>
            </a:r>
          </a:p>
          <a:p>
            <a:endParaRPr lang="ru-RU" sz="1600" dirty="0"/>
          </a:p>
          <a:p>
            <a:r>
              <a:rPr lang="ru-RU" sz="1600" dirty="0"/>
              <a:t>Технологии: </a:t>
            </a:r>
            <a:r>
              <a:rPr lang="en-US" sz="1600" dirty="0"/>
              <a:t>Python + </a:t>
            </a:r>
            <a:r>
              <a:rPr lang="en-US" sz="1600" dirty="0" err="1"/>
              <a:t>telebot</a:t>
            </a:r>
            <a:r>
              <a:rPr lang="en-US" sz="1600" dirty="0"/>
              <a:t> library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Технологический стек:</a:t>
            </a:r>
            <a:r>
              <a:rPr lang="en-US" sz="1600" dirty="0"/>
              <a:t> Python + </a:t>
            </a:r>
            <a:r>
              <a:rPr lang="en-US" sz="1600" dirty="0" err="1"/>
              <a:t>telebot</a:t>
            </a:r>
            <a:r>
              <a:rPr lang="en-US" sz="1600" dirty="0"/>
              <a:t> library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Итоговый результат: </a:t>
            </a:r>
            <a:r>
              <a:rPr lang="ru-RU" sz="1600" dirty="0" err="1"/>
              <a:t>телеграм</a:t>
            </a:r>
            <a:r>
              <a:rPr lang="ru-RU" sz="1600" dirty="0"/>
              <a:t>-бота для организации коллективной доставки блюд из </a:t>
            </a:r>
            <a:r>
              <a:rPr lang="ru-RU" sz="1600" dirty="0" err="1"/>
              <a:t>ресторано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План дальнейшего развития проекта: реализация недостающих функций </a:t>
            </a:r>
            <a:r>
              <a:rPr lang="ru-RU" sz="1600"/>
              <a:t>и оптимизация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934438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88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Лукьянова Мария Михайловна</dc:creator>
  <cp:lastModifiedBy>Microsoft Office User</cp:lastModifiedBy>
  <cp:revision>16</cp:revision>
  <dcterms:created xsi:type="dcterms:W3CDTF">2022-04-18T08:48:01Z</dcterms:created>
  <dcterms:modified xsi:type="dcterms:W3CDTF">2022-10-12T11:04:51Z</dcterms:modified>
</cp:coreProperties>
</file>