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hr5fz2HQDO++SunOM7jADamaI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" name="Google Shape;24;p10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12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7;p13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Google Shape;38;p13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" name="Google Shape;40;p13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14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5" name="Google Shape;55;p15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6" name="Google Shape;56;p15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9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9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9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4860032" y="5805264"/>
            <a:ext cx="3888432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ru-RU"/>
              <a:t>Выполнили: Морозова В.</a:t>
            </a:r>
            <a:endParaRPr/>
          </a:p>
          <a:p>
            <a:pPr indent="0" lvl="0" marL="0" rtl="0" algn="l"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rPr lang="ru-RU"/>
              <a:t>                   Журавлёва Е.</a:t>
            </a:r>
            <a:endParaRPr/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971600" y="2132856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SzPts val="6912"/>
              <a:buNone/>
            </a:pPr>
            <a:r>
              <a:rPr lang="ru-RU">
                <a:solidFill>
                  <a:srgbClr val="101322"/>
                </a:solidFill>
              </a:rPr>
              <a:t>Проект PyGame   «Найди пару»</a:t>
            </a:r>
            <a:endParaRPr>
              <a:solidFill>
                <a:srgbClr val="1013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323528" y="548680"/>
            <a:ext cx="8352928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В этой игре вам  нужно будет собрать фрукты путем составления трех пар из 6 картинок.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1739071"/>
            <a:ext cx="3888432" cy="4752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641950" y="1988850"/>
            <a:ext cx="3704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Первое окно – окно ввода в игру с небольшим описанием. Чтобы продолжить нужно нажать кнопку </a:t>
            </a:r>
            <a:r>
              <a:rPr lang="ru-RU" sz="22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«Старт!»</a:t>
            </a:r>
            <a:r>
              <a:rPr lang="ru-RU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EB1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303188" y="620688"/>
            <a:ext cx="7920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Второе окно - это поле с 6 картами, нажимая на которые вы можете их открыть. Если пара фруктов найдена, она останется открытой.</a:t>
            </a:r>
            <a:endParaRPr sz="22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132856"/>
            <a:ext cx="3868216" cy="41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4733" y="2142162"/>
            <a:ext cx="3960440" cy="414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179512" y="2362527"/>
            <a:ext cx="3816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После того, как все пары найдены, откроется окно с поздравлением.</a:t>
            </a:r>
            <a:endParaRPr sz="2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976" y="1700808"/>
            <a:ext cx="4176464" cy="430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3275856" y="404664"/>
            <a:ext cx="38164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Функции</a:t>
            </a:r>
            <a:endParaRPr sz="2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83568" y="1045056"/>
            <a:ext cx="396044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Дизайн игры: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-"/>
            </a:pPr>
            <a:r>
              <a:rPr lang="ru-RU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beginning()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-"/>
            </a:pPr>
            <a:r>
              <a:rPr lang="ru-RU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load_image()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-"/>
            </a:pPr>
            <a:r>
              <a:rPr lang="ru-RU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look()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-"/>
            </a:pPr>
            <a:r>
              <a:rPr lang="ru-RU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end_screen()</a:t>
            </a:r>
            <a:endParaRPr sz="24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697600" y="3211041"/>
            <a:ext cx="59626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Класс Player(pygame.sprite.Sprite)</a:t>
            </a:r>
            <a:endParaRPr sz="24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15437" y="3933056"/>
            <a:ext cx="42124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Работа игры: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-"/>
            </a:pPr>
            <a:r>
              <a:rPr lang="ru-RU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load_image()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-"/>
            </a:pPr>
            <a:r>
              <a:rPr lang="ru-RU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Checking_coordinates()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-"/>
            </a:pPr>
            <a:r>
              <a:rPr lang="ru-RU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Finish()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-308026" y="0"/>
            <a:ext cx="9452025" cy="6858000"/>
          </a:xfrm>
          <a:prstGeom prst="rect">
            <a:avLst/>
          </a:prstGeom>
          <a:solidFill>
            <a:srgbClr val="3F3F3F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2076641" y="156643"/>
            <a:ext cx="4442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Класс Player(pygame.sprite.Sprite)</a:t>
            </a:r>
            <a:endParaRPr b="1"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548" y="724825"/>
            <a:ext cx="6230429" cy="429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2548" y="4945336"/>
            <a:ext cx="6212444" cy="191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3F3F3F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2411760" y="122411"/>
            <a:ext cx="38884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Основной цикл игры</a:t>
            </a:r>
            <a:endParaRPr b="1"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772" y="645631"/>
            <a:ext cx="7196455" cy="374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771" y="4514531"/>
            <a:ext cx="7196455" cy="201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771" y="1"/>
            <a:ext cx="7196455" cy="306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626" y="3068960"/>
            <a:ext cx="7196455" cy="378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2021-03-02T09:56:52Z</dcterms:created>
  <dc:creator>Note</dc:creator>
</cp:coreProperties>
</file>