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6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493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1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7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7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44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8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88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9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80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8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8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4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A5E0-7536-4B71-9EB0-88F6E505C9F1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B9DBA6-D20C-4C9D-9919-9CCDCD08C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smtClean="0"/>
              <a:t>Проект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Реализовали: Журавлева Елизавета</a:t>
            </a:r>
          </a:p>
          <a:p>
            <a:pPr algn="r"/>
            <a:r>
              <a:rPr lang="ru-RU" dirty="0" smtClean="0"/>
              <a:t>Морозова Вероника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57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351338"/>
          </a:xfrm>
        </p:spPr>
        <p:txBody>
          <a:bodyPr/>
          <a:lstStyle/>
          <a:p>
            <a:r>
              <a:rPr lang="ru-RU" dirty="0" smtClean="0"/>
              <a:t>Проект создан для вычисления потребления калорий в сутки пользователем, имеющим доступ к сайту.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38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 login()</a:t>
            </a:r>
          </a:p>
          <a:p>
            <a:r>
              <a:rPr lang="en-US" dirty="0" smtClean="0"/>
              <a:t>Def test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Style.css</a:t>
            </a:r>
          </a:p>
          <a:p>
            <a:r>
              <a:rPr lang="en-US" dirty="0" err="1" smtClean="0"/>
              <a:t>Index.htlm</a:t>
            </a:r>
            <a:endParaRPr lang="en-US" dirty="0" smtClean="0"/>
          </a:p>
          <a:p>
            <a:r>
              <a:rPr lang="en-US" dirty="0" err="1" smtClean="0"/>
              <a:t>Primer.htlm</a:t>
            </a:r>
            <a:endParaRPr lang="en-US" dirty="0" smtClean="0"/>
          </a:p>
          <a:p>
            <a:r>
              <a:rPr lang="en-US" dirty="0" smtClean="0"/>
              <a:t>Main.py</a:t>
            </a:r>
          </a:p>
          <a:p>
            <a:r>
              <a:rPr lang="en-US" dirty="0" err="1" smtClean="0"/>
              <a:t>Db_session.db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618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72" t="19196" r="47427" b="43609"/>
          <a:stretch/>
        </p:blipFill>
        <p:spPr>
          <a:xfrm>
            <a:off x="513183" y="2082769"/>
            <a:ext cx="2286000" cy="16184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70" t="28456" r="83107" b="41418"/>
          <a:stretch/>
        </p:blipFill>
        <p:spPr>
          <a:xfrm>
            <a:off x="3170915" y="1956816"/>
            <a:ext cx="1819470" cy="17444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6745" t="9633" r="13516" b="5339"/>
          <a:stretch/>
        </p:blipFill>
        <p:spPr>
          <a:xfrm>
            <a:off x="5362117" y="1897959"/>
            <a:ext cx="2715208" cy="18621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20611" t="9709" r="23479" b="16568"/>
          <a:stretch/>
        </p:blipFill>
        <p:spPr>
          <a:xfrm>
            <a:off x="8698557" y="1919492"/>
            <a:ext cx="2567947" cy="18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9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авторизации пользователя</a:t>
            </a:r>
          </a:p>
          <a:p>
            <a:r>
              <a:rPr lang="ru-RU" dirty="0" smtClean="0"/>
              <a:t>Больший выбор блюд</a:t>
            </a:r>
          </a:p>
          <a:p>
            <a:r>
              <a:rPr lang="ru-RU" dirty="0" smtClean="0"/>
              <a:t>Дизайн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68728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45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Проект </vt:lpstr>
      <vt:lpstr>Введение</vt:lpstr>
      <vt:lpstr>Реализация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</dc:title>
  <dc:creator>Юлия</dc:creator>
  <cp:lastModifiedBy>Юлия</cp:lastModifiedBy>
  <cp:revision>5</cp:revision>
  <dcterms:created xsi:type="dcterms:W3CDTF">2021-04-24T08:53:47Z</dcterms:created>
  <dcterms:modified xsi:type="dcterms:W3CDTF">2021-04-24T10:09:41Z</dcterms:modified>
</cp:coreProperties>
</file>