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A5E0-7536-4B71-9EB0-88F6E505C9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BA6-D20C-4C9D-9919-9CCDCD08C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86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A5E0-7536-4B71-9EB0-88F6E505C9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BA6-D20C-4C9D-9919-9CCDCD08C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28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A5E0-7536-4B71-9EB0-88F6E505C9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BA6-D20C-4C9D-9919-9CCDCD08C3A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3493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A5E0-7536-4B71-9EB0-88F6E505C9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BA6-D20C-4C9D-9919-9CCDCD08C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12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A5E0-7536-4B71-9EB0-88F6E505C9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BA6-D20C-4C9D-9919-9CCDCD08C3A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171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A5E0-7536-4B71-9EB0-88F6E505C9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BA6-D20C-4C9D-9919-9CCDCD08C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974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A5E0-7536-4B71-9EB0-88F6E505C9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BA6-D20C-4C9D-9919-9CCDCD08C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441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A5E0-7536-4B71-9EB0-88F6E505C9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BA6-D20C-4C9D-9919-9CCDCD08C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98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A5E0-7536-4B71-9EB0-88F6E505C9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BA6-D20C-4C9D-9919-9CCDCD08C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6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A5E0-7536-4B71-9EB0-88F6E505C9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BA6-D20C-4C9D-9919-9CCDCD08C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88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A5E0-7536-4B71-9EB0-88F6E505C9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BA6-D20C-4C9D-9919-9CCDCD08C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17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A5E0-7536-4B71-9EB0-88F6E505C9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BA6-D20C-4C9D-9919-9CCDCD08C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79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A5E0-7536-4B71-9EB0-88F6E505C9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BA6-D20C-4C9D-9919-9CCDCD08C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80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A5E0-7536-4B71-9EB0-88F6E505C9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BA6-D20C-4C9D-9919-9CCDCD08C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98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A5E0-7536-4B71-9EB0-88F6E505C9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BA6-D20C-4C9D-9919-9CCDCD08C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08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A5E0-7536-4B71-9EB0-88F6E505C9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BA6-D20C-4C9D-9919-9CCDCD08C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74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1A5E0-7536-4B71-9EB0-88F6E505C9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B9DBA6-D20C-4C9D-9919-9CCDCD08C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8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ru-RU" dirty="0" smtClean="0"/>
              <a:t>Проект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Реализовали: Журавлева Елизавета</a:t>
            </a:r>
          </a:p>
          <a:p>
            <a:pPr algn="r"/>
            <a:r>
              <a:rPr lang="ru-RU" dirty="0" smtClean="0"/>
              <a:t>Морозова Вероника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457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2201"/>
            <a:ext cx="10515600" cy="4351338"/>
          </a:xfrm>
        </p:spPr>
        <p:txBody>
          <a:bodyPr/>
          <a:lstStyle/>
          <a:p>
            <a:r>
              <a:rPr lang="ru-RU" dirty="0" smtClean="0"/>
              <a:t>Проект создан для вычисления потребления калорий в сутки пользователем, имеющим доступ к сайту.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838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4305" y="1584721"/>
            <a:ext cx="4185623" cy="576262"/>
          </a:xfrm>
        </p:spPr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4304" y="2160983"/>
            <a:ext cx="4185623" cy="4120755"/>
          </a:xfrm>
        </p:spPr>
        <p:txBody>
          <a:bodyPr>
            <a:normAutofit/>
          </a:bodyPr>
          <a:lstStyle/>
          <a:p>
            <a:r>
              <a:rPr lang="en-US" dirty="0" smtClean="0"/>
              <a:t>Def login()</a:t>
            </a:r>
          </a:p>
          <a:p>
            <a:r>
              <a:rPr lang="en-US" dirty="0" smtClean="0"/>
              <a:t>Def test</a:t>
            </a:r>
            <a:r>
              <a:rPr lang="ru-RU" dirty="0" smtClean="0"/>
              <a:t>()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2800" b="1" dirty="0" smtClean="0"/>
              <a:t>Библиотеки</a:t>
            </a:r>
          </a:p>
          <a:p>
            <a:pPr marL="0" lvl="0" indent="0">
              <a:buNone/>
            </a:pP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S</a:t>
            </a:r>
            <a:r>
              <a:rPr lang="ru-RU" altLang="ru-RU" dirty="0" err="1" smtClean="0">
                <a:solidFill>
                  <a:srgbClr val="080808"/>
                </a:solidFill>
                <a:latin typeface="JetBrains Mono"/>
              </a:rPr>
              <a:t>qlalchemy</a:t>
            </a:r>
            <a:endParaRPr lang="en-US" altLang="ru-RU" dirty="0" smtClean="0">
              <a:solidFill>
                <a:srgbClr val="080808"/>
              </a:solidFill>
              <a:latin typeface="JetBrains Mono"/>
            </a:endParaRPr>
          </a:p>
          <a:p>
            <a:pPr marL="0" lvl="0" indent="0">
              <a:buNone/>
            </a:pPr>
            <a:r>
              <a:rPr lang="en-US" altLang="ru-RU" dirty="0" smtClean="0">
                <a:solidFill>
                  <a:srgbClr val="080808"/>
                </a:solidFill>
                <a:latin typeface="JetBrains Mono"/>
              </a:rPr>
              <a:t>Flask</a:t>
            </a:r>
          </a:p>
          <a:p>
            <a:pPr marL="0" indent="0">
              <a:buNone/>
            </a:pPr>
            <a:r>
              <a:rPr lang="ru-RU" altLang="ru-RU" dirty="0" err="1" smtClean="0">
                <a:solidFill>
                  <a:srgbClr val="080808"/>
                </a:solidFill>
                <a:latin typeface="JetBrains Mono"/>
              </a:rPr>
              <a:t>flask_login</a:t>
            </a:r>
            <a:endParaRPr lang="en-US" altLang="ru-RU" dirty="0" smtClean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altLang="ru-RU" dirty="0" err="1" smtClean="0">
                <a:solidFill>
                  <a:srgbClr val="080808"/>
                </a:solidFill>
                <a:latin typeface="JetBrains Mono"/>
              </a:rPr>
              <a:t>css</a:t>
            </a:r>
            <a:endParaRPr lang="en-US" altLang="ru-RU" dirty="0" smtClean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altLang="ru-RU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>
              <a:buNone/>
            </a:pPr>
            <a:endParaRPr lang="en-US" altLang="ru-RU" dirty="0" smtClean="0">
              <a:solidFill>
                <a:srgbClr val="080808"/>
              </a:solidFill>
              <a:latin typeface="JetBrains Mono"/>
            </a:endParaRPr>
          </a:p>
          <a:p>
            <a:pPr marL="0" lvl="0" indent="0">
              <a:buNone/>
            </a:pPr>
            <a:endParaRPr lang="ru-RU" altLang="ru-RU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b="1" dirty="0">
              <a:latin typeface="Arial Narrow" panose="020B0606020202030204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Style.css</a:t>
            </a:r>
          </a:p>
          <a:p>
            <a:r>
              <a:rPr lang="en-US" dirty="0" err="1" smtClean="0"/>
              <a:t>Index.htlm</a:t>
            </a:r>
            <a:endParaRPr lang="en-US" dirty="0" smtClean="0"/>
          </a:p>
          <a:p>
            <a:r>
              <a:rPr lang="en-US" dirty="0" err="1" smtClean="0"/>
              <a:t>Primer.htlm</a:t>
            </a:r>
            <a:endParaRPr lang="en-US" dirty="0" smtClean="0"/>
          </a:p>
          <a:p>
            <a:r>
              <a:rPr lang="en-US" dirty="0" smtClean="0"/>
              <a:t>Main.py</a:t>
            </a:r>
          </a:p>
          <a:p>
            <a:r>
              <a:rPr lang="en-US" dirty="0" err="1" smtClean="0"/>
              <a:t>Db_session.db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618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172" t="19196" r="47427" b="43609"/>
          <a:stretch/>
        </p:blipFill>
        <p:spPr>
          <a:xfrm>
            <a:off x="338911" y="1973651"/>
            <a:ext cx="2521388" cy="17851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770" t="28456" r="83107" b="41418"/>
          <a:stretch/>
        </p:blipFill>
        <p:spPr>
          <a:xfrm>
            <a:off x="3170915" y="1956816"/>
            <a:ext cx="1819470" cy="174444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6745" t="9633" r="13516" b="5339"/>
          <a:stretch/>
        </p:blipFill>
        <p:spPr>
          <a:xfrm>
            <a:off x="5590717" y="1935145"/>
            <a:ext cx="2715208" cy="18621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20611" t="9709" r="23479" b="16568"/>
          <a:stretch/>
        </p:blipFill>
        <p:spPr>
          <a:xfrm>
            <a:off x="8725989" y="1930400"/>
            <a:ext cx="2567947" cy="181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9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Возможность авторизации пользователя</a:t>
            </a:r>
          </a:p>
          <a:p>
            <a:r>
              <a:rPr lang="ru-RU" dirty="0" smtClean="0"/>
              <a:t>Больший выбор блюд</a:t>
            </a:r>
          </a:p>
          <a:p>
            <a:r>
              <a:rPr lang="ru-RU" dirty="0" smtClean="0"/>
              <a:t>Дизайн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687288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</TotalTime>
  <Words>51</Words>
  <Application>Microsoft Office PowerPoint</Application>
  <PresentationFormat>Широкоэкранный</PresentationFormat>
  <Paragraphs>28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JetBrains Mono</vt:lpstr>
      <vt:lpstr>Trebuchet MS</vt:lpstr>
      <vt:lpstr>Wingdings 3</vt:lpstr>
      <vt:lpstr>Грань</vt:lpstr>
      <vt:lpstr>Проект </vt:lpstr>
      <vt:lpstr>Введение</vt:lpstr>
      <vt:lpstr>Реализация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</dc:title>
  <dc:creator>Юлия</dc:creator>
  <cp:lastModifiedBy>Юлия</cp:lastModifiedBy>
  <cp:revision>9</cp:revision>
  <dcterms:created xsi:type="dcterms:W3CDTF">2021-04-24T08:53:47Z</dcterms:created>
  <dcterms:modified xsi:type="dcterms:W3CDTF">2021-04-24T12:42:03Z</dcterms:modified>
</cp:coreProperties>
</file>