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62"/>
  </p:normalViewPr>
  <p:slideViewPr>
    <p:cSldViewPr snapToGrid="0" snapToObjects="1">
      <p:cViewPr>
        <p:scale>
          <a:sx n="102" d="100"/>
          <a:sy n="102" d="100"/>
        </p:scale>
        <p:origin x="2384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2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0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0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D934-F3FF-DB48-8A56-72F459B184DA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5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F5C72-2327-CD48-91EE-4DAACEF3F80E}"/>
              </a:ext>
            </a:extLst>
          </p:cNvPr>
          <p:cNvSpPr txBox="1"/>
          <p:nvPr/>
        </p:nvSpPr>
        <p:spPr>
          <a:xfrm>
            <a:off x="299544" y="5161752"/>
            <a:ext cx="4008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33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https://</a:t>
            </a:r>
            <a:r>
              <a:rPr lang="en" altLang="ja-JP" sz="3300" dirty="0" err="1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github.com</a:t>
            </a:r>
            <a:r>
              <a:rPr lang="en" altLang="ja-JP" sz="33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/roll1226</a:t>
            </a:r>
            <a:endParaRPr lang="ja-JP" altLang="en-US" sz="3300">
              <a:latin typeface="Toppan Bunkyu Midashi Gothic Ex" panose="020B0900000000000000" pitchFamily="34" charset="-128"/>
              <a:ea typeface="Toppan Bunkyu Midashi Gothic Ex" panose="020B0900000000000000" pitchFamily="34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769D52-2364-C246-9E83-D8967C14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2" y="1846232"/>
            <a:ext cx="3125808" cy="31258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E23E16-E4B6-C14B-B2A0-5E878AC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9" y="303790"/>
            <a:ext cx="4167560" cy="15424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F7F8B2-60CC-2542-A89D-408E18D4B54D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438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1EF1FE2-82F5-4643-AE9E-356E4F46191F}"/>
              </a:ext>
            </a:extLst>
          </p:cNvPr>
          <p:cNvCxnSpPr>
            <a:cxnSpLocks/>
          </p:cNvCxnSpPr>
          <p:nvPr/>
        </p:nvCxnSpPr>
        <p:spPr>
          <a:xfrm>
            <a:off x="4572000" y="-551145"/>
            <a:ext cx="0" cy="809181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CABE67B8-8AC9-BE49-827E-8AD149DB9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56" y="2130598"/>
            <a:ext cx="2721601" cy="27216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992133-BEB6-AA41-B914-97A5AB93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455" y="160809"/>
            <a:ext cx="1828405" cy="18284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81D0E8-8C36-3246-B90F-11B741987B6F}"/>
              </a:ext>
            </a:extLst>
          </p:cNvPr>
          <p:cNvSpPr txBox="1"/>
          <p:nvPr/>
        </p:nvSpPr>
        <p:spPr>
          <a:xfrm>
            <a:off x="5147720" y="5438751"/>
            <a:ext cx="34858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0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@Tonotomo1226</a:t>
            </a:r>
            <a:endParaRPr lang="ja-JP" altLang="en-US" sz="3000">
              <a:latin typeface="Toppan Bunkyu Midashi Gothic Ex" panose="020B0900000000000000" pitchFamily="34" charset="-128"/>
              <a:ea typeface="Toppan Bunkyu Midashi Gothic Ex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1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9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Toppan Bunkyu Midashi Gothic Ex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鶴巻智康</dc:creator>
  <cp:lastModifiedBy>鶴巻智康</cp:lastModifiedBy>
  <cp:revision>11</cp:revision>
  <dcterms:created xsi:type="dcterms:W3CDTF">2019-02-22T11:25:49Z</dcterms:created>
  <dcterms:modified xsi:type="dcterms:W3CDTF">2019-03-10T23:58:33Z</dcterms:modified>
</cp:coreProperties>
</file>